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75" r:id="rId3"/>
    <p:sldId id="272" r:id="rId4"/>
    <p:sldId id="256" r:id="rId5"/>
    <p:sldId id="271" r:id="rId6"/>
    <p:sldId id="260" r:id="rId7"/>
    <p:sldId id="261" r:id="rId8"/>
    <p:sldId id="269" r:id="rId9"/>
    <p:sldId id="263" r:id="rId10"/>
    <p:sldId id="264" r:id="rId11"/>
    <p:sldId id="265" r:id="rId12"/>
    <p:sldId id="270" r:id="rId13"/>
    <p:sldId id="257" r:id="rId14"/>
    <p:sldId id="274" r:id="rId15"/>
    <p:sldId id="277"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1"/>
    <p:restoredTop sz="77931" autoAdjust="0"/>
  </p:normalViewPr>
  <p:slideViewPr>
    <p:cSldViewPr>
      <p:cViewPr>
        <p:scale>
          <a:sx n="70" d="100"/>
          <a:sy n="70" d="100"/>
        </p:scale>
        <p:origin x="130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6184A-A162-4EDD-98A9-A359394F3F40}" type="datetimeFigureOut">
              <a:rPr lang="fr-FR" smtClean="0"/>
              <a:t>09/03/2017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69A50-C06F-4752-9C97-62A87F4884D4}" type="slidenum">
              <a:rPr lang="fr-FR" smtClean="0"/>
              <a:t>‹#›</a:t>
            </a:fld>
            <a:endParaRPr lang="fr-FR"/>
          </a:p>
        </p:txBody>
      </p:sp>
    </p:spTree>
    <p:extLst>
      <p:ext uri="{BB962C8B-B14F-4D97-AF65-F5344CB8AC3E}">
        <p14:creationId xmlns:p14="http://schemas.microsoft.com/office/powerpoint/2010/main" val="83964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u="none"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2</a:t>
            </a:fld>
            <a:endParaRPr lang="fr-FR"/>
          </a:p>
        </p:txBody>
      </p:sp>
    </p:spTree>
    <p:extLst>
      <p:ext uri="{BB962C8B-B14F-4D97-AF65-F5344CB8AC3E}">
        <p14:creationId xmlns:p14="http://schemas.microsoft.com/office/powerpoint/2010/main" val="246610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cour</a:t>
            </a:r>
            <a:r>
              <a:rPr lang="fr-FR" baseline="0" dirty="0" smtClean="0"/>
              <a:t>s Moodle est utilisé ici dans une démarche d’auto-socio-construction du savoir.</a:t>
            </a:r>
          </a:p>
          <a:p>
            <a:r>
              <a:rPr lang="fr-FR" baseline="0" dirty="0" smtClean="0"/>
              <a:t>C’est un outil au service des apprentissages dans une école inclusive.</a:t>
            </a:r>
          </a:p>
          <a:p>
            <a:endParaRPr lang="fr-FR" baseline="0" dirty="0" smtClean="0"/>
          </a:p>
          <a:p>
            <a:r>
              <a:rPr lang="fr-FR" baseline="0" dirty="0" smtClean="0"/>
              <a:t>Cet outil ne doit pas être bloquant pour les utilisateurs.</a:t>
            </a:r>
          </a:p>
          <a:p>
            <a:endParaRPr lang="fr-FR" baseline="0" dirty="0" smtClean="0"/>
          </a:p>
          <a:p>
            <a:r>
              <a:rPr lang="fr-FR" baseline="0" dirty="0" smtClean="0"/>
              <a:t>Ce cours a été pensé et construit en tenant compte du modèle SAMR de Ruben </a:t>
            </a:r>
            <a:r>
              <a:rPr lang="fr-FR" baseline="0" dirty="0" err="1" smtClean="0"/>
              <a:t>Puentedura</a:t>
            </a:r>
            <a:r>
              <a:rPr lang="fr-FR" baseline="0" dirty="0" smtClean="0"/>
              <a:t>. (</a:t>
            </a:r>
            <a:r>
              <a:rPr lang="fr-FR" b="1" baseline="0" dirty="0" smtClean="0"/>
              <a:t>S</a:t>
            </a:r>
            <a:r>
              <a:rPr lang="fr-FR" baseline="0" dirty="0" smtClean="0"/>
              <a:t>ubstitution </a:t>
            </a:r>
            <a:r>
              <a:rPr lang="fr-FR" b="1" baseline="0" dirty="0" smtClean="0"/>
              <a:t>A</a:t>
            </a:r>
            <a:r>
              <a:rPr lang="fr-FR" baseline="0" dirty="0" smtClean="0"/>
              <a:t>ugmentation </a:t>
            </a:r>
            <a:r>
              <a:rPr lang="fr-FR" b="1" baseline="0" dirty="0" smtClean="0"/>
              <a:t>M</a:t>
            </a:r>
            <a:r>
              <a:rPr lang="fr-FR" baseline="0" dirty="0" smtClean="0"/>
              <a:t>odification </a:t>
            </a:r>
            <a:r>
              <a:rPr lang="fr-FR" b="1" baseline="0" dirty="0" smtClean="0"/>
              <a:t>R</a:t>
            </a:r>
            <a:r>
              <a:rPr lang="fr-FR" baseline="0" dirty="0" smtClean="0"/>
              <a:t>edéfinition)</a:t>
            </a:r>
          </a:p>
          <a:p>
            <a:r>
              <a:rPr lang="fr-FR" baseline="0" dirty="0" smtClean="0"/>
              <a:t>L’essentiel de ce qu’il contient appartient au moins à l’étage Augmentation du modèle.</a:t>
            </a:r>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13</a:t>
            </a:fld>
            <a:endParaRPr lang="fr-FR"/>
          </a:p>
        </p:txBody>
      </p:sp>
    </p:spTree>
    <p:extLst>
      <p:ext uri="{BB962C8B-B14F-4D97-AF65-F5344CB8AC3E}">
        <p14:creationId xmlns:p14="http://schemas.microsoft.com/office/powerpoint/2010/main" val="284694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14</a:t>
            </a:fld>
            <a:endParaRPr lang="fr-FR"/>
          </a:p>
        </p:txBody>
      </p:sp>
    </p:spTree>
    <p:extLst>
      <p:ext uri="{BB962C8B-B14F-4D97-AF65-F5344CB8AC3E}">
        <p14:creationId xmlns:p14="http://schemas.microsoft.com/office/powerpoint/2010/main" val="197591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Bel aphorisme (bref énoncé résumant une théorie ou un savoir) de Philippe </a:t>
            </a:r>
            <a:r>
              <a:rPr lang="fr-FR" sz="1200" b="0" i="0" kern="1200" dirty="0" smtClean="0">
                <a:solidFill>
                  <a:schemeClr val="tx1"/>
                </a:solidFill>
                <a:effectLst/>
                <a:latin typeface="+mn-lt"/>
                <a:ea typeface="+mn-ea"/>
                <a:cs typeface="+mn-cs"/>
              </a:rPr>
              <a:t>Carré</a:t>
            </a:r>
            <a:r>
              <a:rPr lang="fr-FR" sz="1200" b="0" i="0" kern="1200" baseline="0" dirty="0" smtClean="0">
                <a:solidFill>
                  <a:schemeClr val="tx1"/>
                </a:solidFill>
                <a:effectLst/>
                <a:latin typeface="+mn-lt"/>
                <a:ea typeface="+mn-ea"/>
                <a:cs typeface="+mn-cs"/>
              </a:rPr>
              <a:t> (professeur des universités en sciences de l'éducation à l'Université de Paris Ouest - Nanterre La Défense).</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Seul l’individu construit ses connaissances, mais les interactions sociales, quelque soit la forme sous laquelle elles sont médiatisées, sont un puissant moteur de l’apprentissage.</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On peut aussi citer George Bernard </a:t>
            </a:r>
            <a:r>
              <a:rPr lang="fr-FR" sz="1200" b="0" i="0" u="none" kern="1200" dirty="0" smtClean="0">
                <a:solidFill>
                  <a:schemeClr val="tx1"/>
                </a:solidFill>
                <a:effectLst/>
                <a:latin typeface="+mn-lt"/>
                <a:ea typeface="+mn-ea"/>
                <a:cs typeface="+mn-cs"/>
              </a:rPr>
              <a:t>Shaw, « </a:t>
            </a:r>
            <a:r>
              <a:rPr lang="fr-FR" sz="1200" b="0" i="1" u="none" kern="1200" dirty="0" smtClean="0">
                <a:solidFill>
                  <a:schemeClr val="tx1"/>
                </a:solidFill>
                <a:effectLst/>
                <a:latin typeface="+mn-lt"/>
                <a:ea typeface="+mn-ea"/>
                <a:cs typeface="+mn-cs"/>
              </a:rPr>
              <a:t>Si tu as une pomme, que j'ai une pomme, et que l'on échange nos pommes, nous aurons chacun une pomme. Mais si tu as une idée, que j'ai une idée et que l'on échange nos idées, nous aurons chacun deux idées</a:t>
            </a:r>
            <a:r>
              <a:rPr lang="fr-FR" sz="1200" b="0" i="0" u="none" kern="1200" dirty="0" smtClean="0">
                <a:solidFill>
                  <a:schemeClr val="tx1"/>
                </a:solidFill>
                <a:effectLst/>
                <a:latin typeface="+mn-lt"/>
                <a:ea typeface="+mn-ea"/>
                <a:cs typeface="+mn-cs"/>
              </a:rPr>
              <a:t> ».</a:t>
            </a:r>
            <a:r>
              <a:rPr lang="fr-FR" sz="1200" b="0" i="0" u="none" kern="1200" baseline="0" dirty="0" smtClean="0">
                <a:solidFill>
                  <a:schemeClr val="tx1"/>
                </a:solidFill>
                <a:effectLst/>
                <a:latin typeface="+mn-lt"/>
                <a:ea typeface="+mn-ea"/>
                <a:cs typeface="+mn-cs"/>
              </a:rPr>
              <a:t> Aphorisme qui met l’accent sur le partage du savoir « dématérialisé ». Utiliser Moodle comme outil permettant cette dématérialisation, c’est ce qui est présenté dans ce diaporama. </a:t>
            </a:r>
            <a:endParaRPr lang="fr-FR" u="none"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15</a:t>
            </a:fld>
            <a:endParaRPr lang="fr-FR"/>
          </a:p>
        </p:txBody>
      </p:sp>
    </p:spTree>
    <p:extLst>
      <p:ext uri="{BB962C8B-B14F-4D97-AF65-F5344CB8AC3E}">
        <p14:creationId xmlns:p14="http://schemas.microsoft.com/office/powerpoint/2010/main" val="27662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différents</a:t>
            </a:r>
            <a:r>
              <a:rPr lang="fr-FR" baseline="0" dirty="0" smtClean="0"/>
              <a:t> projets sont liés en terme de démarches pédagogiques.</a:t>
            </a:r>
          </a:p>
          <a:p>
            <a:endParaRPr lang="fr-FR" baseline="0" dirty="0" smtClean="0"/>
          </a:p>
          <a:p>
            <a:r>
              <a:rPr lang="fr-FR" baseline="0" dirty="0" smtClean="0"/>
              <a:t>Dans la classe -&gt; dans la </a:t>
            </a:r>
            <a:r>
              <a:rPr lang="fr-FR" b="1" u="sng" baseline="0" dirty="0" smtClean="0"/>
              <a:t>MÊME</a:t>
            </a:r>
            <a:r>
              <a:rPr lang="fr-FR" baseline="0" dirty="0" smtClean="0"/>
              <a:t> classe ; Chaque groupe correspond à un îlot</a:t>
            </a:r>
          </a:p>
          <a:p>
            <a:r>
              <a:rPr lang="fr-FR" baseline="0" dirty="0" smtClean="0"/>
              <a:t>Interclasse -&gt; dans le </a:t>
            </a:r>
            <a:r>
              <a:rPr lang="fr-FR" b="1" u="sng" baseline="0" dirty="0" smtClean="0"/>
              <a:t>MÊME</a:t>
            </a:r>
            <a:r>
              <a:rPr lang="fr-FR" baseline="0" dirty="0" smtClean="0"/>
              <a:t> établissement</a:t>
            </a:r>
          </a:p>
          <a:p>
            <a:r>
              <a:rPr lang="fr-FR" baseline="0" dirty="0" smtClean="0"/>
              <a:t>Inter-collège -&gt; dans deux lieux différents (établissements, villes, départements, académies ?)</a:t>
            </a:r>
            <a:endParaRPr lang="fr-FR"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4</a:t>
            </a:fld>
            <a:endParaRPr lang="fr-FR"/>
          </a:p>
        </p:txBody>
      </p:sp>
    </p:spTree>
    <p:extLst>
      <p:ext uri="{BB962C8B-B14F-4D97-AF65-F5344CB8AC3E}">
        <p14:creationId xmlns:p14="http://schemas.microsoft.com/office/powerpoint/2010/main" val="262513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Diapo de transition.</a:t>
            </a:r>
          </a:p>
          <a:p>
            <a:endParaRPr lang="fr-FR"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6</a:t>
            </a:fld>
            <a:endParaRPr lang="fr-FR"/>
          </a:p>
        </p:txBody>
      </p:sp>
    </p:spTree>
    <p:extLst>
      <p:ext uri="{BB962C8B-B14F-4D97-AF65-F5344CB8AC3E}">
        <p14:creationId xmlns:p14="http://schemas.microsoft.com/office/powerpoint/2010/main" val="15310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seul cours Moodle</a:t>
            </a:r>
            <a:r>
              <a:rPr lang="fr-FR" baseline="0" dirty="0" smtClean="0"/>
              <a:t> accessible à tous les élèves.</a:t>
            </a:r>
            <a:endParaRPr lang="fr-FR"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7</a:t>
            </a:fld>
            <a:endParaRPr lang="fr-FR"/>
          </a:p>
        </p:txBody>
      </p:sp>
    </p:spTree>
    <p:extLst>
      <p:ext uri="{BB962C8B-B14F-4D97-AF65-F5344CB8AC3E}">
        <p14:creationId xmlns:p14="http://schemas.microsoft.com/office/powerpoint/2010/main" val="216663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Diapo de transition.</a:t>
            </a:r>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8</a:t>
            </a:fld>
            <a:endParaRPr lang="fr-FR"/>
          </a:p>
        </p:txBody>
      </p:sp>
    </p:spTree>
    <p:extLst>
      <p:ext uri="{BB962C8B-B14F-4D97-AF65-F5344CB8AC3E}">
        <p14:creationId xmlns:p14="http://schemas.microsoft.com/office/powerpoint/2010/main" val="391076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forum est ici utilisé principalement dans une démarche socio-constructiviste.</a:t>
            </a:r>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9</a:t>
            </a:fld>
            <a:endParaRPr lang="fr-FR"/>
          </a:p>
        </p:txBody>
      </p:sp>
    </p:spTree>
    <p:extLst>
      <p:ext uri="{BB962C8B-B14F-4D97-AF65-F5344CB8AC3E}">
        <p14:creationId xmlns:p14="http://schemas.microsoft.com/office/powerpoint/2010/main" val="145462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Diapo de transition.</a:t>
            </a:r>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10</a:t>
            </a:fld>
            <a:endParaRPr lang="fr-FR"/>
          </a:p>
        </p:txBody>
      </p:sp>
    </p:spTree>
    <p:extLst>
      <p:ext uri="{BB962C8B-B14F-4D97-AF65-F5344CB8AC3E}">
        <p14:creationId xmlns:p14="http://schemas.microsoft.com/office/powerpoint/2010/main" val="145462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wiki est ici </a:t>
            </a:r>
            <a:r>
              <a:rPr lang="fr-FR" baseline="0" dirty="0" smtClean="0"/>
              <a:t>particulièrement </a:t>
            </a:r>
            <a:r>
              <a:rPr lang="fr-FR" dirty="0" smtClean="0"/>
              <a:t>utilisé pour</a:t>
            </a:r>
            <a:r>
              <a:rPr lang="fr-FR" baseline="0" dirty="0" smtClean="0"/>
              <a:t> permettre une auto-construction du savoir</a:t>
            </a:r>
            <a:endParaRPr lang="fr-FR"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11</a:t>
            </a:fld>
            <a:endParaRPr lang="fr-FR"/>
          </a:p>
        </p:txBody>
      </p:sp>
    </p:spTree>
    <p:extLst>
      <p:ext uri="{BB962C8B-B14F-4D97-AF65-F5344CB8AC3E}">
        <p14:creationId xmlns:p14="http://schemas.microsoft.com/office/powerpoint/2010/main" val="145462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Diapo de transition.</a:t>
            </a:r>
          </a:p>
          <a:p>
            <a:endParaRPr lang="fr-FR" dirty="0"/>
          </a:p>
        </p:txBody>
      </p:sp>
      <p:sp>
        <p:nvSpPr>
          <p:cNvPr id="4" name="Espace réservé du numéro de diapositive 3"/>
          <p:cNvSpPr>
            <a:spLocks noGrp="1"/>
          </p:cNvSpPr>
          <p:nvPr>
            <p:ph type="sldNum" sz="quarter" idx="10"/>
          </p:nvPr>
        </p:nvSpPr>
        <p:spPr/>
        <p:txBody>
          <a:bodyPr/>
          <a:lstStyle/>
          <a:p>
            <a:fld id="{B8469A50-C06F-4752-9C97-62A87F4884D4}" type="slidenum">
              <a:rPr lang="fr-FR" smtClean="0"/>
              <a:t>12</a:t>
            </a:fld>
            <a:endParaRPr lang="fr-FR"/>
          </a:p>
        </p:txBody>
      </p:sp>
    </p:spTree>
    <p:extLst>
      <p:ext uri="{BB962C8B-B14F-4D97-AF65-F5344CB8AC3E}">
        <p14:creationId xmlns:p14="http://schemas.microsoft.com/office/powerpoint/2010/main" val="145462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8D43643-0729-4763-A278-A2F58A47FACC}" type="datetimeFigureOut">
              <a:rPr lang="fr-FR" smtClean="0"/>
              <a:t>09/03/2017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D43643-0729-4763-A278-A2F58A47FACC}" type="datetimeFigureOut">
              <a:rPr lang="fr-FR" smtClean="0"/>
              <a:t>09/03/2017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D43643-0729-4763-A278-A2F58A47FACC}" type="datetimeFigureOut">
              <a:rPr lang="fr-FR" smtClean="0"/>
              <a:t>09/03/2017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D43643-0729-4763-A278-A2F58A47FACC}" type="datetimeFigureOut">
              <a:rPr lang="fr-FR" smtClean="0"/>
              <a:t>09/03/2017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8D43643-0729-4763-A278-A2F58A47FACC}" type="datetimeFigureOut">
              <a:rPr lang="fr-FR" smtClean="0"/>
              <a:t>09/03/2017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8D43643-0729-4763-A278-A2F58A47FACC}" type="datetimeFigureOut">
              <a:rPr lang="fr-FR" smtClean="0"/>
              <a:t>09/03/2017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8D43643-0729-4763-A278-A2F58A47FACC}" type="datetimeFigureOut">
              <a:rPr lang="fr-FR" smtClean="0"/>
              <a:t>09/03/2017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8D43643-0729-4763-A278-A2F58A47FACC}" type="datetimeFigureOut">
              <a:rPr lang="fr-FR" smtClean="0"/>
              <a:t>09/03/2017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D43643-0729-4763-A278-A2F58A47FACC}" type="datetimeFigureOut">
              <a:rPr lang="fr-FR" smtClean="0"/>
              <a:t>09/03/2017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8D43643-0729-4763-A278-A2F58A47FACC}" type="datetimeFigureOut">
              <a:rPr lang="fr-FR" smtClean="0"/>
              <a:t>09/03/2017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8D43643-0729-4763-A278-A2F58A47FACC}" type="datetimeFigureOut">
              <a:rPr lang="fr-FR" smtClean="0"/>
              <a:t>09/03/2017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139645-C33D-4251-8CF9-F262C9CD5218}"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43643-0729-4763-A278-A2F58A47FACC}" type="datetimeFigureOut">
              <a:rPr lang="fr-FR" smtClean="0"/>
              <a:t>09/03/2017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39645-C33D-4251-8CF9-F262C9CD5218}"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62869"/>
            <a:ext cx="8229600" cy="1143000"/>
          </a:xfrm>
        </p:spPr>
        <p:txBody>
          <a:bodyPr/>
          <a:lstStyle/>
          <a:p>
            <a:r>
              <a:rPr lang="fr-FR" dirty="0" smtClean="0"/>
              <a:t>TRAAM 2016-17</a:t>
            </a:r>
            <a:endParaRPr lang="fr-FR" dirty="0"/>
          </a:p>
        </p:txBody>
      </p:sp>
      <p:sp>
        <p:nvSpPr>
          <p:cNvPr id="3" name="Espace réservé du contenu 2"/>
          <p:cNvSpPr>
            <a:spLocks noGrp="1"/>
          </p:cNvSpPr>
          <p:nvPr>
            <p:ph idx="1"/>
          </p:nvPr>
        </p:nvSpPr>
        <p:spPr>
          <a:xfrm>
            <a:off x="457200" y="3688432"/>
            <a:ext cx="8229600" cy="1180728"/>
          </a:xfrm>
        </p:spPr>
        <p:txBody>
          <a:bodyPr/>
          <a:lstStyle/>
          <a:p>
            <a:pPr marL="0" indent="0" algn="ctr">
              <a:buNone/>
            </a:pPr>
            <a:r>
              <a:rPr lang="fr-FR" i="1" dirty="0" smtClean="0"/>
              <a:t>Besançon  -  Orléans-Tours</a:t>
            </a:r>
          </a:p>
        </p:txBody>
      </p:sp>
      <p:pic>
        <p:nvPicPr>
          <p:cNvPr id="4" name="Image 3"/>
          <p:cNvPicPr>
            <a:picLocks noChangeAspect="1"/>
          </p:cNvPicPr>
          <p:nvPr/>
        </p:nvPicPr>
        <p:blipFill>
          <a:blip r:embed="rId2"/>
          <a:stretch>
            <a:fillRect/>
          </a:stretch>
        </p:blipFill>
        <p:spPr>
          <a:xfrm>
            <a:off x="251520" y="188639"/>
            <a:ext cx="2160240" cy="1667141"/>
          </a:xfrm>
          <a:prstGeom prst="rect">
            <a:avLst/>
          </a:prstGeom>
        </p:spPr>
      </p:pic>
      <p:pic>
        <p:nvPicPr>
          <p:cNvPr id="5" name="Image 4"/>
          <p:cNvPicPr>
            <a:picLocks noChangeAspect="1"/>
          </p:cNvPicPr>
          <p:nvPr/>
        </p:nvPicPr>
        <p:blipFill>
          <a:blip r:embed="rId3"/>
          <a:stretch>
            <a:fillRect/>
          </a:stretch>
        </p:blipFill>
        <p:spPr>
          <a:xfrm>
            <a:off x="5508104" y="5445224"/>
            <a:ext cx="3471292" cy="1144655"/>
          </a:xfrm>
          <a:prstGeom prst="rect">
            <a:avLst/>
          </a:prstGeom>
        </p:spPr>
      </p:pic>
    </p:spTree>
    <p:extLst>
      <p:ext uri="{BB962C8B-B14F-4D97-AF65-F5344CB8AC3E}">
        <p14:creationId xmlns:p14="http://schemas.microsoft.com/office/powerpoint/2010/main" val="90374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903" b="46199"/>
          <a:stretch/>
        </p:blipFill>
        <p:spPr bwMode="auto">
          <a:xfrm>
            <a:off x="1670658" y="1684236"/>
            <a:ext cx="8878006" cy="616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518" y="3198866"/>
            <a:ext cx="9047720" cy="677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73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800" fill="hold"/>
                                        <p:tgtEl>
                                          <p:spTgt spid="8"/>
                                        </p:tgtEl>
                                        <p:attrNameLst>
                                          <p:attrName>ppt_w</p:attrName>
                                        </p:attrNameLst>
                                      </p:cBhvr>
                                      <p:tavLst>
                                        <p:tav tm="0">
                                          <p:val>
                                            <p:fltVal val="0"/>
                                          </p:val>
                                        </p:tav>
                                        <p:tav tm="100000">
                                          <p:val>
                                            <p:strVal val="#ppt_w"/>
                                          </p:val>
                                        </p:tav>
                                      </p:tavLst>
                                    </p:anim>
                                    <p:anim calcmode="lin" valueType="num">
                                      <p:cBhvr>
                                        <p:cTn id="8" dur="1800" fill="hold"/>
                                        <p:tgtEl>
                                          <p:spTgt spid="8"/>
                                        </p:tgtEl>
                                        <p:attrNameLst>
                                          <p:attrName>ppt_h</p:attrName>
                                        </p:attrNameLst>
                                      </p:cBhvr>
                                      <p:tavLst>
                                        <p:tav tm="0">
                                          <p:val>
                                            <p:fltVal val="0"/>
                                          </p:val>
                                        </p:tav>
                                        <p:tav tm="100000">
                                          <p:val>
                                            <p:strVal val="#ppt_h"/>
                                          </p:val>
                                        </p:tav>
                                      </p:tavLst>
                                    </p:anim>
                                    <p:animEffect transition="in" filter="fade">
                                      <p:cBhvr>
                                        <p:cTn id="9" dur="1800"/>
                                        <p:tgtEl>
                                          <p:spTgt spid="8"/>
                                        </p:tgtEl>
                                      </p:cBhvr>
                                    </p:animEffect>
                                  </p:childTnLst>
                                </p:cTn>
                              </p:par>
                              <p:par>
                                <p:cTn id="10" presetID="42" presetClass="path" presetSubtype="0" accel="50000" decel="50000" fill="hold" nodeType="withEffect">
                                  <p:stCondLst>
                                    <p:cond delay="0"/>
                                  </p:stCondLst>
                                  <p:childTnLst>
                                    <p:animMotion origin="layout" path="M 4.44444E-6 -3.84687E-6 L 0.20989 0.1728 " pathEditMode="relative" rAng="0" ptsTypes="AA">
                                      <p:cBhvr>
                                        <p:cTn id="11" dur="2000" fill="hold"/>
                                        <p:tgtEl>
                                          <p:spTgt spid="8"/>
                                        </p:tgtEl>
                                        <p:attrNameLst>
                                          <p:attrName>ppt_x</p:attrName>
                                          <p:attrName>ppt_y</p:attrName>
                                        </p:attrNameLst>
                                      </p:cBhvr>
                                      <p:rCtr x="10486" y="8628"/>
                                    </p:animMotion>
                                  </p:childTnLst>
                                </p:cTn>
                              </p:par>
                              <p:par>
                                <p:cTn id="12" presetID="10" presetClass="exit" presetSubtype="0" fill="hold" nodeType="withEffect">
                                  <p:stCondLst>
                                    <p:cond delay="0"/>
                                  </p:stCondLst>
                                  <p:childTnLst>
                                    <p:animEffect transition="out" filter="fade">
                                      <p:cBhvr>
                                        <p:cTn id="13" dur="1100"/>
                                        <p:tgtEl>
                                          <p:spTgt spid="4"/>
                                        </p:tgtEl>
                                      </p:cBhvr>
                                    </p:animEffect>
                                    <p:set>
                                      <p:cBhvr>
                                        <p:cTn id="14" dur="1" fill="hold">
                                          <p:stCondLst>
                                            <p:cond delay="10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903" b="46199"/>
          <a:stretch/>
        </p:blipFill>
        <p:spPr bwMode="auto">
          <a:xfrm>
            <a:off x="3591047" y="2861989"/>
            <a:ext cx="8878006" cy="616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335359" y="908720"/>
            <a:ext cx="3024336" cy="3960440"/>
            <a:chOff x="335359" y="908720"/>
            <a:chExt cx="3024336" cy="3960440"/>
          </a:xfrm>
        </p:grpSpPr>
        <p:sp>
          <p:nvSpPr>
            <p:cNvPr id="4" name="Rectangle 3"/>
            <p:cNvSpPr/>
            <p:nvPr/>
          </p:nvSpPr>
          <p:spPr>
            <a:xfrm>
              <a:off x="335359" y="908720"/>
              <a:ext cx="3024336" cy="3960440"/>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L’outil Wiki :</a:t>
              </a: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801" y="980728"/>
              <a:ext cx="1296144"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à coins arrondis 8"/>
          <p:cNvSpPr/>
          <p:nvPr/>
        </p:nvSpPr>
        <p:spPr>
          <a:xfrm>
            <a:off x="5319239" y="4337945"/>
            <a:ext cx="2160240" cy="1393216"/>
          </a:xfrm>
          <a:prstGeom prst="roundRect">
            <a:avLst>
              <a:gd name="adj" fmla="val 11575"/>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95536" y="2492896"/>
            <a:ext cx="2880320" cy="2031325"/>
          </a:xfrm>
          <a:prstGeom prst="rect">
            <a:avLst/>
          </a:prstGeom>
        </p:spPr>
        <p:txBody>
          <a:bodyPr wrap="square">
            <a:spAutoFit/>
          </a:bodyPr>
          <a:lstStyle/>
          <a:p>
            <a:pPr marL="285750" indent="-285750">
              <a:buFont typeface="Wingdings" panose="05000000000000000000" pitchFamily="2" charset="2"/>
              <a:buChar char="Ø"/>
            </a:pPr>
            <a:r>
              <a:rPr lang="fr-FR" dirty="0"/>
              <a:t>Concerne tous les élèves travaillant dans le même îlot</a:t>
            </a:r>
          </a:p>
          <a:p>
            <a:pPr marL="285750" indent="-285750">
              <a:buFont typeface="Wingdings" panose="05000000000000000000" pitchFamily="2" charset="2"/>
              <a:buChar char="Ø"/>
            </a:pPr>
            <a:r>
              <a:rPr lang="fr-FR" dirty="0"/>
              <a:t>Permet à ces élèves :</a:t>
            </a:r>
          </a:p>
          <a:p>
            <a:pPr marL="742950" lvl="1" indent="-285750">
              <a:buFont typeface="Arial" panose="020B0604020202020204" pitchFamily="34" charset="0"/>
              <a:buChar char="•"/>
            </a:pPr>
            <a:r>
              <a:rPr lang="fr-FR" dirty="0"/>
              <a:t>De réaliser le travail de synthèse</a:t>
            </a:r>
          </a:p>
          <a:p>
            <a:pPr marL="742950" lvl="1" indent="-285750">
              <a:buFont typeface="Arial" panose="020B0604020202020204" pitchFamily="34" charset="0"/>
              <a:buChar char="•"/>
            </a:pPr>
            <a:r>
              <a:rPr lang="fr-FR" dirty="0"/>
              <a:t>De s’</a:t>
            </a:r>
            <a:r>
              <a:rPr lang="fr-FR" dirty="0" err="1"/>
              <a:t>auto-évaluer</a:t>
            </a:r>
            <a:endParaRPr lang="fr-FR" dirty="0"/>
          </a:p>
        </p:txBody>
      </p:sp>
    </p:spTree>
    <p:extLst>
      <p:ext uri="{BB962C8B-B14F-4D97-AF65-F5344CB8AC3E}">
        <p14:creationId xmlns:p14="http://schemas.microsoft.com/office/powerpoint/2010/main" val="26990721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xEl>
                                              <p:pRg st="0" end="0"/>
                                            </p:txEl>
                                          </p:spTgt>
                                        </p:tgtEl>
                                      </p:cBhvr>
                                    </p:animEffect>
                                    <p:set>
                                      <p:cBhvr>
                                        <p:cTn id="45" dur="1" fill="hold">
                                          <p:stCondLst>
                                            <p:cond delay="499"/>
                                          </p:stCondLst>
                                        </p:cTn>
                                        <p:tgtEl>
                                          <p:spTgt spid="2">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
                                            <p:txEl>
                                              <p:pRg st="1" end="1"/>
                                            </p:txEl>
                                          </p:spTgt>
                                        </p:tgtEl>
                                      </p:cBhvr>
                                    </p:animEffect>
                                    <p:set>
                                      <p:cBhvr>
                                        <p:cTn id="48" dur="1" fill="hold">
                                          <p:stCondLst>
                                            <p:cond delay="499"/>
                                          </p:stCondLst>
                                        </p:cTn>
                                        <p:tgtEl>
                                          <p:spTgt spid="2">
                                            <p:txEl>
                                              <p:pRg st="1" end="1"/>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
                                            <p:txEl>
                                              <p:pRg st="2" end="2"/>
                                            </p:txEl>
                                          </p:spTgt>
                                        </p:tgtEl>
                                      </p:cBhvr>
                                    </p:animEffect>
                                    <p:set>
                                      <p:cBhvr>
                                        <p:cTn id="51" dur="1" fill="hold">
                                          <p:stCondLst>
                                            <p:cond delay="499"/>
                                          </p:stCondLst>
                                        </p:cTn>
                                        <p:tgtEl>
                                          <p:spTgt spid="2">
                                            <p:txEl>
                                              <p:pRg st="2" end="2"/>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
                                            <p:txEl>
                                              <p:pRg st="3" end="3"/>
                                            </p:txEl>
                                          </p:spTgt>
                                        </p:tgtEl>
                                      </p:cBhvr>
                                    </p:animEffect>
                                    <p:set>
                                      <p:cBhvr>
                                        <p:cTn id="54"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903" b="46199"/>
          <a:stretch/>
        </p:blipFill>
        <p:spPr bwMode="auto">
          <a:xfrm>
            <a:off x="3591047" y="2862000"/>
            <a:ext cx="8878006" cy="616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e 9"/>
          <p:cNvGrpSpPr/>
          <p:nvPr/>
        </p:nvGrpSpPr>
        <p:grpSpPr>
          <a:xfrm>
            <a:off x="214298" y="214290"/>
            <a:ext cx="8715404" cy="6429420"/>
            <a:chOff x="214298" y="214290"/>
            <a:chExt cx="8715404" cy="6429420"/>
          </a:xfrm>
        </p:grpSpPr>
        <p:grpSp>
          <p:nvGrpSpPr>
            <p:cNvPr id="11" name="Groupe 10"/>
            <p:cNvGrpSpPr/>
            <p:nvPr/>
          </p:nvGrpSpPr>
          <p:grpSpPr>
            <a:xfrm>
              <a:off x="5857884" y="571480"/>
              <a:ext cx="2071702" cy="1571636"/>
              <a:chOff x="5857884" y="571480"/>
              <a:chExt cx="2071702" cy="1571636"/>
            </a:xfrm>
          </p:grpSpPr>
          <p:cxnSp>
            <p:nvCxnSpPr>
              <p:cNvPr id="64" name="Connecteur droit 63"/>
              <p:cNvCxnSpPr/>
              <p:nvPr/>
            </p:nvCxnSpPr>
            <p:spPr>
              <a:xfrm flipV="1">
                <a:off x="5857884" y="571480"/>
                <a:ext cx="642942" cy="1571636"/>
              </a:xfrm>
              <a:prstGeom prst="line">
                <a:avLst/>
              </a:prstGeom>
            </p:spPr>
            <p:style>
              <a:lnRef idx="3">
                <a:schemeClr val="accent5"/>
              </a:lnRef>
              <a:fillRef idx="0">
                <a:schemeClr val="accent5"/>
              </a:fillRef>
              <a:effectRef idx="2">
                <a:schemeClr val="accent5"/>
              </a:effectRef>
              <a:fontRef idx="minor">
                <a:schemeClr val="tx1"/>
              </a:fontRef>
            </p:style>
          </p:cxnSp>
          <p:cxnSp>
            <p:nvCxnSpPr>
              <p:cNvPr id="65" name="Connecteur droit 64"/>
              <p:cNvCxnSpPr/>
              <p:nvPr/>
            </p:nvCxnSpPr>
            <p:spPr>
              <a:xfrm flipV="1">
                <a:off x="5857884" y="1357298"/>
                <a:ext cx="1571636" cy="785818"/>
              </a:xfrm>
              <a:prstGeom prst="line">
                <a:avLst/>
              </a:prstGeom>
            </p:spPr>
            <p:style>
              <a:lnRef idx="3">
                <a:schemeClr val="accent5"/>
              </a:lnRef>
              <a:fillRef idx="0">
                <a:schemeClr val="accent5"/>
              </a:fillRef>
              <a:effectRef idx="2">
                <a:schemeClr val="accent5"/>
              </a:effectRef>
              <a:fontRef idx="minor">
                <a:schemeClr val="tx1"/>
              </a:fontRef>
            </p:style>
          </p:cxnSp>
          <p:cxnSp>
            <p:nvCxnSpPr>
              <p:cNvPr id="66" name="Connecteur droit 65"/>
              <p:cNvCxnSpPr/>
              <p:nvPr/>
            </p:nvCxnSpPr>
            <p:spPr>
              <a:xfrm>
                <a:off x="5857884" y="2143116"/>
                <a:ext cx="2071702" cy="0"/>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12" name="Groupe 11"/>
            <p:cNvGrpSpPr/>
            <p:nvPr/>
          </p:nvGrpSpPr>
          <p:grpSpPr>
            <a:xfrm>
              <a:off x="6357950" y="3714752"/>
              <a:ext cx="2000264" cy="1714512"/>
              <a:chOff x="6357950" y="3714752"/>
              <a:chExt cx="2000264" cy="1714512"/>
            </a:xfrm>
          </p:grpSpPr>
          <p:cxnSp>
            <p:nvCxnSpPr>
              <p:cNvPr id="61" name="Connecteur droit 60"/>
              <p:cNvCxnSpPr/>
              <p:nvPr/>
            </p:nvCxnSpPr>
            <p:spPr>
              <a:xfrm flipV="1">
                <a:off x="6357950" y="3714752"/>
                <a:ext cx="2000264"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Connecteur droit 61"/>
              <p:cNvCxnSpPr/>
              <p:nvPr/>
            </p:nvCxnSpPr>
            <p:spPr>
              <a:xfrm>
                <a:off x="6357950" y="4143380"/>
                <a:ext cx="1214446" cy="1285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Connecteur droit 62"/>
              <p:cNvCxnSpPr/>
              <p:nvPr/>
            </p:nvCxnSpPr>
            <p:spPr>
              <a:xfrm>
                <a:off x="6357950" y="4143380"/>
                <a:ext cx="1714512" cy="428628"/>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3" name="Groupe 12"/>
            <p:cNvGrpSpPr/>
            <p:nvPr/>
          </p:nvGrpSpPr>
          <p:grpSpPr>
            <a:xfrm>
              <a:off x="3357554" y="5072074"/>
              <a:ext cx="2428892" cy="1214446"/>
              <a:chOff x="3357554" y="5072074"/>
              <a:chExt cx="2428892" cy="1214446"/>
            </a:xfrm>
          </p:grpSpPr>
          <p:cxnSp>
            <p:nvCxnSpPr>
              <p:cNvPr id="58" name="Connecteur droit 57"/>
              <p:cNvCxnSpPr/>
              <p:nvPr/>
            </p:nvCxnSpPr>
            <p:spPr>
              <a:xfrm flipH="1">
                <a:off x="3357554"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Connecteur droit 58"/>
              <p:cNvCxnSpPr/>
              <p:nvPr/>
            </p:nvCxnSpPr>
            <p:spPr>
              <a:xfrm>
                <a:off x="4572000"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60" name="Connecteur droit 59"/>
              <p:cNvCxnSpPr/>
              <p:nvPr/>
            </p:nvCxnSpPr>
            <p:spPr>
              <a:xfrm>
                <a:off x="4572000" y="5072074"/>
                <a:ext cx="0" cy="1214446"/>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4" name="Groupe 13"/>
            <p:cNvGrpSpPr/>
            <p:nvPr/>
          </p:nvGrpSpPr>
          <p:grpSpPr>
            <a:xfrm>
              <a:off x="714348" y="3714752"/>
              <a:ext cx="2000264" cy="1714512"/>
              <a:chOff x="714348" y="3714752"/>
              <a:chExt cx="2000264" cy="1714512"/>
            </a:xfrm>
          </p:grpSpPr>
          <p:cxnSp>
            <p:nvCxnSpPr>
              <p:cNvPr id="55" name="Connecteur droit 54"/>
              <p:cNvCxnSpPr/>
              <p:nvPr/>
            </p:nvCxnSpPr>
            <p:spPr>
              <a:xfrm flipH="1" flipV="1">
                <a:off x="714348" y="3714752"/>
                <a:ext cx="2000264"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Connecteur droit 55"/>
              <p:cNvCxnSpPr/>
              <p:nvPr/>
            </p:nvCxnSpPr>
            <p:spPr>
              <a:xfrm flipH="1">
                <a:off x="1000100" y="4143380"/>
                <a:ext cx="1714512"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57" name="Connecteur droit 56"/>
              <p:cNvCxnSpPr/>
              <p:nvPr/>
            </p:nvCxnSpPr>
            <p:spPr>
              <a:xfrm flipH="1">
                <a:off x="1500166" y="4143380"/>
                <a:ext cx="1214446" cy="1285884"/>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5" name="Groupe 14"/>
            <p:cNvGrpSpPr/>
            <p:nvPr/>
          </p:nvGrpSpPr>
          <p:grpSpPr>
            <a:xfrm>
              <a:off x="1142976" y="571480"/>
              <a:ext cx="2071702" cy="1571636"/>
              <a:chOff x="1142976" y="571480"/>
              <a:chExt cx="2071702" cy="1571636"/>
            </a:xfrm>
          </p:grpSpPr>
          <p:cxnSp>
            <p:nvCxnSpPr>
              <p:cNvPr id="52" name="Connecteur droit 51"/>
              <p:cNvCxnSpPr/>
              <p:nvPr/>
            </p:nvCxnSpPr>
            <p:spPr>
              <a:xfrm flipH="1" flipV="1">
                <a:off x="2714612" y="571480"/>
                <a:ext cx="500066" cy="1571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3" name="Connecteur droit 52"/>
              <p:cNvCxnSpPr/>
              <p:nvPr/>
            </p:nvCxnSpPr>
            <p:spPr>
              <a:xfrm flipH="1">
                <a:off x="1142976" y="2143116"/>
                <a:ext cx="20717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Connecteur droit 53"/>
              <p:cNvCxnSpPr/>
              <p:nvPr/>
            </p:nvCxnSpPr>
            <p:spPr>
              <a:xfrm flipH="1" flipV="1">
                <a:off x="1714480" y="1357298"/>
                <a:ext cx="1500198" cy="78581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6" name="Groupe 15"/>
            <p:cNvGrpSpPr/>
            <p:nvPr/>
          </p:nvGrpSpPr>
          <p:grpSpPr>
            <a:xfrm>
              <a:off x="2857488" y="2214554"/>
              <a:ext cx="3571900" cy="3000396"/>
              <a:chOff x="2857488" y="2214554"/>
              <a:chExt cx="3571900" cy="3000396"/>
            </a:xfrm>
          </p:grpSpPr>
          <p:cxnSp>
            <p:nvCxnSpPr>
              <p:cNvPr id="47" name="Connecteur droit 46"/>
              <p:cNvCxnSpPr/>
              <p:nvPr/>
            </p:nvCxnSpPr>
            <p:spPr>
              <a:xfrm flipH="1" flipV="1">
                <a:off x="3214678" y="2214554"/>
                <a:ext cx="1357322" cy="121444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8" name="Connecteur droit 47"/>
              <p:cNvCxnSpPr/>
              <p:nvPr/>
            </p:nvCxnSpPr>
            <p:spPr>
              <a:xfrm flipV="1">
                <a:off x="4572000" y="2285992"/>
                <a:ext cx="1357322" cy="114300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9" name="Connecteur droit 48"/>
              <p:cNvCxnSpPr/>
              <p:nvPr/>
            </p:nvCxnSpPr>
            <p:spPr>
              <a:xfrm>
                <a:off x="4572000" y="3429000"/>
                <a:ext cx="1857388" cy="78581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0" name="Connecteur droit 49"/>
              <p:cNvCxnSpPr/>
              <p:nvPr/>
            </p:nvCxnSpPr>
            <p:spPr>
              <a:xfrm>
                <a:off x="4572000" y="3429000"/>
                <a:ext cx="0" cy="178595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1" name="Connecteur droit 50"/>
              <p:cNvCxnSpPr/>
              <p:nvPr/>
            </p:nvCxnSpPr>
            <p:spPr>
              <a:xfrm flipH="1">
                <a:off x="2857488" y="3429000"/>
                <a:ext cx="1714512" cy="714380"/>
              </a:xfrm>
              <a:prstGeom prst="line">
                <a:avLst/>
              </a:prstGeom>
              <a:ln/>
            </p:spPr>
            <p:style>
              <a:lnRef idx="3">
                <a:schemeClr val="accent6"/>
              </a:lnRef>
              <a:fillRef idx="0">
                <a:schemeClr val="accent6"/>
              </a:fillRef>
              <a:effectRef idx="2">
                <a:schemeClr val="accent6"/>
              </a:effectRef>
              <a:fontRef idx="minor">
                <a:schemeClr val="tx1"/>
              </a:fontRef>
            </p:style>
          </p:cxnSp>
        </p:grpSp>
        <p:sp>
          <p:nvSpPr>
            <p:cNvPr id="17" name="Ellipse 16"/>
            <p:cNvSpPr/>
            <p:nvPr/>
          </p:nvSpPr>
          <p:spPr>
            <a:xfrm>
              <a:off x="3464711" y="2786058"/>
              <a:ext cx="221457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Réalisations  sur projet</a:t>
              </a:r>
              <a:endParaRPr lang="fr-FR" dirty="0"/>
            </a:p>
          </p:txBody>
        </p:sp>
        <p:sp>
          <p:nvSpPr>
            <p:cNvPr id="18" name="Ellipse 17"/>
            <p:cNvSpPr/>
            <p:nvPr/>
          </p:nvSpPr>
          <p:spPr>
            <a:xfrm>
              <a:off x="3929058" y="4643446"/>
              <a:ext cx="1285884" cy="8572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Projet 3</a:t>
              </a:r>
              <a:endParaRPr lang="fr-FR" dirty="0"/>
            </a:p>
          </p:txBody>
        </p:sp>
        <p:grpSp>
          <p:nvGrpSpPr>
            <p:cNvPr id="19" name="Groupe 18"/>
            <p:cNvGrpSpPr/>
            <p:nvPr/>
          </p:nvGrpSpPr>
          <p:grpSpPr>
            <a:xfrm>
              <a:off x="2107389" y="3679033"/>
              <a:ext cx="4929222" cy="857256"/>
              <a:chOff x="2143108" y="3679033"/>
              <a:chExt cx="4929222" cy="857256"/>
            </a:xfrm>
          </p:grpSpPr>
          <p:sp>
            <p:nvSpPr>
              <p:cNvPr id="45" name="Ellipse 44"/>
              <p:cNvSpPr/>
              <p:nvPr/>
            </p:nvSpPr>
            <p:spPr>
              <a:xfrm>
                <a:off x="2143108" y="3679033"/>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Projet 2</a:t>
                </a:r>
                <a:endParaRPr lang="fr-FR" dirty="0"/>
              </a:p>
            </p:txBody>
          </p:sp>
          <p:sp>
            <p:nvSpPr>
              <p:cNvPr id="46" name="Ellipse 45"/>
              <p:cNvSpPr/>
              <p:nvPr/>
            </p:nvSpPr>
            <p:spPr>
              <a:xfrm>
                <a:off x="5786446" y="3679033"/>
                <a:ext cx="1285884" cy="857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Projet 4</a:t>
                </a:r>
                <a:endParaRPr lang="fr-FR" dirty="0"/>
              </a:p>
            </p:txBody>
          </p:sp>
        </p:grpSp>
        <p:grpSp>
          <p:nvGrpSpPr>
            <p:cNvPr id="20" name="Groupe 19"/>
            <p:cNvGrpSpPr/>
            <p:nvPr/>
          </p:nvGrpSpPr>
          <p:grpSpPr>
            <a:xfrm>
              <a:off x="2607455" y="1714488"/>
              <a:ext cx="3929090" cy="857256"/>
              <a:chOff x="2643174" y="1714488"/>
              <a:chExt cx="3929090" cy="857256"/>
            </a:xfrm>
          </p:grpSpPr>
          <p:sp>
            <p:nvSpPr>
              <p:cNvPr id="43" name="Ellipse 42"/>
              <p:cNvSpPr/>
              <p:nvPr/>
            </p:nvSpPr>
            <p:spPr>
              <a:xfrm>
                <a:off x="2643174" y="1714488"/>
                <a:ext cx="1285884" cy="857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Projet 1</a:t>
                </a:r>
                <a:endParaRPr lang="fr-FR" dirty="0"/>
              </a:p>
            </p:txBody>
          </p:sp>
          <p:sp>
            <p:nvSpPr>
              <p:cNvPr id="44" name="Ellipse 43"/>
              <p:cNvSpPr/>
              <p:nvPr/>
            </p:nvSpPr>
            <p:spPr>
              <a:xfrm>
                <a:off x="5286380" y="1714488"/>
                <a:ext cx="128588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Projet 5</a:t>
                </a:r>
                <a:endParaRPr lang="fr-FR" dirty="0"/>
              </a:p>
            </p:txBody>
          </p:sp>
        </p:grpSp>
        <p:sp>
          <p:nvSpPr>
            <p:cNvPr id="21" name="Rectangle à coins arrondis 20"/>
            <p:cNvSpPr/>
            <p:nvPr/>
          </p:nvSpPr>
          <p:spPr>
            <a:xfrm>
              <a:off x="4036215" y="592933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2</a:t>
              </a:r>
            </a:p>
            <a:p>
              <a:pPr algn="ctr"/>
              <a:r>
                <a:rPr lang="fr-FR" sz="1600" dirty="0" smtClean="0"/>
                <a:t>Collège 1</a:t>
              </a:r>
              <a:endParaRPr lang="fr-FR" sz="1600" dirty="0"/>
            </a:p>
          </p:txBody>
        </p:sp>
        <p:grpSp>
          <p:nvGrpSpPr>
            <p:cNvPr id="22" name="Groupe 21"/>
            <p:cNvGrpSpPr/>
            <p:nvPr/>
          </p:nvGrpSpPr>
          <p:grpSpPr>
            <a:xfrm>
              <a:off x="2821769" y="5572140"/>
              <a:ext cx="3500462" cy="714380"/>
              <a:chOff x="2857488" y="5572140"/>
              <a:chExt cx="3500462" cy="714380"/>
            </a:xfrm>
          </p:grpSpPr>
          <p:sp>
            <p:nvSpPr>
              <p:cNvPr id="41" name="Rectangle à coins arrondis 40"/>
              <p:cNvSpPr/>
              <p:nvPr/>
            </p:nvSpPr>
            <p:spPr>
              <a:xfrm>
                <a:off x="2857488"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1</a:t>
                </a:r>
              </a:p>
              <a:p>
                <a:pPr algn="ctr"/>
                <a:r>
                  <a:rPr lang="fr-FR" sz="1600" dirty="0" smtClean="0"/>
                  <a:t>Collège 1</a:t>
                </a:r>
                <a:endParaRPr lang="fr-FR" sz="1600" dirty="0"/>
              </a:p>
            </p:txBody>
          </p:sp>
          <p:sp>
            <p:nvSpPr>
              <p:cNvPr id="42" name="Rectangle à coins arrondis 41"/>
              <p:cNvSpPr/>
              <p:nvPr/>
            </p:nvSpPr>
            <p:spPr>
              <a:xfrm>
                <a:off x="5286380"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X</a:t>
                </a:r>
              </a:p>
              <a:p>
                <a:pPr algn="ctr"/>
                <a:r>
                  <a:rPr lang="fr-FR" sz="1600" dirty="0" smtClean="0"/>
                  <a:t>Collège X</a:t>
                </a:r>
                <a:endParaRPr lang="fr-FR" sz="1600" dirty="0"/>
              </a:p>
            </p:txBody>
          </p:sp>
        </p:grpSp>
        <p:grpSp>
          <p:nvGrpSpPr>
            <p:cNvPr id="23" name="Groupe 22"/>
            <p:cNvGrpSpPr/>
            <p:nvPr/>
          </p:nvGrpSpPr>
          <p:grpSpPr>
            <a:xfrm>
              <a:off x="214298" y="3357562"/>
              <a:ext cx="8715404" cy="714380"/>
              <a:chOff x="214282" y="3357562"/>
              <a:chExt cx="8715404" cy="714380"/>
            </a:xfrm>
          </p:grpSpPr>
          <p:sp>
            <p:nvSpPr>
              <p:cNvPr id="39" name="Rectangle à coins arrondis 38"/>
              <p:cNvSpPr/>
              <p:nvPr/>
            </p:nvSpPr>
            <p:spPr>
              <a:xfrm>
                <a:off x="214282" y="3357562"/>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1</a:t>
                </a:r>
              </a:p>
              <a:p>
                <a:pPr algn="ctr"/>
                <a:r>
                  <a:rPr lang="fr-FR" sz="1600" dirty="0" smtClean="0"/>
                  <a:t>Collège 1</a:t>
                </a:r>
                <a:endParaRPr lang="fr-FR" sz="1600" dirty="0"/>
              </a:p>
            </p:txBody>
          </p:sp>
          <p:sp>
            <p:nvSpPr>
              <p:cNvPr id="40" name="Rectangle à coins arrondis 39"/>
              <p:cNvSpPr/>
              <p:nvPr/>
            </p:nvSpPr>
            <p:spPr>
              <a:xfrm flipH="1">
                <a:off x="7858116" y="3357562"/>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1</a:t>
                </a:r>
              </a:p>
              <a:p>
                <a:pPr algn="ctr"/>
                <a:r>
                  <a:rPr lang="fr-FR" sz="1600" dirty="0" smtClean="0"/>
                  <a:t>Collège 1</a:t>
                </a:r>
                <a:endParaRPr lang="fr-FR" sz="1600" dirty="0"/>
              </a:p>
            </p:txBody>
          </p:sp>
        </p:grpSp>
        <p:grpSp>
          <p:nvGrpSpPr>
            <p:cNvPr id="24" name="Groupe 23"/>
            <p:cNvGrpSpPr/>
            <p:nvPr/>
          </p:nvGrpSpPr>
          <p:grpSpPr>
            <a:xfrm>
              <a:off x="500034" y="4214818"/>
              <a:ext cx="8143932" cy="714380"/>
              <a:chOff x="428596" y="4214818"/>
              <a:chExt cx="8143932" cy="714380"/>
            </a:xfrm>
          </p:grpSpPr>
          <p:sp>
            <p:nvSpPr>
              <p:cNvPr id="37" name="Rectangle à coins arrondis 36"/>
              <p:cNvSpPr/>
              <p:nvPr/>
            </p:nvSpPr>
            <p:spPr>
              <a:xfrm>
                <a:off x="428596" y="4214818"/>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2</a:t>
                </a:r>
              </a:p>
              <a:p>
                <a:pPr algn="ctr"/>
                <a:r>
                  <a:rPr lang="fr-FR" sz="1600" dirty="0" smtClean="0"/>
                  <a:t>Collège 1</a:t>
                </a:r>
                <a:endParaRPr lang="fr-FR" sz="1600" dirty="0"/>
              </a:p>
            </p:txBody>
          </p:sp>
          <p:sp>
            <p:nvSpPr>
              <p:cNvPr id="38" name="Rectangle à coins arrondis 37"/>
              <p:cNvSpPr/>
              <p:nvPr/>
            </p:nvSpPr>
            <p:spPr>
              <a:xfrm flipH="1">
                <a:off x="7500958" y="4214818"/>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2</a:t>
                </a:r>
              </a:p>
              <a:p>
                <a:pPr algn="ctr"/>
                <a:r>
                  <a:rPr lang="fr-FR" sz="1600" dirty="0" smtClean="0"/>
                  <a:t>Collège 1</a:t>
                </a:r>
                <a:endParaRPr lang="fr-FR" sz="1600" dirty="0"/>
              </a:p>
            </p:txBody>
          </p:sp>
        </p:grpSp>
        <p:grpSp>
          <p:nvGrpSpPr>
            <p:cNvPr id="25" name="Groupe 24"/>
            <p:cNvGrpSpPr/>
            <p:nvPr/>
          </p:nvGrpSpPr>
          <p:grpSpPr>
            <a:xfrm>
              <a:off x="1000100" y="5072074"/>
              <a:ext cx="7143800" cy="714380"/>
              <a:chOff x="1000100" y="5072074"/>
              <a:chExt cx="7143800" cy="714380"/>
            </a:xfrm>
          </p:grpSpPr>
          <p:sp>
            <p:nvSpPr>
              <p:cNvPr id="35" name="Rectangle à coins arrondis 34"/>
              <p:cNvSpPr/>
              <p:nvPr/>
            </p:nvSpPr>
            <p:spPr>
              <a:xfrm>
                <a:off x="1000100" y="5072074"/>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X</a:t>
                </a:r>
              </a:p>
              <a:p>
                <a:pPr algn="ctr"/>
                <a:r>
                  <a:rPr lang="fr-FR" sz="1600" dirty="0" smtClean="0"/>
                  <a:t>Collège X</a:t>
                </a:r>
                <a:endParaRPr lang="fr-FR" sz="1600" dirty="0"/>
              </a:p>
            </p:txBody>
          </p:sp>
          <p:sp>
            <p:nvSpPr>
              <p:cNvPr id="36" name="Rectangle à coins arrondis 35"/>
              <p:cNvSpPr/>
              <p:nvPr/>
            </p:nvSpPr>
            <p:spPr>
              <a:xfrm flipH="1">
                <a:off x="7072330" y="5072074"/>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X</a:t>
                </a:r>
              </a:p>
              <a:p>
                <a:pPr algn="ctr"/>
                <a:r>
                  <a:rPr lang="fr-FR" sz="1600" dirty="0" smtClean="0"/>
                  <a:t>Collège X</a:t>
                </a:r>
                <a:endParaRPr lang="fr-FR" sz="1600" dirty="0"/>
              </a:p>
            </p:txBody>
          </p:sp>
        </p:grpSp>
        <p:grpSp>
          <p:nvGrpSpPr>
            <p:cNvPr id="26" name="Groupe 25"/>
            <p:cNvGrpSpPr/>
            <p:nvPr/>
          </p:nvGrpSpPr>
          <p:grpSpPr>
            <a:xfrm>
              <a:off x="2143108" y="214290"/>
              <a:ext cx="4857784" cy="714380"/>
              <a:chOff x="1857356" y="214290"/>
              <a:chExt cx="4857784" cy="714380"/>
            </a:xfrm>
          </p:grpSpPr>
          <p:sp>
            <p:nvSpPr>
              <p:cNvPr id="33" name="Rectangle à coins arrondis 32"/>
              <p:cNvSpPr/>
              <p:nvPr/>
            </p:nvSpPr>
            <p:spPr>
              <a:xfrm>
                <a:off x="1857356" y="214290"/>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X</a:t>
                </a:r>
              </a:p>
              <a:p>
                <a:pPr algn="ctr"/>
                <a:r>
                  <a:rPr lang="fr-FR" sz="1600" dirty="0" smtClean="0"/>
                  <a:t>Collège X</a:t>
                </a:r>
                <a:endParaRPr lang="fr-FR" sz="1600" dirty="0"/>
              </a:p>
            </p:txBody>
          </p:sp>
          <p:sp>
            <p:nvSpPr>
              <p:cNvPr id="34" name="Rectangle à coins arrondis 33"/>
              <p:cNvSpPr/>
              <p:nvPr/>
            </p:nvSpPr>
            <p:spPr>
              <a:xfrm>
                <a:off x="5643570" y="214290"/>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1</a:t>
                </a:r>
              </a:p>
              <a:p>
                <a:pPr algn="ctr"/>
                <a:r>
                  <a:rPr lang="fr-FR" sz="1600" dirty="0" smtClean="0"/>
                  <a:t>Collège 1</a:t>
                </a:r>
                <a:endParaRPr lang="fr-FR" sz="1600" dirty="0"/>
              </a:p>
            </p:txBody>
          </p:sp>
        </p:grpSp>
        <p:grpSp>
          <p:nvGrpSpPr>
            <p:cNvPr id="27" name="Groupe 26"/>
            <p:cNvGrpSpPr/>
            <p:nvPr/>
          </p:nvGrpSpPr>
          <p:grpSpPr>
            <a:xfrm>
              <a:off x="1178695" y="964389"/>
              <a:ext cx="6786610" cy="714380"/>
              <a:chOff x="1000100" y="964389"/>
              <a:chExt cx="6786610" cy="714380"/>
            </a:xfrm>
          </p:grpSpPr>
          <p:sp>
            <p:nvSpPr>
              <p:cNvPr id="31" name="Rectangle à coins arrondis 30"/>
              <p:cNvSpPr/>
              <p:nvPr/>
            </p:nvSpPr>
            <p:spPr>
              <a:xfrm>
                <a:off x="1000100" y="964389"/>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2</a:t>
                </a:r>
              </a:p>
              <a:p>
                <a:pPr algn="ctr"/>
                <a:r>
                  <a:rPr lang="fr-FR" sz="1600" dirty="0" smtClean="0"/>
                  <a:t>Collège 1</a:t>
                </a:r>
                <a:endParaRPr lang="fr-FR" sz="1600" dirty="0"/>
              </a:p>
            </p:txBody>
          </p:sp>
          <p:sp>
            <p:nvSpPr>
              <p:cNvPr id="32" name="Rectangle à coins arrondis 31"/>
              <p:cNvSpPr/>
              <p:nvPr/>
            </p:nvSpPr>
            <p:spPr>
              <a:xfrm>
                <a:off x="6715140" y="964389"/>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2</a:t>
                </a:r>
              </a:p>
              <a:p>
                <a:pPr algn="ctr"/>
                <a:r>
                  <a:rPr lang="fr-FR" sz="1600" dirty="0" smtClean="0"/>
                  <a:t>Collège 1</a:t>
                </a:r>
                <a:endParaRPr lang="fr-FR" sz="1600" dirty="0"/>
              </a:p>
            </p:txBody>
          </p:sp>
        </p:grpSp>
        <p:grpSp>
          <p:nvGrpSpPr>
            <p:cNvPr id="28" name="Groupe 27"/>
            <p:cNvGrpSpPr/>
            <p:nvPr/>
          </p:nvGrpSpPr>
          <p:grpSpPr>
            <a:xfrm>
              <a:off x="642910" y="1785926"/>
              <a:ext cx="7858180" cy="714380"/>
              <a:chOff x="500034" y="1785926"/>
              <a:chExt cx="7858180" cy="714380"/>
            </a:xfrm>
          </p:grpSpPr>
          <p:sp>
            <p:nvSpPr>
              <p:cNvPr id="29" name="Rectangle à coins arrondis 28"/>
              <p:cNvSpPr/>
              <p:nvPr/>
            </p:nvSpPr>
            <p:spPr>
              <a:xfrm>
                <a:off x="500034" y="1785926"/>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1</a:t>
                </a:r>
              </a:p>
              <a:p>
                <a:pPr algn="ctr"/>
                <a:r>
                  <a:rPr lang="fr-FR" sz="1600" dirty="0" smtClean="0"/>
                  <a:t>Collège 1</a:t>
                </a:r>
                <a:endParaRPr lang="fr-FR" sz="1600" dirty="0"/>
              </a:p>
            </p:txBody>
          </p:sp>
          <p:sp>
            <p:nvSpPr>
              <p:cNvPr id="30" name="Rectangle à coins arrondis 29"/>
              <p:cNvSpPr/>
              <p:nvPr/>
            </p:nvSpPr>
            <p:spPr>
              <a:xfrm>
                <a:off x="7286644" y="1785926"/>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X</a:t>
                </a:r>
              </a:p>
              <a:p>
                <a:pPr algn="ctr"/>
                <a:r>
                  <a:rPr lang="fr-FR" sz="1600" dirty="0" smtClean="0"/>
                  <a:t>Collège X</a:t>
                </a:r>
                <a:endParaRPr lang="fr-FR" sz="1600" dirty="0"/>
              </a:p>
            </p:txBody>
          </p:sp>
        </p:grpSp>
      </p:grpSp>
    </p:spTree>
    <p:extLst>
      <p:ext uri="{BB962C8B-B14F-4D97-AF65-F5344CB8AC3E}">
        <p14:creationId xmlns:p14="http://schemas.microsoft.com/office/powerpoint/2010/main" val="36091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E-6 -3.91164E-6 L -0.37813 -0.36618 " pathEditMode="relative" rAng="0" ptsTypes="AA">
                                      <p:cBhvr>
                                        <p:cTn id="6" dur="2000" fill="hold"/>
                                        <p:tgtEl>
                                          <p:spTgt spid="8"/>
                                        </p:tgtEl>
                                        <p:attrNameLst>
                                          <p:attrName>ppt_x</p:attrName>
                                          <p:attrName>ppt_y</p:attrName>
                                        </p:attrNameLst>
                                      </p:cBhvr>
                                      <p:rCtr x="-18906" y="-18321"/>
                                    </p:animMotion>
                                  </p:childTnLst>
                                </p:cTn>
                              </p:par>
                              <p:par>
                                <p:cTn id="7" presetID="53" presetClass="exit" presetSubtype="32" fill="hold" nodeType="withEffect">
                                  <p:stCondLst>
                                    <p:cond delay="0"/>
                                  </p:stCondLst>
                                  <p:childTnLst>
                                    <p:anim calcmode="lin" valueType="num">
                                      <p:cBhvr>
                                        <p:cTn id="8" dur="1500"/>
                                        <p:tgtEl>
                                          <p:spTgt spid="8"/>
                                        </p:tgtEl>
                                        <p:attrNameLst>
                                          <p:attrName>ppt_w</p:attrName>
                                        </p:attrNameLst>
                                      </p:cBhvr>
                                      <p:tavLst>
                                        <p:tav tm="0">
                                          <p:val>
                                            <p:strVal val="ppt_w"/>
                                          </p:val>
                                        </p:tav>
                                        <p:tav tm="100000">
                                          <p:val>
                                            <p:fltVal val="0"/>
                                          </p:val>
                                        </p:tav>
                                      </p:tavLst>
                                    </p:anim>
                                    <p:anim calcmode="lin" valueType="num">
                                      <p:cBhvr>
                                        <p:cTn id="9" dur="1500"/>
                                        <p:tgtEl>
                                          <p:spTgt spid="8"/>
                                        </p:tgtEl>
                                        <p:attrNameLst>
                                          <p:attrName>ppt_h</p:attrName>
                                        </p:attrNameLst>
                                      </p:cBhvr>
                                      <p:tavLst>
                                        <p:tav tm="0">
                                          <p:val>
                                            <p:strVal val="ppt_h"/>
                                          </p:val>
                                        </p:tav>
                                        <p:tav tm="100000">
                                          <p:val>
                                            <p:fltVal val="0"/>
                                          </p:val>
                                        </p:tav>
                                      </p:tavLst>
                                    </p:anim>
                                    <p:animEffect transition="out" filter="fade">
                                      <p:cBhvr>
                                        <p:cTn id="10" dur="1500"/>
                                        <p:tgtEl>
                                          <p:spTgt spid="8"/>
                                        </p:tgtEl>
                                      </p:cBhvr>
                                    </p:animEffect>
                                    <p:set>
                                      <p:cBhvr>
                                        <p:cTn id="11" dur="1" fill="hold">
                                          <p:stCondLst>
                                            <p:cond delay="1499"/>
                                          </p:stCondLst>
                                        </p:cTn>
                                        <p:tgtEl>
                                          <p:spTgt spid="8"/>
                                        </p:tgtEl>
                                        <p:attrNameLst>
                                          <p:attrName>style.visibility</p:attrName>
                                        </p:attrNameLst>
                                      </p:cBhvr>
                                      <p:to>
                                        <p:strVal val="hidden"/>
                                      </p:to>
                                    </p:set>
                                  </p:childTnLst>
                                </p:cTn>
                              </p:par>
                              <p:par>
                                <p:cTn id="12" presetID="53" presetClass="entr" presetSubtype="16" fill="hold" nodeType="withEffect">
                                  <p:stCondLst>
                                    <p:cond delay="9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childTnLst>
                                </p:cTn>
                              </p:par>
                              <p:par>
                                <p:cTn id="17" presetID="42" presetClass="path" presetSubtype="0" accel="50000" decel="50000" fill="hold" nodeType="withEffect">
                                  <p:stCondLst>
                                    <p:cond delay="900"/>
                                  </p:stCondLst>
                                  <p:childTnLst>
                                    <p:animMotion origin="layout" path="M 0.20469 0.20981 L 0 -3.01874E-6 " pathEditMode="relative" rAng="0" ptsTypes="AA">
                                      <p:cBhvr>
                                        <p:cTn id="18" dur="2000" fill="hold"/>
                                        <p:tgtEl>
                                          <p:spTgt spid="10"/>
                                        </p:tgtEl>
                                        <p:attrNameLst>
                                          <p:attrName>ppt_x</p:attrName>
                                          <p:attrName>ppt_y</p:attrName>
                                        </p:attrNameLst>
                                      </p:cBhvr>
                                      <p:rCtr x="-10243" y="-105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e 57"/>
          <p:cNvGrpSpPr/>
          <p:nvPr/>
        </p:nvGrpSpPr>
        <p:grpSpPr>
          <a:xfrm>
            <a:off x="214298" y="214290"/>
            <a:ext cx="8715404" cy="6429420"/>
            <a:chOff x="214298" y="214290"/>
            <a:chExt cx="8715404" cy="6429420"/>
          </a:xfrm>
        </p:grpSpPr>
        <p:grpSp>
          <p:nvGrpSpPr>
            <p:cNvPr id="2" name="Groupe 1"/>
            <p:cNvGrpSpPr/>
            <p:nvPr/>
          </p:nvGrpSpPr>
          <p:grpSpPr>
            <a:xfrm>
              <a:off x="5857884" y="571480"/>
              <a:ext cx="2071702" cy="1571636"/>
              <a:chOff x="5857884" y="571480"/>
              <a:chExt cx="2071702" cy="1571636"/>
            </a:xfrm>
          </p:grpSpPr>
          <p:cxnSp>
            <p:nvCxnSpPr>
              <p:cNvPr id="3" name="Connecteur droit 2"/>
              <p:cNvCxnSpPr/>
              <p:nvPr/>
            </p:nvCxnSpPr>
            <p:spPr>
              <a:xfrm flipV="1">
                <a:off x="5857884" y="571480"/>
                <a:ext cx="642942" cy="1571636"/>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Connecteur droit 3"/>
              <p:cNvCxnSpPr/>
              <p:nvPr/>
            </p:nvCxnSpPr>
            <p:spPr>
              <a:xfrm flipV="1">
                <a:off x="5857884" y="1357298"/>
                <a:ext cx="1571636" cy="785818"/>
              </a:xfrm>
              <a:prstGeom prst="line">
                <a:avLst/>
              </a:prstGeom>
            </p:spPr>
            <p:style>
              <a:lnRef idx="3">
                <a:schemeClr val="accent5"/>
              </a:lnRef>
              <a:fillRef idx="0">
                <a:schemeClr val="accent5"/>
              </a:fillRef>
              <a:effectRef idx="2">
                <a:schemeClr val="accent5"/>
              </a:effectRef>
              <a:fontRef idx="minor">
                <a:schemeClr val="tx1"/>
              </a:fontRef>
            </p:style>
          </p:cxnSp>
          <p:cxnSp>
            <p:nvCxnSpPr>
              <p:cNvPr id="5" name="Connecteur droit 4"/>
              <p:cNvCxnSpPr/>
              <p:nvPr/>
            </p:nvCxnSpPr>
            <p:spPr>
              <a:xfrm>
                <a:off x="5857884" y="2143116"/>
                <a:ext cx="2071702" cy="0"/>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6" name="Groupe 5"/>
            <p:cNvGrpSpPr/>
            <p:nvPr/>
          </p:nvGrpSpPr>
          <p:grpSpPr>
            <a:xfrm>
              <a:off x="6357950" y="3714752"/>
              <a:ext cx="2000264" cy="1714512"/>
              <a:chOff x="6357950" y="3714752"/>
              <a:chExt cx="2000264" cy="1714512"/>
            </a:xfrm>
          </p:grpSpPr>
          <p:cxnSp>
            <p:nvCxnSpPr>
              <p:cNvPr id="7" name="Connecteur droit 6"/>
              <p:cNvCxnSpPr/>
              <p:nvPr/>
            </p:nvCxnSpPr>
            <p:spPr>
              <a:xfrm flipV="1">
                <a:off x="6357950" y="3714752"/>
                <a:ext cx="2000264"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a:off x="6357950" y="4143380"/>
                <a:ext cx="1214446" cy="1285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necteur droit 8"/>
              <p:cNvCxnSpPr/>
              <p:nvPr/>
            </p:nvCxnSpPr>
            <p:spPr>
              <a:xfrm>
                <a:off x="6357950" y="4143380"/>
                <a:ext cx="1714512" cy="428628"/>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0" name="Groupe 9"/>
            <p:cNvGrpSpPr/>
            <p:nvPr/>
          </p:nvGrpSpPr>
          <p:grpSpPr>
            <a:xfrm>
              <a:off x="3357554" y="5072074"/>
              <a:ext cx="2428892" cy="1214446"/>
              <a:chOff x="3357554" y="5072074"/>
              <a:chExt cx="2428892" cy="1214446"/>
            </a:xfrm>
          </p:grpSpPr>
          <p:cxnSp>
            <p:nvCxnSpPr>
              <p:cNvPr id="11" name="Connecteur droit 10"/>
              <p:cNvCxnSpPr/>
              <p:nvPr/>
            </p:nvCxnSpPr>
            <p:spPr>
              <a:xfrm flipH="1">
                <a:off x="3357554"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Connecteur droit 11"/>
              <p:cNvCxnSpPr/>
              <p:nvPr/>
            </p:nvCxnSpPr>
            <p:spPr>
              <a:xfrm>
                <a:off x="4572000"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Connecteur droit 12"/>
              <p:cNvCxnSpPr/>
              <p:nvPr/>
            </p:nvCxnSpPr>
            <p:spPr>
              <a:xfrm>
                <a:off x="4572000" y="5072074"/>
                <a:ext cx="0" cy="1214446"/>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4" name="Groupe 13"/>
            <p:cNvGrpSpPr/>
            <p:nvPr/>
          </p:nvGrpSpPr>
          <p:grpSpPr>
            <a:xfrm>
              <a:off x="714348" y="3714752"/>
              <a:ext cx="2000264" cy="1714512"/>
              <a:chOff x="714348" y="3714752"/>
              <a:chExt cx="2000264" cy="1714512"/>
            </a:xfrm>
          </p:grpSpPr>
          <p:cxnSp>
            <p:nvCxnSpPr>
              <p:cNvPr id="15" name="Connecteur droit 14"/>
              <p:cNvCxnSpPr/>
              <p:nvPr/>
            </p:nvCxnSpPr>
            <p:spPr>
              <a:xfrm flipH="1" flipV="1">
                <a:off x="714348" y="3714752"/>
                <a:ext cx="2000264"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Connecteur droit 15"/>
              <p:cNvCxnSpPr/>
              <p:nvPr/>
            </p:nvCxnSpPr>
            <p:spPr>
              <a:xfrm flipH="1">
                <a:off x="1000100" y="4143380"/>
                <a:ext cx="1714512"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Connecteur droit 16"/>
              <p:cNvCxnSpPr/>
              <p:nvPr/>
            </p:nvCxnSpPr>
            <p:spPr>
              <a:xfrm flipH="1">
                <a:off x="1500166" y="4143380"/>
                <a:ext cx="1214446" cy="1285884"/>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8" name="Groupe 17"/>
            <p:cNvGrpSpPr/>
            <p:nvPr/>
          </p:nvGrpSpPr>
          <p:grpSpPr>
            <a:xfrm>
              <a:off x="1142976" y="571480"/>
              <a:ext cx="2071702" cy="1571636"/>
              <a:chOff x="1142976" y="571480"/>
              <a:chExt cx="2071702" cy="1571636"/>
            </a:xfrm>
          </p:grpSpPr>
          <p:cxnSp>
            <p:nvCxnSpPr>
              <p:cNvPr id="19" name="Connecteur droit 18"/>
              <p:cNvCxnSpPr/>
              <p:nvPr/>
            </p:nvCxnSpPr>
            <p:spPr>
              <a:xfrm flipH="1" flipV="1">
                <a:off x="2714612" y="571480"/>
                <a:ext cx="500066" cy="1571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Connecteur droit 19"/>
              <p:cNvCxnSpPr/>
              <p:nvPr/>
            </p:nvCxnSpPr>
            <p:spPr>
              <a:xfrm flipH="1">
                <a:off x="1142976" y="2143116"/>
                <a:ext cx="20717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Connecteur droit 20"/>
              <p:cNvCxnSpPr/>
              <p:nvPr/>
            </p:nvCxnSpPr>
            <p:spPr>
              <a:xfrm flipH="1" flipV="1">
                <a:off x="1714480" y="1357298"/>
                <a:ext cx="1500198" cy="78581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22" name="Groupe 21"/>
            <p:cNvGrpSpPr/>
            <p:nvPr/>
          </p:nvGrpSpPr>
          <p:grpSpPr>
            <a:xfrm>
              <a:off x="2857488" y="2214554"/>
              <a:ext cx="3571900" cy="3000396"/>
              <a:chOff x="2857488" y="2214554"/>
              <a:chExt cx="3571900" cy="3000396"/>
            </a:xfrm>
          </p:grpSpPr>
          <p:cxnSp>
            <p:nvCxnSpPr>
              <p:cNvPr id="23" name="Connecteur droit 22"/>
              <p:cNvCxnSpPr/>
              <p:nvPr/>
            </p:nvCxnSpPr>
            <p:spPr>
              <a:xfrm flipH="1" flipV="1">
                <a:off x="3214678" y="2214554"/>
                <a:ext cx="1357322" cy="121444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4" name="Connecteur droit 23"/>
              <p:cNvCxnSpPr/>
              <p:nvPr/>
            </p:nvCxnSpPr>
            <p:spPr>
              <a:xfrm flipV="1">
                <a:off x="4572000" y="2285992"/>
                <a:ext cx="1357322" cy="114300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5" name="Connecteur droit 24"/>
              <p:cNvCxnSpPr/>
              <p:nvPr/>
            </p:nvCxnSpPr>
            <p:spPr>
              <a:xfrm>
                <a:off x="4572000" y="3429000"/>
                <a:ext cx="1857388" cy="78581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6" name="Connecteur droit 25"/>
              <p:cNvCxnSpPr/>
              <p:nvPr/>
            </p:nvCxnSpPr>
            <p:spPr>
              <a:xfrm>
                <a:off x="4572000" y="3429000"/>
                <a:ext cx="0" cy="178595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7" name="Connecteur droit 26"/>
              <p:cNvCxnSpPr/>
              <p:nvPr/>
            </p:nvCxnSpPr>
            <p:spPr>
              <a:xfrm flipH="1">
                <a:off x="2857488" y="3429000"/>
                <a:ext cx="1714512" cy="714380"/>
              </a:xfrm>
              <a:prstGeom prst="line">
                <a:avLst/>
              </a:prstGeom>
              <a:ln/>
            </p:spPr>
            <p:style>
              <a:lnRef idx="3">
                <a:schemeClr val="accent6"/>
              </a:lnRef>
              <a:fillRef idx="0">
                <a:schemeClr val="accent6"/>
              </a:fillRef>
              <a:effectRef idx="2">
                <a:schemeClr val="accent6"/>
              </a:effectRef>
              <a:fontRef idx="minor">
                <a:schemeClr val="tx1"/>
              </a:fontRef>
            </p:style>
          </p:cxnSp>
        </p:grpSp>
        <p:sp>
          <p:nvSpPr>
            <p:cNvPr id="28" name="Ellipse 27"/>
            <p:cNvSpPr/>
            <p:nvPr/>
          </p:nvSpPr>
          <p:spPr>
            <a:xfrm>
              <a:off x="3464711" y="2786058"/>
              <a:ext cx="221457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Réalisations  sur projet</a:t>
              </a:r>
              <a:endParaRPr lang="fr-FR" dirty="0"/>
            </a:p>
          </p:txBody>
        </p:sp>
        <p:sp>
          <p:nvSpPr>
            <p:cNvPr id="29" name="Ellipse 28"/>
            <p:cNvSpPr/>
            <p:nvPr/>
          </p:nvSpPr>
          <p:spPr>
            <a:xfrm>
              <a:off x="3929058" y="4643446"/>
              <a:ext cx="1285884" cy="8572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Projet 3</a:t>
              </a:r>
              <a:endParaRPr lang="fr-FR" dirty="0"/>
            </a:p>
          </p:txBody>
        </p:sp>
        <p:grpSp>
          <p:nvGrpSpPr>
            <p:cNvPr id="30" name="Groupe 29"/>
            <p:cNvGrpSpPr/>
            <p:nvPr/>
          </p:nvGrpSpPr>
          <p:grpSpPr>
            <a:xfrm>
              <a:off x="2107389" y="3679033"/>
              <a:ext cx="4929222" cy="857256"/>
              <a:chOff x="2143108" y="3679033"/>
              <a:chExt cx="4929222" cy="857256"/>
            </a:xfrm>
          </p:grpSpPr>
          <p:sp>
            <p:nvSpPr>
              <p:cNvPr id="31" name="Ellipse 30"/>
              <p:cNvSpPr/>
              <p:nvPr/>
            </p:nvSpPr>
            <p:spPr>
              <a:xfrm>
                <a:off x="2143108" y="3679033"/>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Projet 2</a:t>
                </a:r>
                <a:endParaRPr lang="fr-FR" dirty="0"/>
              </a:p>
            </p:txBody>
          </p:sp>
          <p:sp>
            <p:nvSpPr>
              <p:cNvPr id="32" name="Ellipse 31"/>
              <p:cNvSpPr/>
              <p:nvPr/>
            </p:nvSpPr>
            <p:spPr>
              <a:xfrm>
                <a:off x="5786446" y="3679033"/>
                <a:ext cx="1285884" cy="857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Projet 4</a:t>
                </a:r>
                <a:endParaRPr lang="fr-FR" dirty="0"/>
              </a:p>
            </p:txBody>
          </p:sp>
        </p:grpSp>
        <p:grpSp>
          <p:nvGrpSpPr>
            <p:cNvPr id="33" name="Groupe 32"/>
            <p:cNvGrpSpPr/>
            <p:nvPr/>
          </p:nvGrpSpPr>
          <p:grpSpPr>
            <a:xfrm>
              <a:off x="2607455" y="1714488"/>
              <a:ext cx="3929090" cy="857256"/>
              <a:chOff x="2643174" y="1714488"/>
              <a:chExt cx="3929090" cy="857256"/>
            </a:xfrm>
          </p:grpSpPr>
          <p:sp>
            <p:nvSpPr>
              <p:cNvPr id="34" name="Ellipse 33"/>
              <p:cNvSpPr/>
              <p:nvPr/>
            </p:nvSpPr>
            <p:spPr>
              <a:xfrm>
                <a:off x="2643174" y="1714488"/>
                <a:ext cx="1285884" cy="857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Projet 1</a:t>
                </a:r>
                <a:endParaRPr lang="fr-FR" dirty="0"/>
              </a:p>
            </p:txBody>
          </p:sp>
          <p:sp>
            <p:nvSpPr>
              <p:cNvPr id="35" name="Ellipse 34"/>
              <p:cNvSpPr/>
              <p:nvPr/>
            </p:nvSpPr>
            <p:spPr>
              <a:xfrm>
                <a:off x="5286380" y="1714488"/>
                <a:ext cx="128588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Projet 5</a:t>
                </a:r>
                <a:endParaRPr lang="fr-FR" dirty="0"/>
              </a:p>
            </p:txBody>
          </p:sp>
        </p:grpSp>
        <p:sp>
          <p:nvSpPr>
            <p:cNvPr id="36" name="Rectangle à coins arrondis 35"/>
            <p:cNvSpPr/>
            <p:nvPr/>
          </p:nvSpPr>
          <p:spPr>
            <a:xfrm>
              <a:off x="4036215" y="592933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2</a:t>
              </a:r>
            </a:p>
            <a:p>
              <a:pPr algn="ctr"/>
              <a:r>
                <a:rPr lang="fr-FR" sz="1600" dirty="0" smtClean="0"/>
                <a:t>Collège 1</a:t>
              </a:r>
              <a:endParaRPr lang="fr-FR" sz="1600" dirty="0"/>
            </a:p>
          </p:txBody>
        </p:sp>
        <p:grpSp>
          <p:nvGrpSpPr>
            <p:cNvPr id="37" name="Groupe 36"/>
            <p:cNvGrpSpPr/>
            <p:nvPr/>
          </p:nvGrpSpPr>
          <p:grpSpPr>
            <a:xfrm>
              <a:off x="2821769" y="5572140"/>
              <a:ext cx="3500462" cy="714380"/>
              <a:chOff x="2857488" y="5572140"/>
              <a:chExt cx="3500462" cy="714380"/>
            </a:xfrm>
          </p:grpSpPr>
          <p:sp>
            <p:nvSpPr>
              <p:cNvPr id="38" name="Rectangle à coins arrondis 37"/>
              <p:cNvSpPr/>
              <p:nvPr/>
            </p:nvSpPr>
            <p:spPr>
              <a:xfrm>
                <a:off x="2857488"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1</a:t>
                </a:r>
              </a:p>
              <a:p>
                <a:pPr algn="ctr"/>
                <a:r>
                  <a:rPr lang="fr-FR" sz="1600" dirty="0" smtClean="0"/>
                  <a:t>Collège 1</a:t>
                </a:r>
                <a:endParaRPr lang="fr-FR" sz="1600" dirty="0"/>
              </a:p>
            </p:txBody>
          </p:sp>
          <p:sp>
            <p:nvSpPr>
              <p:cNvPr id="39" name="Rectangle à coins arrondis 38"/>
              <p:cNvSpPr/>
              <p:nvPr/>
            </p:nvSpPr>
            <p:spPr>
              <a:xfrm>
                <a:off x="5286380"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X</a:t>
                </a:r>
              </a:p>
              <a:p>
                <a:pPr algn="ctr"/>
                <a:r>
                  <a:rPr lang="fr-FR" sz="1600" dirty="0" smtClean="0"/>
                  <a:t>Collège X</a:t>
                </a:r>
                <a:endParaRPr lang="fr-FR" sz="1600" dirty="0"/>
              </a:p>
            </p:txBody>
          </p:sp>
        </p:grpSp>
        <p:grpSp>
          <p:nvGrpSpPr>
            <p:cNvPr id="40" name="Groupe 39"/>
            <p:cNvGrpSpPr/>
            <p:nvPr/>
          </p:nvGrpSpPr>
          <p:grpSpPr>
            <a:xfrm>
              <a:off x="214298" y="3357562"/>
              <a:ext cx="8715404" cy="714380"/>
              <a:chOff x="214282" y="3357562"/>
              <a:chExt cx="8715404" cy="714380"/>
            </a:xfrm>
          </p:grpSpPr>
          <p:sp>
            <p:nvSpPr>
              <p:cNvPr id="41" name="Rectangle à coins arrondis 40"/>
              <p:cNvSpPr/>
              <p:nvPr/>
            </p:nvSpPr>
            <p:spPr>
              <a:xfrm>
                <a:off x="214282" y="3357562"/>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1</a:t>
                </a:r>
              </a:p>
              <a:p>
                <a:pPr algn="ctr"/>
                <a:r>
                  <a:rPr lang="fr-FR" sz="1600" dirty="0" smtClean="0"/>
                  <a:t>Collège 1</a:t>
                </a:r>
                <a:endParaRPr lang="fr-FR" sz="1600" dirty="0"/>
              </a:p>
            </p:txBody>
          </p:sp>
          <p:sp>
            <p:nvSpPr>
              <p:cNvPr id="42" name="Rectangle à coins arrondis 41"/>
              <p:cNvSpPr/>
              <p:nvPr/>
            </p:nvSpPr>
            <p:spPr>
              <a:xfrm flipH="1">
                <a:off x="7858116" y="3357562"/>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1</a:t>
                </a:r>
              </a:p>
              <a:p>
                <a:pPr algn="ctr"/>
                <a:r>
                  <a:rPr lang="fr-FR" sz="1600" dirty="0" smtClean="0"/>
                  <a:t>Collège 1</a:t>
                </a:r>
                <a:endParaRPr lang="fr-FR" sz="1600" dirty="0"/>
              </a:p>
            </p:txBody>
          </p:sp>
        </p:grpSp>
        <p:grpSp>
          <p:nvGrpSpPr>
            <p:cNvPr id="43" name="Groupe 42"/>
            <p:cNvGrpSpPr/>
            <p:nvPr/>
          </p:nvGrpSpPr>
          <p:grpSpPr>
            <a:xfrm>
              <a:off x="500034" y="4214818"/>
              <a:ext cx="8143932" cy="714380"/>
              <a:chOff x="428596" y="4214818"/>
              <a:chExt cx="8143932" cy="714380"/>
            </a:xfrm>
          </p:grpSpPr>
          <p:sp>
            <p:nvSpPr>
              <p:cNvPr id="44" name="Rectangle à coins arrondis 43"/>
              <p:cNvSpPr/>
              <p:nvPr/>
            </p:nvSpPr>
            <p:spPr>
              <a:xfrm>
                <a:off x="428596" y="4214818"/>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2</a:t>
                </a:r>
              </a:p>
              <a:p>
                <a:pPr algn="ctr"/>
                <a:r>
                  <a:rPr lang="fr-FR" sz="1600" dirty="0" smtClean="0"/>
                  <a:t>Collège 1</a:t>
                </a:r>
                <a:endParaRPr lang="fr-FR" sz="1600" dirty="0"/>
              </a:p>
            </p:txBody>
          </p:sp>
          <p:sp>
            <p:nvSpPr>
              <p:cNvPr id="45" name="Rectangle à coins arrondis 44"/>
              <p:cNvSpPr/>
              <p:nvPr/>
            </p:nvSpPr>
            <p:spPr>
              <a:xfrm flipH="1">
                <a:off x="7500958" y="4214818"/>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2</a:t>
                </a:r>
              </a:p>
              <a:p>
                <a:pPr algn="ctr"/>
                <a:r>
                  <a:rPr lang="fr-FR" sz="1600" dirty="0" smtClean="0"/>
                  <a:t>Collège 1</a:t>
                </a:r>
                <a:endParaRPr lang="fr-FR" sz="1600" dirty="0"/>
              </a:p>
            </p:txBody>
          </p:sp>
        </p:grpSp>
        <p:grpSp>
          <p:nvGrpSpPr>
            <p:cNvPr id="46" name="Groupe 45"/>
            <p:cNvGrpSpPr/>
            <p:nvPr/>
          </p:nvGrpSpPr>
          <p:grpSpPr>
            <a:xfrm>
              <a:off x="1000100" y="5072074"/>
              <a:ext cx="7143800" cy="714380"/>
              <a:chOff x="1000100" y="5072074"/>
              <a:chExt cx="7143800" cy="714380"/>
            </a:xfrm>
          </p:grpSpPr>
          <p:sp>
            <p:nvSpPr>
              <p:cNvPr id="47" name="Rectangle à coins arrondis 46"/>
              <p:cNvSpPr/>
              <p:nvPr/>
            </p:nvSpPr>
            <p:spPr>
              <a:xfrm>
                <a:off x="1000100" y="5072074"/>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X</a:t>
                </a:r>
              </a:p>
              <a:p>
                <a:pPr algn="ctr"/>
                <a:r>
                  <a:rPr lang="fr-FR" sz="1600" dirty="0" smtClean="0"/>
                  <a:t>Collège X</a:t>
                </a:r>
                <a:endParaRPr lang="fr-FR" sz="1600" dirty="0"/>
              </a:p>
            </p:txBody>
          </p:sp>
          <p:sp>
            <p:nvSpPr>
              <p:cNvPr id="48" name="Rectangle à coins arrondis 47"/>
              <p:cNvSpPr/>
              <p:nvPr/>
            </p:nvSpPr>
            <p:spPr>
              <a:xfrm flipH="1">
                <a:off x="7072330" y="5072074"/>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X</a:t>
                </a:r>
              </a:p>
              <a:p>
                <a:pPr algn="ctr"/>
                <a:r>
                  <a:rPr lang="fr-FR" sz="1600" dirty="0" smtClean="0"/>
                  <a:t>Collège X</a:t>
                </a:r>
                <a:endParaRPr lang="fr-FR" sz="1600" dirty="0"/>
              </a:p>
            </p:txBody>
          </p:sp>
        </p:grpSp>
        <p:grpSp>
          <p:nvGrpSpPr>
            <p:cNvPr id="49" name="Groupe 48"/>
            <p:cNvGrpSpPr/>
            <p:nvPr/>
          </p:nvGrpSpPr>
          <p:grpSpPr>
            <a:xfrm>
              <a:off x="2143108" y="214290"/>
              <a:ext cx="4857784" cy="714380"/>
              <a:chOff x="1857356" y="214290"/>
              <a:chExt cx="4857784" cy="714380"/>
            </a:xfrm>
          </p:grpSpPr>
          <p:sp>
            <p:nvSpPr>
              <p:cNvPr id="50" name="Rectangle à coins arrondis 49"/>
              <p:cNvSpPr/>
              <p:nvPr/>
            </p:nvSpPr>
            <p:spPr>
              <a:xfrm>
                <a:off x="1857356" y="214290"/>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X</a:t>
                </a:r>
              </a:p>
              <a:p>
                <a:pPr algn="ctr"/>
                <a:r>
                  <a:rPr lang="fr-FR" sz="1600" dirty="0" smtClean="0"/>
                  <a:t>Collège X</a:t>
                </a:r>
                <a:endParaRPr lang="fr-FR" sz="1600" dirty="0"/>
              </a:p>
            </p:txBody>
          </p:sp>
          <p:sp>
            <p:nvSpPr>
              <p:cNvPr id="51" name="Rectangle à coins arrondis 50"/>
              <p:cNvSpPr/>
              <p:nvPr/>
            </p:nvSpPr>
            <p:spPr>
              <a:xfrm>
                <a:off x="5643570" y="214290"/>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1</a:t>
                </a:r>
              </a:p>
              <a:p>
                <a:pPr algn="ctr"/>
                <a:r>
                  <a:rPr lang="fr-FR" sz="1600" dirty="0" smtClean="0"/>
                  <a:t>Collège 1</a:t>
                </a:r>
                <a:endParaRPr lang="fr-FR" sz="1600" dirty="0"/>
              </a:p>
            </p:txBody>
          </p:sp>
        </p:grpSp>
        <p:grpSp>
          <p:nvGrpSpPr>
            <p:cNvPr id="52" name="Groupe 51"/>
            <p:cNvGrpSpPr/>
            <p:nvPr/>
          </p:nvGrpSpPr>
          <p:grpSpPr>
            <a:xfrm>
              <a:off x="1178695" y="964389"/>
              <a:ext cx="6786610" cy="714380"/>
              <a:chOff x="1000100" y="964389"/>
              <a:chExt cx="6786610" cy="714380"/>
            </a:xfrm>
          </p:grpSpPr>
          <p:sp>
            <p:nvSpPr>
              <p:cNvPr id="53" name="Rectangle à coins arrondis 52"/>
              <p:cNvSpPr/>
              <p:nvPr/>
            </p:nvSpPr>
            <p:spPr>
              <a:xfrm>
                <a:off x="1000100" y="964389"/>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2</a:t>
                </a:r>
              </a:p>
              <a:p>
                <a:pPr algn="ctr"/>
                <a:r>
                  <a:rPr lang="fr-FR" sz="1600" dirty="0" smtClean="0"/>
                  <a:t>Collège 1</a:t>
                </a:r>
                <a:endParaRPr lang="fr-FR" sz="1600" dirty="0"/>
              </a:p>
            </p:txBody>
          </p:sp>
          <p:sp>
            <p:nvSpPr>
              <p:cNvPr id="54" name="Rectangle à coins arrondis 53"/>
              <p:cNvSpPr/>
              <p:nvPr/>
            </p:nvSpPr>
            <p:spPr>
              <a:xfrm>
                <a:off x="6715140" y="964389"/>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2</a:t>
                </a:r>
              </a:p>
              <a:p>
                <a:pPr algn="ctr"/>
                <a:r>
                  <a:rPr lang="fr-FR" sz="1600" dirty="0" smtClean="0"/>
                  <a:t>Collège 1</a:t>
                </a:r>
                <a:endParaRPr lang="fr-FR" sz="1600" dirty="0"/>
              </a:p>
            </p:txBody>
          </p:sp>
        </p:grpSp>
        <p:grpSp>
          <p:nvGrpSpPr>
            <p:cNvPr id="55" name="Groupe 54"/>
            <p:cNvGrpSpPr/>
            <p:nvPr/>
          </p:nvGrpSpPr>
          <p:grpSpPr>
            <a:xfrm>
              <a:off x="642910" y="1785926"/>
              <a:ext cx="7858180" cy="714380"/>
              <a:chOff x="500034" y="1785926"/>
              <a:chExt cx="7858180" cy="714380"/>
            </a:xfrm>
          </p:grpSpPr>
          <p:sp>
            <p:nvSpPr>
              <p:cNvPr id="56" name="Rectangle à coins arrondis 55"/>
              <p:cNvSpPr/>
              <p:nvPr/>
            </p:nvSpPr>
            <p:spPr>
              <a:xfrm>
                <a:off x="500034" y="1785926"/>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1</a:t>
                </a:r>
              </a:p>
              <a:p>
                <a:pPr algn="ctr"/>
                <a:r>
                  <a:rPr lang="fr-FR" sz="1600" dirty="0" smtClean="0"/>
                  <a:t>Collège 1</a:t>
                </a:r>
                <a:endParaRPr lang="fr-FR" sz="1600" dirty="0"/>
              </a:p>
            </p:txBody>
          </p:sp>
          <p:sp>
            <p:nvSpPr>
              <p:cNvPr id="57" name="Rectangle à coins arrondis 56"/>
              <p:cNvSpPr/>
              <p:nvPr/>
            </p:nvSpPr>
            <p:spPr>
              <a:xfrm>
                <a:off x="7286644" y="1785926"/>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X</a:t>
                </a:r>
              </a:p>
              <a:p>
                <a:pPr algn="ctr"/>
                <a:r>
                  <a:rPr lang="fr-FR" sz="1600" dirty="0" smtClean="0"/>
                  <a:t>Collège X</a:t>
                </a:r>
                <a:endParaRPr lang="fr-FR" sz="1600" dirty="0"/>
              </a:p>
            </p:txBody>
          </p:sp>
        </p:grpSp>
      </p:grpSp>
      <p:sp>
        <p:nvSpPr>
          <p:cNvPr id="59" name="ZoneTexte 58"/>
          <p:cNvSpPr txBox="1"/>
          <p:nvPr/>
        </p:nvSpPr>
        <p:spPr>
          <a:xfrm>
            <a:off x="3286116" y="982469"/>
            <a:ext cx="2571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 résumé…</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834" y="2301249"/>
            <a:ext cx="606747" cy="5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792" y="4225442"/>
            <a:ext cx="606747" cy="5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914" y="4511194"/>
            <a:ext cx="606747" cy="5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145" y="3530909"/>
            <a:ext cx="606747" cy="5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079" y="2229486"/>
            <a:ext cx="606747" cy="5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785" y="2947648"/>
            <a:ext cx="910046" cy="73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094" y="256893"/>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915" y="1101799"/>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5885" y="224274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044" y="3352490"/>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475" y="4489638"/>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534689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1989" y="578645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7668" y="637841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8170" y="5679297"/>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6763" y="5459517"/>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0142" y="435769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2559" y="3267867"/>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199477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389" y="875074"/>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759" y="351700"/>
            <a:ext cx="439560" cy="4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nodeType="withEffect">
                                  <p:stCondLst>
                                    <p:cond delay="20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nodeType="withEffect">
                                  <p:stCondLst>
                                    <p:cond delay="40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nodeType="withEffect">
                                  <p:stCondLst>
                                    <p:cond delay="60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nodeType="withEffect">
                                  <p:stCondLst>
                                    <p:cond delay="80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par>
                                <p:cTn id="51" presetID="10" presetClass="entr" presetSubtype="0" fill="hold" nodeType="withEffect">
                                  <p:stCondLst>
                                    <p:cond delay="100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10" presetClass="entr" presetSubtype="0" fill="hold" nodeType="withEffect">
                                  <p:stCondLst>
                                    <p:cond delay="120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par>
                                <p:cTn id="57" presetID="10" presetClass="entr" presetSubtype="0" fill="hold" nodeType="withEffect">
                                  <p:stCondLst>
                                    <p:cond delay="140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par>
                                <p:cTn id="60" presetID="10" presetClass="entr" presetSubtype="0" fill="hold" nodeType="withEffect">
                                  <p:stCondLst>
                                    <p:cond delay="160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nodeType="withEffect">
                                  <p:stCondLst>
                                    <p:cond delay="180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par>
                                <p:cTn id="66" presetID="10" presetClass="entr" presetSubtype="0" fill="hold" nodeType="withEffect">
                                  <p:stCondLst>
                                    <p:cond delay="200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500"/>
                                        <p:tgtEl>
                                          <p:spTgt spid="77"/>
                                        </p:tgtEl>
                                      </p:cBhvr>
                                    </p:animEffect>
                                  </p:childTnLst>
                                </p:cTn>
                              </p:par>
                              <p:par>
                                <p:cTn id="69" presetID="10" presetClass="entr" presetSubtype="0" fill="hold" nodeType="withEffect">
                                  <p:stCondLst>
                                    <p:cond delay="220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par>
                                <p:cTn id="72" presetID="10" presetClass="entr" presetSubtype="0" fill="hold" nodeType="withEffect">
                                  <p:stCondLst>
                                    <p:cond delay="240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par>
                                <p:cTn id="75" presetID="10" presetClass="entr" presetSubtype="0" fill="hold" nodeType="withEffect">
                                  <p:stCondLst>
                                    <p:cond delay="260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500"/>
                                        <p:tgtEl>
                                          <p:spTgt spid="80"/>
                                        </p:tgtEl>
                                      </p:cBhvr>
                                    </p:animEffect>
                                  </p:childTnLst>
                                </p:cTn>
                              </p:par>
                              <p:par>
                                <p:cTn id="78" presetID="10" presetClass="entr" presetSubtype="0" fill="hold" nodeType="withEffect">
                                  <p:stCondLst>
                                    <p:cond delay="280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echno\AS2014-2015\RNR\Animatio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8100392" cy="572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12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2348880"/>
            <a:ext cx="6912768" cy="3124944"/>
          </a:xfrm>
        </p:spPr>
        <p:txBody>
          <a:bodyPr>
            <a:normAutofit/>
          </a:bodyPr>
          <a:lstStyle/>
          <a:p>
            <a:pPr marL="0" indent="0" algn="ctr">
              <a:buNone/>
            </a:pPr>
            <a:r>
              <a:rPr lang="fr-FR" sz="4400" b="1" dirty="0">
                <a:effectLst>
                  <a:outerShdw blurRad="38100" dist="38100" dir="2700000" algn="tl">
                    <a:srgbClr val="000000">
                      <a:alpha val="43137"/>
                    </a:srgbClr>
                  </a:outerShdw>
                </a:effectLst>
              </a:rPr>
              <a:t>« </a:t>
            </a:r>
            <a:r>
              <a:rPr lang="fr-FR" sz="4400" b="1" i="1" dirty="0" smtClean="0">
                <a:effectLst>
                  <a:outerShdw blurRad="38100" dist="38100" dir="2700000" algn="tl">
                    <a:srgbClr val="000000">
                      <a:alpha val="43137"/>
                    </a:srgbClr>
                  </a:outerShdw>
                </a:effectLst>
              </a:rPr>
              <a:t>On </a:t>
            </a:r>
            <a:r>
              <a:rPr lang="fr-FR" sz="4400" b="1" i="1" dirty="0">
                <a:effectLst>
                  <a:outerShdw blurRad="38100" dist="38100" dir="2700000" algn="tl">
                    <a:srgbClr val="000000">
                      <a:alpha val="43137"/>
                    </a:srgbClr>
                  </a:outerShdw>
                </a:effectLst>
              </a:rPr>
              <a:t>apprend toujours </a:t>
            </a:r>
            <a:r>
              <a:rPr lang="fr-FR" sz="4400" b="1" i="1" dirty="0" smtClean="0">
                <a:effectLst>
                  <a:outerShdw blurRad="38100" dist="38100" dir="2700000" algn="tl">
                    <a:srgbClr val="000000">
                      <a:alpha val="43137"/>
                    </a:srgbClr>
                  </a:outerShdw>
                </a:effectLst>
              </a:rPr>
              <a:t>seul,</a:t>
            </a:r>
          </a:p>
          <a:p>
            <a:pPr marL="0" indent="0" algn="ctr">
              <a:buNone/>
            </a:pPr>
            <a:r>
              <a:rPr lang="fr-FR" sz="4400" b="1" i="1" dirty="0" smtClean="0">
                <a:effectLst>
                  <a:outerShdw blurRad="38100" dist="38100" dir="2700000" algn="tl">
                    <a:srgbClr val="000000">
                      <a:alpha val="43137"/>
                    </a:srgbClr>
                  </a:outerShdw>
                </a:effectLst>
              </a:rPr>
              <a:t>mais </a:t>
            </a:r>
            <a:r>
              <a:rPr lang="fr-FR" sz="4400" b="1" i="1" dirty="0">
                <a:effectLst>
                  <a:outerShdw blurRad="38100" dist="38100" dir="2700000" algn="tl">
                    <a:srgbClr val="000000">
                      <a:alpha val="43137"/>
                    </a:srgbClr>
                  </a:outerShdw>
                </a:effectLst>
              </a:rPr>
              <a:t>jamais </a:t>
            </a:r>
            <a:r>
              <a:rPr lang="fr-FR" sz="4400" b="1" i="1" dirty="0" smtClean="0">
                <a:effectLst>
                  <a:outerShdw blurRad="38100" dist="38100" dir="2700000" algn="tl">
                    <a:srgbClr val="000000">
                      <a:alpha val="43137"/>
                    </a:srgbClr>
                  </a:outerShdw>
                </a:effectLst>
              </a:rPr>
              <a:t>sans </a:t>
            </a:r>
            <a:r>
              <a:rPr lang="fr-FR" sz="4400" b="1" i="1" dirty="0">
                <a:effectLst>
                  <a:outerShdw blurRad="38100" dist="38100" dir="2700000" algn="tl">
                    <a:srgbClr val="000000">
                      <a:alpha val="43137"/>
                    </a:srgbClr>
                  </a:outerShdw>
                </a:effectLst>
              </a:rPr>
              <a:t>les autres</a:t>
            </a:r>
            <a:r>
              <a:rPr lang="fr-FR" sz="4400" b="1" dirty="0">
                <a:effectLst>
                  <a:outerShdw blurRad="38100" dist="38100" dir="2700000" algn="tl">
                    <a:srgbClr val="000000">
                      <a:alpha val="43137"/>
                    </a:srgbClr>
                  </a:outerShdw>
                </a:effectLst>
              </a:rPr>
              <a:t> </a:t>
            </a:r>
            <a:r>
              <a:rPr lang="fr-FR" sz="4400" b="1" dirty="0" smtClean="0">
                <a:effectLst>
                  <a:outerShdw blurRad="38100" dist="38100" dir="2700000" algn="tl">
                    <a:srgbClr val="000000">
                      <a:alpha val="43137"/>
                    </a:srgbClr>
                  </a:outerShdw>
                </a:effectLst>
              </a:rPr>
              <a:t>»</a:t>
            </a:r>
          </a:p>
          <a:p>
            <a:pPr marL="0" indent="0" algn="ctr">
              <a:buNone/>
            </a:pPr>
            <a:endParaRPr lang="fr-FR" sz="4400" dirty="0" smtClean="0"/>
          </a:p>
          <a:p>
            <a:pPr marL="0" indent="0" algn="r">
              <a:buNone/>
            </a:pPr>
            <a:r>
              <a:rPr lang="fr-FR" sz="2800" dirty="0" smtClean="0"/>
              <a:t>Philippe Carré</a:t>
            </a:r>
            <a:endParaRPr lang="fr-FR" sz="2800" dirty="0"/>
          </a:p>
        </p:txBody>
      </p:sp>
    </p:spTree>
    <p:extLst>
      <p:ext uri="{BB962C8B-B14F-4D97-AF65-F5344CB8AC3E}">
        <p14:creationId xmlns:p14="http://schemas.microsoft.com/office/powerpoint/2010/main" val="13827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80" y="826398"/>
            <a:ext cx="7127776" cy="2050066"/>
          </a:xfrm>
          <a:prstGeom prst="rect">
            <a:avLst/>
          </a:prstGeom>
          <a:effectLst>
            <a:outerShdw blurRad="50800" dist="76200" dir="2700000" algn="tl" rotWithShape="0">
              <a:prstClr val="black">
                <a:alpha val="40000"/>
              </a:prst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920" y="3982959"/>
            <a:ext cx="4355480" cy="2747616"/>
          </a:xfrm>
          <a:prstGeom prst="rect">
            <a:avLst/>
          </a:prstGeom>
          <a:effectLst>
            <a:outerShdw blurRad="50800" dist="76200" dir="2700000" algn="tl" rotWithShape="0">
              <a:prstClr val="black">
                <a:alpha val="40000"/>
              </a:prstClr>
            </a:outerShdw>
          </a:effectLst>
        </p:spPr>
      </p:pic>
      <p:sp>
        <p:nvSpPr>
          <p:cNvPr id="7" name="Espace réservé du contenu 2"/>
          <p:cNvSpPr>
            <a:spLocks noGrp="1"/>
          </p:cNvSpPr>
          <p:nvPr>
            <p:ph idx="1"/>
          </p:nvPr>
        </p:nvSpPr>
        <p:spPr>
          <a:xfrm>
            <a:off x="313184" y="289518"/>
            <a:ext cx="8651304" cy="676672"/>
          </a:xfrm>
        </p:spPr>
        <p:txBody>
          <a:bodyPr>
            <a:normAutofit/>
          </a:bodyPr>
          <a:lstStyle/>
          <a:p>
            <a:pPr marL="0" indent="0">
              <a:buNone/>
            </a:pPr>
            <a:r>
              <a:rPr lang="fr-FR" sz="2400" b="1" u="sng" dirty="0" smtClean="0"/>
              <a:t>Programmes de technologie</a:t>
            </a:r>
            <a:r>
              <a:rPr lang="fr-FR" sz="2400" dirty="0" smtClean="0"/>
              <a:t> : Design</a:t>
            </a:r>
            <a:r>
              <a:rPr lang="fr-FR" sz="2400" dirty="0"/>
              <a:t>, innovation et </a:t>
            </a:r>
            <a:r>
              <a:rPr lang="fr-FR" sz="2400" dirty="0" smtClean="0"/>
              <a:t>créativité</a:t>
            </a:r>
            <a:endParaRPr lang="fr-FR" sz="2400" dirty="0"/>
          </a:p>
        </p:txBody>
      </p:sp>
      <p:sp>
        <p:nvSpPr>
          <p:cNvPr id="8" name="Espace réservé du contenu 2"/>
          <p:cNvSpPr txBox="1">
            <a:spLocks/>
          </p:cNvSpPr>
          <p:nvPr/>
        </p:nvSpPr>
        <p:spPr>
          <a:xfrm>
            <a:off x="179512" y="3140968"/>
            <a:ext cx="8830816" cy="1274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b="1" u="sng" dirty="0" smtClean="0"/>
              <a:t>Document </a:t>
            </a:r>
            <a:r>
              <a:rPr lang="fr-FR" sz="2400" b="1" u="sng" dirty="0"/>
              <a:t>d’accompagnement pour l’évaluation des acquis du socle commun de connaissances</a:t>
            </a:r>
            <a:r>
              <a:rPr lang="fr-FR" sz="2400" dirty="0"/>
              <a:t> </a:t>
            </a:r>
            <a:r>
              <a:rPr lang="fr-FR" sz="2400" dirty="0" smtClean="0"/>
              <a:t>: Domaine 2</a:t>
            </a:r>
            <a:endParaRPr lang="fr-FR" sz="2400" dirty="0"/>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61" y="4964558"/>
            <a:ext cx="4047852" cy="1240316"/>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69484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44824"/>
            <a:ext cx="8229600" cy="3168352"/>
          </a:xfrm>
        </p:spPr>
        <p:txBody>
          <a:bodyPr>
            <a:normAutofit/>
          </a:bodyPr>
          <a:lstStyle/>
          <a:p>
            <a:r>
              <a:rPr lang="fr-FR" dirty="0" smtClean="0"/>
              <a:t>Organisation</a:t>
            </a:r>
            <a:br>
              <a:rPr lang="fr-FR" dirty="0" smtClean="0"/>
            </a:br>
            <a:r>
              <a:rPr lang="fr-FR" dirty="0" smtClean="0"/>
              <a:t>des réalisations sur projet</a:t>
            </a:r>
            <a:br>
              <a:rPr lang="fr-FR" dirty="0" smtClean="0"/>
            </a:br>
            <a:r>
              <a:rPr lang="fr-FR" dirty="0" smtClean="0"/>
              <a:t>dans l’enseignement </a:t>
            </a:r>
            <a:br>
              <a:rPr lang="fr-FR" dirty="0" smtClean="0"/>
            </a:br>
            <a:r>
              <a:rPr lang="fr-FR" dirty="0" smtClean="0"/>
              <a:t>de la technologie au collège</a:t>
            </a:r>
            <a:endParaRPr lang="fr-FR" dirty="0"/>
          </a:p>
        </p:txBody>
      </p:sp>
    </p:spTree>
    <p:extLst>
      <p:ext uri="{BB962C8B-B14F-4D97-AF65-F5344CB8AC3E}">
        <p14:creationId xmlns:p14="http://schemas.microsoft.com/office/powerpoint/2010/main" val="45014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Connecteur droit 89"/>
          <p:cNvCxnSpPr/>
          <p:nvPr/>
        </p:nvCxnSpPr>
        <p:spPr>
          <a:xfrm flipV="1">
            <a:off x="5857884" y="571480"/>
            <a:ext cx="642942" cy="1571636"/>
          </a:xfrm>
          <a:prstGeom prst="line">
            <a:avLst/>
          </a:prstGeom>
        </p:spPr>
        <p:style>
          <a:lnRef idx="3">
            <a:schemeClr val="accent5"/>
          </a:lnRef>
          <a:fillRef idx="0">
            <a:schemeClr val="accent5"/>
          </a:fillRef>
          <a:effectRef idx="2">
            <a:schemeClr val="accent5"/>
          </a:effectRef>
          <a:fontRef idx="minor">
            <a:schemeClr val="tx1"/>
          </a:fontRef>
        </p:style>
      </p:cxnSp>
      <p:cxnSp>
        <p:nvCxnSpPr>
          <p:cNvPr id="91" name="Connecteur droit 90"/>
          <p:cNvCxnSpPr/>
          <p:nvPr/>
        </p:nvCxnSpPr>
        <p:spPr>
          <a:xfrm flipV="1">
            <a:off x="5857884" y="1357298"/>
            <a:ext cx="1571636" cy="785818"/>
          </a:xfrm>
          <a:prstGeom prst="line">
            <a:avLst/>
          </a:prstGeom>
        </p:spPr>
        <p:style>
          <a:lnRef idx="3">
            <a:schemeClr val="accent5"/>
          </a:lnRef>
          <a:fillRef idx="0">
            <a:schemeClr val="accent5"/>
          </a:fillRef>
          <a:effectRef idx="2">
            <a:schemeClr val="accent5"/>
          </a:effectRef>
          <a:fontRef idx="minor">
            <a:schemeClr val="tx1"/>
          </a:fontRef>
        </p:style>
      </p:cxnSp>
      <p:cxnSp>
        <p:nvCxnSpPr>
          <p:cNvPr id="92" name="Connecteur droit 91"/>
          <p:cNvCxnSpPr/>
          <p:nvPr/>
        </p:nvCxnSpPr>
        <p:spPr>
          <a:xfrm>
            <a:off x="5857884" y="2143116"/>
            <a:ext cx="2071702"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1" name="Connecteur droit 80"/>
          <p:cNvCxnSpPr/>
          <p:nvPr/>
        </p:nvCxnSpPr>
        <p:spPr>
          <a:xfrm flipV="1">
            <a:off x="6357950" y="3714752"/>
            <a:ext cx="2000264"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82" name="Connecteur droit 81"/>
          <p:cNvCxnSpPr/>
          <p:nvPr/>
        </p:nvCxnSpPr>
        <p:spPr>
          <a:xfrm>
            <a:off x="6357950" y="4143380"/>
            <a:ext cx="1214446" cy="1285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83" name="Connecteur droit 82"/>
          <p:cNvCxnSpPr/>
          <p:nvPr/>
        </p:nvCxnSpPr>
        <p:spPr>
          <a:xfrm>
            <a:off x="6357950" y="4143380"/>
            <a:ext cx="1714512"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Connecteur droit 71"/>
          <p:cNvCxnSpPr/>
          <p:nvPr/>
        </p:nvCxnSpPr>
        <p:spPr>
          <a:xfrm flipH="1">
            <a:off x="3357554"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3" name="Connecteur droit 72"/>
          <p:cNvCxnSpPr/>
          <p:nvPr/>
        </p:nvCxnSpPr>
        <p:spPr>
          <a:xfrm>
            <a:off x="4572000"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4" name="Connecteur droit 73"/>
          <p:cNvCxnSpPr/>
          <p:nvPr/>
        </p:nvCxnSpPr>
        <p:spPr>
          <a:xfrm>
            <a:off x="4572000" y="5072074"/>
            <a:ext cx="0" cy="1214446"/>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Connecteur droit 62"/>
          <p:cNvCxnSpPr/>
          <p:nvPr/>
        </p:nvCxnSpPr>
        <p:spPr>
          <a:xfrm flipH="1" flipV="1">
            <a:off x="714348" y="3714752"/>
            <a:ext cx="2000264"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Connecteur droit 63"/>
          <p:cNvCxnSpPr/>
          <p:nvPr/>
        </p:nvCxnSpPr>
        <p:spPr>
          <a:xfrm flipH="1">
            <a:off x="1000100" y="4143380"/>
            <a:ext cx="1714512"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Connecteur droit 64"/>
          <p:cNvCxnSpPr/>
          <p:nvPr/>
        </p:nvCxnSpPr>
        <p:spPr>
          <a:xfrm flipH="1">
            <a:off x="1500166" y="4143380"/>
            <a:ext cx="1214446" cy="1285884"/>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Connecteur droit 53"/>
          <p:cNvCxnSpPr/>
          <p:nvPr/>
        </p:nvCxnSpPr>
        <p:spPr>
          <a:xfrm flipH="1" flipV="1">
            <a:off x="2714612" y="571480"/>
            <a:ext cx="500066" cy="1571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Connecteur droit 54"/>
          <p:cNvCxnSpPr/>
          <p:nvPr/>
        </p:nvCxnSpPr>
        <p:spPr>
          <a:xfrm flipH="1">
            <a:off x="1142976" y="2143116"/>
            <a:ext cx="20717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Connecteur droit 55"/>
          <p:cNvCxnSpPr/>
          <p:nvPr/>
        </p:nvCxnSpPr>
        <p:spPr>
          <a:xfrm flipH="1" flipV="1">
            <a:off x="1714480" y="1357298"/>
            <a:ext cx="1500198" cy="785818"/>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Connecteur droit 37"/>
          <p:cNvCxnSpPr/>
          <p:nvPr/>
        </p:nvCxnSpPr>
        <p:spPr>
          <a:xfrm flipH="1" flipV="1">
            <a:off x="3214678" y="2214554"/>
            <a:ext cx="1357322" cy="121444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9" name="Connecteur droit 38"/>
          <p:cNvCxnSpPr/>
          <p:nvPr/>
        </p:nvCxnSpPr>
        <p:spPr>
          <a:xfrm flipV="1">
            <a:off x="4572000" y="2285992"/>
            <a:ext cx="1357322" cy="114300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0" name="Connecteur droit 39"/>
          <p:cNvCxnSpPr/>
          <p:nvPr/>
        </p:nvCxnSpPr>
        <p:spPr>
          <a:xfrm>
            <a:off x="4572000" y="3429000"/>
            <a:ext cx="1857388" cy="78581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1" name="Connecteur droit 40"/>
          <p:cNvCxnSpPr/>
          <p:nvPr/>
        </p:nvCxnSpPr>
        <p:spPr>
          <a:xfrm>
            <a:off x="4572000" y="3429000"/>
            <a:ext cx="0" cy="178595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2" name="Connecteur droit 41"/>
          <p:cNvCxnSpPr/>
          <p:nvPr/>
        </p:nvCxnSpPr>
        <p:spPr>
          <a:xfrm rot="10800000" flipV="1">
            <a:off x="2857488" y="3429000"/>
            <a:ext cx="1714512" cy="714380"/>
          </a:xfrm>
          <a:prstGeom prst="line">
            <a:avLst/>
          </a:prstGeom>
          <a:ln/>
        </p:spPr>
        <p:style>
          <a:lnRef idx="3">
            <a:schemeClr val="accent6"/>
          </a:lnRef>
          <a:fillRef idx="0">
            <a:schemeClr val="accent6"/>
          </a:fillRef>
          <a:effectRef idx="2">
            <a:schemeClr val="accent6"/>
          </a:effectRef>
          <a:fontRef idx="minor">
            <a:schemeClr val="tx1"/>
          </a:fontRef>
        </p:style>
      </p:cxnSp>
      <p:sp>
        <p:nvSpPr>
          <p:cNvPr id="4" name="Ellipse 3"/>
          <p:cNvSpPr/>
          <p:nvPr/>
        </p:nvSpPr>
        <p:spPr>
          <a:xfrm>
            <a:off x="3464711" y="2786058"/>
            <a:ext cx="221457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Réalisations  sur projet</a:t>
            </a:r>
            <a:endParaRPr lang="fr-FR" dirty="0"/>
          </a:p>
        </p:txBody>
      </p:sp>
      <p:sp>
        <p:nvSpPr>
          <p:cNvPr id="5" name="Ellipse 4"/>
          <p:cNvSpPr/>
          <p:nvPr/>
        </p:nvSpPr>
        <p:spPr>
          <a:xfrm>
            <a:off x="3929058" y="4643446"/>
            <a:ext cx="1285884" cy="8572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Projet 3</a:t>
            </a:r>
            <a:endParaRPr lang="fr-FR" dirty="0"/>
          </a:p>
        </p:txBody>
      </p:sp>
      <p:sp>
        <p:nvSpPr>
          <p:cNvPr id="6" name="Ellipse 5"/>
          <p:cNvSpPr/>
          <p:nvPr/>
        </p:nvSpPr>
        <p:spPr>
          <a:xfrm>
            <a:off x="2107389" y="3679033"/>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Projet 2</a:t>
            </a:r>
            <a:endParaRPr lang="fr-FR" dirty="0"/>
          </a:p>
        </p:txBody>
      </p:sp>
      <p:sp>
        <p:nvSpPr>
          <p:cNvPr id="7" name="Ellipse 6"/>
          <p:cNvSpPr/>
          <p:nvPr/>
        </p:nvSpPr>
        <p:spPr>
          <a:xfrm>
            <a:off x="5750727" y="3679033"/>
            <a:ext cx="1285884" cy="857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Projet 4</a:t>
            </a:r>
            <a:endParaRPr lang="fr-FR" dirty="0"/>
          </a:p>
        </p:txBody>
      </p:sp>
      <p:sp>
        <p:nvSpPr>
          <p:cNvPr id="8" name="Ellipse 7"/>
          <p:cNvSpPr/>
          <p:nvPr/>
        </p:nvSpPr>
        <p:spPr>
          <a:xfrm>
            <a:off x="2607455" y="1714488"/>
            <a:ext cx="1285884" cy="857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Projet 1</a:t>
            </a:r>
            <a:endParaRPr lang="fr-FR" dirty="0"/>
          </a:p>
        </p:txBody>
      </p:sp>
      <p:sp>
        <p:nvSpPr>
          <p:cNvPr id="9" name="Ellipse 8"/>
          <p:cNvSpPr/>
          <p:nvPr/>
        </p:nvSpPr>
        <p:spPr>
          <a:xfrm>
            <a:off x="5250661" y="1714488"/>
            <a:ext cx="128588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Projet 5</a:t>
            </a:r>
            <a:endParaRPr lang="fr-FR" dirty="0"/>
          </a:p>
        </p:txBody>
      </p:sp>
      <p:sp>
        <p:nvSpPr>
          <p:cNvPr id="20" name="Rectangle à coins arrondis 19"/>
          <p:cNvSpPr/>
          <p:nvPr/>
        </p:nvSpPr>
        <p:spPr>
          <a:xfrm>
            <a:off x="4036215" y="592933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2</a:t>
            </a:r>
          </a:p>
          <a:p>
            <a:pPr algn="ctr"/>
            <a:r>
              <a:rPr lang="fr-FR" sz="1600" dirty="0" smtClean="0"/>
              <a:t>Collège 1</a:t>
            </a:r>
            <a:endParaRPr lang="fr-FR" sz="1600" dirty="0"/>
          </a:p>
        </p:txBody>
      </p:sp>
      <p:sp>
        <p:nvSpPr>
          <p:cNvPr id="19" name="Rectangle à coins arrondis 18"/>
          <p:cNvSpPr/>
          <p:nvPr/>
        </p:nvSpPr>
        <p:spPr>
          <a:xfrm>
            <a:off x="2821769"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1</a:t>
            </a:r>
          </a:p>
          <a:p>
            <a:pPr algn="ctr"/>
            <a:r>
              <a:rPr lang="fr-FR" sz="1600" dirty="0" smtClean="0"/>
              <a:t>Collège 1</a:t>
            </a:r>
            <a:endParaRPr lang="fr-FR" sz="1600" dirty="0"/>
          </a:p>
        </p:txBody>
      </p:sp>
      <p:sp>
        <p:nvSpPr>
          <p:cNvPr id="21" name="Rectangle à coins arrondis 20"/>
          <p:cNvSpPr/>
          <p:nvPr/>
        </p:nvSpPr>
        <p:spPr>
          <a:xfrm>
            <a:off x="5250661"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X</a:t>
            </a:r>
          </a:p>
          <a:p>
            <a:pPr algn="ctr"/>
            <a:r>
              <a:rPr lang="fr-FR" sz="1600" dirty="0" smtClean="0"/>
              <a:t>Collège X</a:t>
            </a:r>
            <a:endParaRPr lang="fr-FR" sz="1600" dirty="0"/>
          </a:p>
        </p:txBody>
      </p:sp>
      <p:sp>
        <p:nvSpPr>
          <p:cNvPr id="15" name="Rectangle à coins arrondis 14"/>
          <p:cNvSpPr/>
          <p:nvPr/>
        </p:nvSpPr>
        <p:spPr>
          <a:xfrm>
            <a:off x="214298" y="3357562"/>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1</a:t>
            </a:r>
          </a:p>
          <a:p>
            <a:pPr algn="ctr"/>
            <a:r>
              <a:rPr lang="fr-FR" sz="1600" dirty="0" smtClean="0"/>
              <a:t>Collège 1</a:t>
            </a:r>
            <a:endParaRPr lang="fr-FR" sz="1600" dirty="0"/>
          </a:p>
        </p:txBody>
      </p:sp>
      <p:sp>
        <p:nvSpPr>
          <p:cNvPr id="22" name="Rectangle à coins arrondis 21"/>
          <p:cNvSpPr/>
          <p:nvPr/>
        </p:nvSpPr>
        <p:spPr>
          <a:xfrm flipH="1">
            <a:off x="7858132" y="3357562"/>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1</a:t>
            </a:r>
          </a:p>
          <a:p>
            <a:pPr algn="ctr"/>
            <a:r>
              <a:rPr lang="fr-FR" sz="1600" dirty="0" smtClean="0"/>
              <a:t>Collège 1</a:t>
            </a:r>
            <a:endParaRPr lang="fr-FR" sz="1600" dirty="0"/>
          </a:p>
        </p:txBody>
      </p:sp>
      <p:sp>
        <p:nvSpPr>
          <p:cNvPr id="16" name="Rectangle à coins arrondis 15"/>
          <p:cNvSpPr/>
          <p:nvPr/>
        </p:nvSpPr>
        <p:spPr>
          <a:xfrm>
            <a:off x="500034" y="4214818"/>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2</a:t>
            </a:r>
          </a:p>
          <a:p>
            <a:pPr algn="ctr"/>
            <a:r>
              <a:rPr lang="fr-FR" sz="1600" dirty="0" smtClean="0"/>
              <a:t>Collège 1</a:t>
            </a:r>
            <a:endParaRPr lang="fr-FR" sz="1600" dirty="0"/>
          </a:p>
        </p:txBody>
      </p:sp>
      <p:sp>
        <p:nvSpPr>
          <p:cNvPr id="23" name="Rectangle à coins arrondis 22"/>
          <p:cNvSpPr/>
          <p:nvPr/>
        </p:nvSpPr>
        <p:spPr>
          <a:xfrm flipH="1">
            <a:off x="7572396" y="4214818"/>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2</a:t>
            </a:r>
          </a:p>
          <a:p>
            <a:pPr algn="ctr"/>
            <a:r>
              <a:rPr lang="fr-FR" sz="1600" dirty="0" smtClean="0"/>
              <a:t>Collège 1</a:t>
            </a:r>
            <a:endParaRPr lang="fr-FR" sz="1600" dirty="0"/>
          </a:p>
        </p:txBody>
      </p:sp>
      <p:sp>
        <p:nvSpPr>
          <p:cNvPr id="17" name="Rectangle à coins arrondis 16"/>
          <p:cNvSpPr/>
          <p:nvPr/>
        </p:nvSpPr>
        <p:spPr>
          <a:xfrm>
            <a:off x="1000100" y="5072074"/>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X</a:t>
            </a:r>
          </a:p>
          <a:p>
            <a:pPr algn="ctr"/>
            <a:r>
              <a:rPr lang="fr-FR" sz="1600" dirty="0" smtClean="0"/>
              <a:t>Collège X</a:t>
            </a:r>
            <a:endParaRPr lang="fr-FR" sz="1600" dirty="0"/>
          </a:p>
        </p:txBody>
      </p:sp>
      <p:sp>
        <p:nvSpPr>
          <p:cNvPr id="24" name="Rectangle à coins arrondis 23"/>
          <p:cNvSpPr/>
          <p:nvPr/>
        </p:nvSpPr>
        <p:spPr>
          <a:xfrm flipH="1">
            <a:off x="7072330" y="5072074"/>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X</a:t>
            </a:r>
          </a:p>
          <a:p>
            <a:pPr algn="ctr"/>
            <a:r>
              <a:rPr lang="fr-FR" sz="1600" dirty="0" smtClean="0"/>
              <a:t>Collège X</a:t>
            </a:r>
            <a:endParaRPr lang="fr-FR" sz="1600" dirty="0"/>
          </a:p>
        </p:txBody>
      </p:sp>
      <p:sp>
        <p:nvSpPr>
          <p:cNvPr id="14" name="Rectangle à coins arrondis 13"/>
          <p:cNvSpPr/>
          <p:nvPr/>
        </p:nvSpPr>
        <p:spPr>
          <a:xfrm>
            <a:off x="2143108" y="214290"/>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X</a:t>
            </a:r>
          </a:p>
          <a:p>
            <a:pPr algn="ctr"/>
            <a:r>
              <a:rPr lang="fr-FR" sz="1600" dirty="0" smtClean="0"/>
              <a:t>Collège X</a:t>
            </a:r>
            <a:endParaRPr lang="fr-FR" sz="1600" dirty="0"/>
          </a:p>
        </p:txBody>
      </p:sp>
      <p:sp>
        <p:nvSpPr>
          <p:cNvPr id="25" name="Rectangle à coins arrondis 24"/>
          <p:cNvSpPr/>
          <p:nvPr/>
        </p:nvSpPr>
        <p:spPr>
          <a:xfrm>
            <a:off x="5929322" y="214290"/>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1</a:t>
            </a:r>
          </a:p>
          <a:p>
            <a:pPr algn="ctr"/>
            <a:r>
              <a:rPr lang="fr-FR" sz="1600" dirty="0" smtClean="0"/>
              <a:t>Collège 1</a:t>
            </a:r>
            <a:endParaRPr lang="fr-FR" sz="1600" dirty="0"/>
          </a:p>
        </p:txBody>
      </p:sp>
      <p:sp>
        <p:nvSpPr>
          <p:cNvPr id="13" name="Rectangle à coins arrondis 12"/>
          <p:cNvSpPr/>
          <p:nvPr/>
        </p:nvSpPr>
        <p:spPr>
          <a:xfrm>
            <a:off x="1178695" y="964389"/>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2</a:t>
            </a:r>
          </a:p>
          <a:p>
            <a:pPr algn="ctr"/>
            <a:r>
              <a:rPr lang="fr-FR" sz="1600" dirty="0" smtClean="0"/>
              <a:t>Collège 1</a:t>
            </a:r>
            <a:endParaRPr lang="fr-FR" sz="1600" dirty="0"/>
          </a:p>
        </p:txBody>
      </p:sp>
      <p:sp>
        <p:nvSpPr>
          <p:cNvPr id="26" name="Rectangle à coins arrondis 25"/>
          <p:cNvSpPr/>
          <p:nvPr/>
        </p:nvSpPr>
        <p:spPr>
          <a:xfrm>
            <a:off x="6893735" y="964389"/>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2</a:t>
            </a:r>
          </a:p>
          <a:p>
            <a:pPr algn="ctr"/>
            <a:r>
              <a:rPr lang="fr-FR" sz="1600" dirty="0" smtClean="0"/>
              <a:t>Collège 1</a:t>
            </a:r>
            <a:endParaRPr lang="fr-FR" sz="1600" dirty="0"/>
          </a:p>
        </p:txBody>
      </p:sp>
      <p:sp>
        <p:nvSpPr>
          <p:cNvPr id="12" name="Rectangle à coins arrondis 11"/>
          <p:cNvSpPr/>
          <p:nvPr/>
        </p:nvSpPr>
        <p:spPr>
          <a:xfrm>
            <a:off x="642910" y="1785926"/>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1</a:t>
            </a:r>
          </a:p>
          <a:p>
            <a:pPr algn="ctr"/>
            <a:r>
              <a:rPr lang="fr-FR" sz="1600" dirty="0" smtClean="0"/>
              <a:t>Collège 1</a:t>
            </a:r>
            <a:endParaRPr lang="fr-FR" sz="1600" dirty="0"/>
          </a:p>
        </p:txBody>
      </p:sp>
      <p:sp>
        <p:nvSpPr>
          <p:cNvPr id="27" name="Rectangle à coins arrondis 26"/>
          <p:cNvSpPr/>
          <p:nvPr/>
        </p:nvSpPr>
        <p:spPr>
          <a:xfrm>
            <a:off x="7429520" y="1785926"/>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X</a:t>
            </a:r>
          </a:p>
          <a:p>
            <a:pPr algn="ctr"/>
            <a:r>
              <a:rPr lang="fr-FR" sz="1600" dirty="0" smtClean="0"/>
              <a:t>Collège X</a:t>
            </a:r>
            <a:endParaRPr lang="fr-FR" sz="1600" dirty="0"/>
          </a:p>
        </p:txBody>
      </p:sp>
      <p:sp>
        <p:nvSpPr>
          <p:cNvPr id="3" name="ZoneTexte 2"/>
          <p:cNvSpPr txBox="1"/>
          <p:nvPr/>
        </p:nvSpPr>
        <p:spPr>
          <a:xfrm>
            <a:off x="3286116" y="404664"/>
            <a:ext cx="2571768" cy="120032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Dans la classe ?</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0" name="ZoneTexte 59"/>
          <p:cNvSpPr txBox="1"/>
          <p:nvPr/>
        </p:nvSpPr>
        <p:spPr>
          <a:xfrm>
            <a:off x="3012239" y="838453"/>
            <a:ext cx="3119522"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Interclasse ?</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2" name="ZoneTexte 61"/>
          <p:cNvSpPr txBox="1"/>
          <p:nvPr/>
        </p:nvSpPr>
        <p:spPr>
          <a:xfrm>
            <a:off x="2849682" y="809094"/>
            <a:ext cx="3462392"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a:t>
            </a:r>
            <a:r>
              <a:rPr lang="fr-FR"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college</a:t>
            </a: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2"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right)">
                                      <p:cBhvr>
                                        <p:cTn id="37" dur="500"/>
                                        <p:tgtEl>
                                          <p:spTgt spid="42"/>
                                        </p:tgtEl>
                                      </p:cBhvr>
                                    </p:animEffect>
                                  </p:childTnLst>
                                </p:cTn>
                              </p:par>
                              <p:par>
                                <p:cTn id="38" presetID="22" presetClass="entr" presetSubtype="1"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par>
                                <p:cTn id="41" presetID="22" presetClass="entr" presetSubtype="8"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2" presetClass="entr" presetSubtype="4"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right)">
                                      <p:cBhvr>
                                        <p:cTn id="60" dur="500"/>
                                        <p:tgtEl>
                                          <p:spTgt spid="55"/>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1500"/>
                            </p:stCondLst>
                            <p:childTnLst>
                              <p:par>
                                <p:cTn id="66" presetID="22" presetClass="entr" presetSubtype="4"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down)">
                                      <p:cBhvr>
                                        <p:cTn id="68" dur="500"/>
                                        <p:tgtEl>
                                          <p:spTgt spid="63"/>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par>
                          <p:cTn id="73" fill="hold">
                            <p:stCondLst>
                              <p:cond delay="2500"/>
                            </p:stCondLst>
                            <p:childTnLst>
                              <p:par>
                                <p:cTn id="74" presetID="22" presetClass="entr" presetSubtype="2"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right)">
                                      <p:cBhvr>
                                        <p:cTn id="76" dur="500"/>
                                        <p:tgtEl>
                                          <p:spTgt spid="72"/>
                                        </p:tgtEl>
                                      </p:cBhvr>
                                    </p:animEffect>
                                  </p:childTnLst>
                                </p:cTn>
                              </p:par>
                            </p:childTnLst>
                          </p:cTn>
                        </p:par>
                        <p:par>
                          <p:cTn id="77" fill="hold">
                            <p:stCondLst>
                              <p:cond delay="300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par>
                          <p:cTn id="81" fill="hold">
                            <p:stCondLst>
                              <p:cond delay="3500"/>
                            </p:stCondLst>
                            <p:childTnLst>
                              <p:par>
                                <p:cTn id="82" presetID="22" presetClass="entr" presetSubtype="4" fill="hold"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wipe(down)">
                                      <p:cBhvr>
                                        <p:cTn id="84" dur="500"/>
                                        <p:tgtEl>
                                          <p:spTgt spid="81"/>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500"/>
                            </p:stCondLst>
                            <p:childTnLst>
                              <p:par>
                                <p:cTn id="90" presetID="22" presetClass="entr" presetSubtype="4"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wipe(down)">
                                      <p:cBhvr>
                                        <p:cTn id="92" dur="500"/>
                                        <p:tgtEl>
                                          <p:spTgt spid="9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down)">
                                      <p:cBhvr>
                                        <p:cTn id="110" dur="500"/>
                                        <p:tgtEl>
                                          <p:spTgt spid="56"/>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childTnLst>
                                </p:cTn>
                              </p:par>
                            </p:childTnLst>
                          </p:cTn>
                        </p:par>
                        <p:par>
                          <p:cTn id="115" fill="hold">
                            <p:stCondLst>
                              <p:cond delay="1500"/>
                            </p:stCondLst>
                            <p:childTnLst>
                              <p:par>
                                <p:cTn id="116" presetID="22" presetClass="entr" presetSubtype="2" fill="hold"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right)">
                                      <p:cBhvr>
                                        <p:cTn id="118" dur="500"/>
                                        <p:tgtEl>
                                          <p:spTgt spid="64"/>
                                        </p:tgtEl>
                                      </p:cBhvr>
                                    </p:animEffect>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childTnLst>
                          </p:cTn>
                        </p:par>
                        <p:par>
                          <p:cTn id="123" fill="hold">
                            <p:stCondLst>
                              <p:cond delay="2500"/>
                            </p:stCondLst>
                            <p:childTnLst>
                              <p:par>
                                <p:cTn id="124" presetID="22" presetClass="entr" presetSubtype="1"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wipe(up)">
                                      <p:cBhvr>
                                        <p:cTn id="126" dur="500"/>
                                        <p:tgtEl>
                                          <p:spTgt spid="74"/>
                                        </p:tgtEl>
                                      </p:cBhvr>
                                    </p:animEffect>
                                  </p:childTnLst>
                                </p:cTn>
                              </p:par>
                            </p:childTnLst>
                          </p:cTn>
                        </p:par>
                        <p:par>
                          <p:cTn id="127" fill="hold">
                            <p:stCondLst>
                              <p:cond delay="3000"/>
                            </p:stCondLst>
                            <p:childTnLst>
                              <p:par>
                                <p:cTn id="128" presetID="10" presetClass="entr" presetSubtype="0" fill="hold" grpId="0" nodeType="after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500"/>
                                        <p:tgtEl>
                                          <p:spTgt spid="23"/>
                                        </p:tgtEl>
                                      </p:cBhvr>
                                    </p:animEffect>
                                  </p:childTnLst>
                                </p:cTn>
                              </p:par>
                            </p:childTnLst>
                          </p:cTn>
                        </p:par>
                        <p:par>
                          <p:cTn id="131" fill="hold">
                            <p:stCondLst>
                              <p:cond delay="3500"/>
                            </p:stCondLst>
                            <p:childTnLst>
                              <p:par>
                                <p:cTn id="132" presetID="22" presetClass="entr" presetSubtype="8" fill="hold" nodeType="after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wipe(left)">
                                      <p:cBhvr>
                                        <p:cTn id="134" dur="500"/>
                                        <p:tgtEl>
                                          <p:spTgt spid="83"/>
                                        </p:tgtEl>
                                      </p:cBhvr>
                                    </p:animEffect>
                                  </p:childTnLst>
                                </p:cTn>
                              </p:par>
                            </p:childTnLst>
                          </p:cTn>
                        </p:par>
                        <p:par>
                          <p:cTn id="135" fill="hold">
                            <p:stCondLst>
                              <p:cond delay="4000"/>
                            </p:stCondLst>
                            <p:childTnLst>
                              <p:par>
                                <p:cTn id="136" presetID="10" presetClass="entr" presetSubtype="0" fill="hold" grpId="0" nodeType="after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500"/>
                                        <p:tgtEl>
                                          <p:spTgt spid="26"/>
                                        </p:tgtEl>
                                      </p:cBhvr>
                                    </p:animEffect>
                                  </p:childTnLst>
                                </p:cTn>
                              </p:par>
                            </p:childTnLst>
                          </p:cTn>
                        </p:par>
                        <p:par>
                          <p:cTn id="139" fill="hold">
                            <p:stCondLst>
                              <p:cond delay="4500"/>
                            </p:stCondLst>
                            <p:childTnLst>
                              <p:par>
                                <p:cTn id="140" presetID="22" presetClass="entr" presetSubtype="4" fill="hold" nodeType="afterEffect">
                                  <p:stCondLst>
                                    <p:cond delay="0"/>
                                  </p:stCondLst>
                                  <p:childTnLst>
                                    <p:set>
                                      <p:cBhvr>
                                        <p:cTn id="141" dur="1" fill="hold">
                                          <p:stCondLst>
                                            <p:cond delay="0"/>
                                          </p:stCondLst>
                                        </p:cTn>
                                        <p:tgtEl>
                                          <p:spTgt spid="91"/>
                                        </p:tgtEl>
                                        <p:attrNameLst>
                                          <p:attrName>style.visibility</p:attrName>
                                        </p:attrNameLst>
                                      </p:cBhvr>
                                      <p:to>
                                        <p:strVal val="visible"/>
                                      </p:to>
                                    </p:set>
                                    <p:animEffect transition="in" filter="wipe(down)">
                                      <p:cBhvr>
                                        <p:cTn id="142" dur="500"/>
                                        <p:tgtEl>
                                          <p:spTgt spid="9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60"/>
                                        </p:tgtEl>
                                      </p:cBhvr>
                                    </p:animEffect>
                                    <p:set>
                                      <p:cBhvr>
                                        <p:cTn id="147" dur="1" fill="hold">
                                          <p:stCondLst>
                                            <p:cond delay="499"/>
                                          </p:stCondLst>
                                        </p:cTn>
                                        <p:tgtEl>
                                          <p:spTgt spid="60"/>
                                        </p:tgtEl>
                                        <p:attrNameLst>
                                          <p:attrName>style.visibility</p:attrName>
                                        </p:attrNameLst>
                                      </p:cBhvr>
                                      <p:to>
                                        <p:strVal val="hidden"/>
                                      </p:to>
                                    </p:set>
                                  </p:childTnLst>
                                </p:cTn>
                              </p:par>
                            </p:childTnLst>
                          </p:cTn>
                        </p:par>
                        <p:par>
                          <p:cTn id="148" fill="hold">
                            <p:stCondLst>
                              <p:cond delay="500"/>
                            </p:stCondLst>
                            <p:childTnLst>
                              <p:par>
                                <p:cTn id="149" presetID="10" presetClass="entr" presetSubtype="0" fill="hold" grpId="0" nodeType="after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fade">
                                      <p:cBhvr>
                                        <p:cTn id="151" dur="500"/>
                                        <p:tgtEl>
                                          <p:spTgt spid="6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
                                        </p:tgtEl>
                                        <p:attrNameLst>
                                          <p:attrName>style.visibility</p:attrName>
                                        </p:attrNameLst>
                                      </p:cBhvr>
                                      <p:to>
                                        <p:strVal val="visible"/>
                                      </p:to>
                                    </p:set>
                                    <p:animEffect transition="in" filter="fade">
                                      <p:cBhvr>
                                        <p:cTn id="156" dur="500"/>
                                        <p:tgtEl>
                                          <p:spTgt spid="14"/>
                                        </p:tgtEl>
                                      </p:cBhvr>
                                    </p:animEffect>
                                  </p:childTnLst>
                                </p:cTn>
                              </p:par>
                            </p:childTnLst>
                          </p:cTn>
                        </p:par>
                        <p:par>
                          <p:cTn id="157" fill="hold">
                            <p:stCondLst>
                              <p:cond delay="500"/>
                            </p:stCondLst>
                            <p:childTnLst>
                              <p:par>
                                <p:cTn id="158" presetID="22" presetClass="entr" presetSubtype="4" fill="hold" nodeType="after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down)">
                                      <p:cBhvr>
                                        <p:cTn id="160" dur="500"/>
                                        <p:tgtEl>
                                          <p:spTgt spid="54"/>
                                        </p:tgtEl>
                                      </p:cBhvr>
                                    </p:animEffec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17"/>
                                        </p:tgtEl>
                                        <p:attrNameLst>
                                          <p:attrName>style.visibility</p:attrName>
                                        </p:attrNameLst>
                                      </p:cBhvr>
                                      <p:to>
                                        <p:strVal val="visible"/>
                                      </p:to>
                                    </p:set>
                                    <p:animEffect transition="in" filter="fade">
                                      <p:cBhvr>
                                        <p:cTn id="164" dur="500"/>
                                        <p:tgtEl>
                                          <p:spTgt spid="17"/>
                                        </p:tgtEl>
                                      </p:cBhvr>
                                    </p:animEffect>
                                  </p:childTnLst>
                                </p:cTn>
                              </p:par>
                            </p:childTnLst>
                          </p:cTn>
                        </p:par>
                        <p:par>
                          <p:cTn id="165" fill="hold">
                            <p:stCondLst>
                              <p:cond delay="1500"/>
                            </p:stCondLst>
                            <p:childTnLst>
                              <p:par>
                                <p:cTn id="166" presetID="22" presetClass="entr" presetSubtype="1" fill="hold" nodeType="after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wipe(up)">
                                      <p:cBhvr>
                                        <p:cTn id="168" dur="500"/>
                                        <p:tgtEl>
                                          <p:spTgt spid="65"/>
                                        </p:tgtEl>
                                      </p:cBhvr>
                                    </p:animEffect>
                                  </p:childTnLst>
                                </p:cTn>
                              </p:par>
                            </p:childTnLst>
                          </p:cTn>
                        </p:par>
                        <p:par>
                          <p:cTn id="169" fill="hold">
                            <p:stCondLst>
                              <p:cond delay="2000"/>
                            </p:stCondLst>
                            <p:childTnLst>
                              <p:par>
                                <p:cTn id="170" presetID="10" presetClass="entr" presetSubtype="0" fill="hold" grpId="0" nodeType="afterEffect">
                                  <p:stCondLst>
                                    <p:cond delay="0"/>
                                  </p:stCondLst>
                                  <p:childTnLst>
                                    <p:set>
                                      <p:cBhvr>
                                        <p:cTn id="171" dur="1" fill="hold">
                                          <p:stCondLst>
                                            <p:cond delay="0"/>
                                          </p:stCondLst>
                                        </p:cTn>
                                        <p:tgtEl>
                                          <p:spTgt spid="21"/>
                                        </p:tgtEl>
                                        <p:attrNameLst>
                                          <p:attrName>style.visibility</p:attrName>
                                        </p:attrNameLst>
                                      </p:cBhvr>
                                      <p:to>
                                        <p:strVal val="visible"/>
                                      </p:to>
                                    </p:set>
                                    <p:animEffect transition="in" filter="fade">
                                      <p:cBhvr>
                                        <p:cTn id="172" dur="500"/>
                                        <p:tgtEl>
                                          <p:spTgt spid="21"/>
                                        </p:tgtEl>
                                      </p:cBhvr>
                                    </p:animEffect>
                                  </p:childTnLst>
                                </p:cTn>
                              </p:par>
                            </p:childTnLst>
                          </p:cTn>
                        </p:par>
                        <p:par>
                          <p:cTn id="173" fill="hold">
                            <p:stCondLst>
                              <p:cond delay="2500"/>
                            </p:stCondLst>
                            <p:childTnLst>
                              <p:par>
                                <p:cTn id="174" presetID="22" presetClass="entr" presetSubtype="8" fill="hold" nodeType="afterEffect">
                                  <p:stCondLst>
                                    <p:cond delay="0"/>
                                  </p:stCondLst>
                                  <p:childTnLst>
                                    <p:set>
                                      <p:cBhvr>
                                        <p:cTn id="175" dur="1" fill="hold">
                                          <p:stCondLst>
                                            <p:cond delay="0"/>
                                          </p:stCondLst>
                                        </p:cTn>
                                        <p:tgtEl>
                                          <p:spTgt spid="73"/>
                                        </p:tgtEl>
                                        <p:attrNameLst>
                                          <p:attrName>style.visibility</p:attrName>
                                        </p:attrNameLst>
                                      </p:cBhvr>
                                      <p:to>
                                        <p:strVal val="visible"/>
                                      </p:to>
                                    </p:set>
                                    <p:animEffect transition="in" filter="wipe(left)">
                                      <p:cBhvr>
                                        <p:cTn id="176" dur="500"/>
                                        <p:tgtEl>
                                          <p:spTgt spid="73"/>
                                        </p:tgtEl>
                                      </p:cBhvr>
                                    </p:animEffect>
                                  </p:childTnLst>
                                </p:cTn>
                              </p:par>
                            </p:childTnLst>
                          </p:cTn>
                        </p:par>
                        <p:par>
                          <p:cTn id="177" fill="hold">
                            <p:stCondLst>
                              <p:cond delay="3000"/>
                            </p:stCondLst>
                            <p:childTnLst>
                              <p:par>
                                <p:cTn id="178" presetID="10" presetClass="entr" presetSubtype="0" fill="hold" grpId="0" nodeType="afterEffect">
                                  <p:stCondLst>
                                    <p:cond delay="0"/>
                                  </p:stCondLst>
                                  <p:childTnLst>
                                    <p:set>
                                      <p:cBhvr>
                                        <p:cTn id="179" dur="1" fill="hold">
                                          <p:stCondLst>
                                            <p:cond delay="0"/>
                                          </p:stCondLst>
                                        </p:cTn>
                                        <p:tgtEl>
                                          <p:spTgt spid="24"/>
                                        </p:tgtEl>
                                        <p:attrNameLst>
                                          <p:attrName>style.visibility</p:attrName>
                                        </p:attrNameLst>
                                      </p:cBhvr>
                                      <p:to>
                                        <p:strVal val="visible"/>
                                      </p:to>
                                    </p:set>
                                    <p:animEffect transition="in" filter="fade">
                                      <p:cBhvr>
                                        <p:cTn id="180" dur="500"/>
                                        <p:tgtEl>
                                          <p:spTgt spid="24"/>
                                        </p:tgtEl>
                                      </p:cBhvr>
                                    </p:animEffect>
                                  </p:childTnLst>
                                </p:cTn>
                              </p:par>
                            </p:childTnLst>
                          </p:cTn>
                        </p:par>
                        <p:par>
                          <p:cTn id="181" fill="hold">
                            <p:stCondLst>
                              <p:cond delay="3500"/>
                            </p:stCondLst>
                            <p:childTnLst>
                              <p:par>
                                <p:cTn id="182" presetID="22" presetClass="entr" presetSubtype="8"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Effect transition="in" filter="wipe(left)">
                                      <p:cBhvr>
                                        <p:cTn id="184" dur="500"/>
                                        <p:tgtEl>
                                          <p:spTgt spid="82"/>
                                        </p:tgtEl>
                                      </p:cBhvr>
                                    </p:animEffect>
                                  </p:childTnLst>
                                </p:cTn>
                              </p:par>
                            </p:childTnLst>
                          </p:cTn>
                        </p:par>
                        <p:par>
                          <p:cTn id="185" fill="hold">
                            <p:stCondLst>
                              <p:cond delay="4000"/>
                            </p:stCondLst>
                            <p:childTnLst>
                              <p:par>
                                <p:cTn id="186" presetID="10" presetClass="entr" presetSubtype="0" fill="hold" grpId="0" nodeType="after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fade">
                                      <p:cBhvr>
                                        <p:cTn id="188" dur="500"/>
                                        <p:tgtEl>
                                          <p:spTgt spid="27"/>
                                        </p:tgtEl>
                                      </p:cBhvr>
                                    </p:animEffect>
                                  </p:childTnLst>
                                </p:cTn>
                              </p:par>
                            </p:childTnLst>
                          </p:cTn>
                        </p:par>
                        <p:par>
                          <p:cTn id="189" fill="hold">
                            <p:stCondLst>
                              <p:cond delay="4500"/>
                            </p:stCondLst>
                            <p:childTnLst>
                              <p:par>
                                <p:cTn id="190" presetID="22" presetClass="entr" presetSubtype="8" fill="hold" nodeType="afterEffect">
                                  <p:stCondLst>
                                    <p:cond delay="0"/>
                                  </p:stCondLst>
                                  <p:childTnLst>
                                    <p:set>
                                      <p:cBhvr>
                                        <p:cTn id="191" dur="1" fill="hold">
                                          <p:stCondLst>
                                            <p:cond delay="0"/>
                                          </p:stCondLst>
                                        </p:cTn>
                                        <p:tgtEl>
                                          <p:spTgt spid="92"/>
                                        </p:tgtEl>
                                        <p:attrNameLst>
                                          <p:attrName>style.visibility</p:attrName>
                                        </p:attrNameLst>
                                      </p:cBhvr>
                                      <p:to>
                                        <p:strVal val="visible"/>
                                      </p:to>
                                    </p:set>
                                    <p:animEffect transition="in" filter="wipe(left)">
                                      <p:cBhvr>
                                        <p:cTn id="192" dur="500"/>
                                        <p:tgtEl>
                                          <p:spTgt spid="92"/>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62"/>
                                        </p:tgtEl>
                                      </p:cBhvr>
                                    </p:animEffect>
                                    <p:set>
                                      <p:cBhvr>
                                        <p:cTn id="19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0" grpId="0" animBg="1"/>
      <p:bldP spid="19" grpId="0" animBg="1"/>
      <p:bldP spid="21" grpId="0" animBg="1"/>
      <p:bldP spid="15" grpId="0" animBg="1"/>
      <p:bldP spid="22" grpId="0" animBg="1"/>
      <p:bldP spid="16" grpId="0" animBg="1"/>
      <p:bldP spid="23" grpId="0" animBg="1"/>
      <p:bldP spid="17" grpId="0" animBg="1"/>
      <p:bldP spid="24" grpId="0" animBg="1"/>
      <p:bldP spid="14" grpId="0" animBg="1"/>
      <p:bldP spid="25" grpId="0" animBg="1"/>
      <p:bldP spid="13" grpId="0" animBg="1"/>
      <p:bldP spid="26" grpId="0" animBg="1"/>
      <p:bldP spid="12" grpId="0" animBg="1"/>
      <p:bldP spid="27" grpId="0" animBg="1"/>
      <p:bldP spid="3" grpId="0"/>
      <p:bldP spid="3" grpId="1"/>
      <p:bldP spid="60" grpId="0"/>
      <p:bldP spid="60" grpId="1"/>
      <p:bldP spid="62" grpId="0"/>
      <p:bldP spid="6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07803"/>
            <a:ext cx="8229600" cy="3442394"/>
          </a:xfrm>
        </p:spPr>
        <p:txBody>
          <a:bodyPr>
            <a:normAutofit/>
          </a:bodyPr>
          <a:lstStyle/>
          <a:p>
            <a:r>
              <a:rPr lang="fr-FR" dirty="0" smtClean="0"/>
              <a:t>Moodle,</a:t>
            </a:r>
            <a:br>
              <a:rPr lang="fr-FR" dirty="0" smtClean="0"/>
            </a:br>
            <a:r>
              <a:rPr lang="fr-FR" dirty="0" smtClean="0"/>
              <a:t>Un outil au service</a:t>
            </a:r>
            <a:br>
              <a:rPr lang="fr-FR" dirty="0" smtClean="0"/>
            </a:br>
            <a:r>
              <a:rPr lang="fr-FR" dirty="0" smtClean="0"/>
              <a:t>des réalisations sur projet</a:t>
            </a:r>
            <a:endParaRPr lang="fr-FR" dirty="0"/>
          </a:p>
        </p:txBody>
      </p:sp>
    </p:spTree>
    <p:extLst>
      <p:ext uri="{BB962C8B-B14F-4D97-AF65-F5344CB8AC3E}">
        <p14:creationId xmlns:p14="http://schemas.microsoft.com/office/powerpoint/2010/main" val="344935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7149" y="132601"/>
            <a:ext cx="8929702" cy="6624736"/>
          </a:xfrm>
          <a:prstGeom prst="roundRect">
            <a:avLst>
              <a:gd name="adj" fmla="val 11575"/>
            </a:avLst>
          </a:prstGeom>
          <a:solidFill>
            <a:srgbClr val="F79646">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nvGrpSpPr>
          <p:cNvPr id="97" name="Groupe 96"/>
          <p:cNvGrpSpPr/>
          <p:nvPr/>
        </p:nvGrpSpPr>
        <p:grpSpPr>
          <a:xfrm>
            <a:off x="5857884" y="571480"/>
            <a:ext cx="2071702" cy="1571636"/>
            <a:chOff x="5857884" y="571480"/>
            <a:chExt cx="2071702" cy="1571636"/>
          </a:xfrm>
        </p:grpSpPr>
        <p:cxnSp>
          <p:nvCxnSpPr>
            <p:cNvPr id="90" name="Connecteur droit 89"/>
            <p:cNvCxnSpPr/>
            <p:nvPr/>
          </p:nvCxnSpPr>
          <p:spPr>
            <a:xfrm flipV="1">
              <a:off x="5857884" y="571480"/>
              <a:ext cx="642942" cy="1571636"/>
            </a:xfrm>
            <a:prstGeom prst="line">
              <a:avLst/>
            </a:prstGeom>
          </p:spPr>
          <p:style>
            <a:lnRef idx="3">
              <a:schemeClr val="accent5"/>
            </a:lnRef>
            <a:fillRef idx="0">
              <a:schemeClr val="accent5"/>
            </a:fillRef>
            <a:effectRef idx="2">
              <a:schemeClr val="accent5"/>
            </a:effectRef>
            <a:fontRef idx="minor">
              <a:schemeClr val="tx1"/>
            </a:fontRef>
          </p:style>
        </p:cxnSp>
        <p:cxnSp>
          <p:nvCxnSpPr>
            <p:cNvPr id="91" name="Connecteur droit 90"/>
            <p:cNvCxnSpPr/>
            <p:nvPr/>
          </p:nvCxnSpPr>
          <p:spPr>
            <a:xfrm flipV="1">
              <a:off x="5857884" y="1357298"/>
              <a:ext cx="1571636" cy="785818"/>
            </a:xfrm>
            <a:prstGeom prst="line">
              <a:avLst/>
            </a:prstGeom>
          </p:spPr>
          <p:style>
            <a:lnRef idx="3">
              <a:schemeClr val="accent5"/>
            </a:lnRef>
            <a:fillRef idx="0">
              <a:schemeClr val="accent5"/>
            </a:fillRef>
            <a:effectRef idx="2">
              <a:schemeClr val="accent5"/>
            </a:effectRef>
            <a:fontRef idx="minor">
              <a:schemeClr val="tx1"/>
            </a:fontRef>
          </p:style>
        </p:cxnSp>
        <p:cxnSp>
          <p:nvCxnSpPr>
            <p:cNvPr id="92" name="Connecteur droit 91"/>
            <p:cNvCxnSpPr/>
            <p:nvPr/>
          </p:nvCxnSpPr>
          <p:spPr>
            <a:xfrm>
              <a:off x="5857884" y="2143116"/>
              <a:ext cx="2071702" cy="0"/>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88" name="Groupe 87"/>
          <p:cNvGrpSpPr/>
          <p:nvPr/>
        </p:nvGrpSpPr>
        <p:grpSpPr>
          <a:xfrm>
            <a:off x="6357950" y="3714752"/>
            <a:ext cx="2000264" cy="1714512"/>
            <a:chOff x="6357950" y="3714752"/>
            <a:chExt cx="2000264" cy="1714512"/>
          </a:xfrm>
        </p:grpSpPr>
        <p:cxnSp>
          <p:nvCxnSpPr>
            <p:cNvPr id="81" name="Connecteur droit 80"/>
            <p:cNvCxnSpPr/>
            <p:nvPr/>
          </p:nvCxnSpPr>
          <p:spPr>
            <a:xfrm flipV="1">
              <a:off x="6357950" y="3714752"/>
              <a:ext cx="2000264"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82" name="Connecteur droit 81"/>
            <p:cNvCxnSpPr/>
            <p:nvPr/>
          </p:nvCxnSpPr>
          <p:spPr>
            <a:xfrm>
              <a:off x="6357950" y="4143380"/>
              <a:ext cx="1214446" cy="1285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83" name="Connecteur droit 82"/>
            <p:cNvCxnSpPr/>
            <p:nvPr/>
          </p:nvCxnSpPr>
          <p:spPr>
            <a:xfrm>
              <a:off x="6357950" y="4143380"/>
              <a:ext cx="1714512" cy="428628"/>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79" name="Groupe 78"/>
          <p:cNvGrpSpPr/>
          <p:nvPr/>
        </p:nvGrpSpPr>
        <p:grpSpPr>
          <a:xfrm>
            <a:off x="3357554" y="5072074"/>
            <a:ext cx="2428892" cy="1214446"/>
            <a:chOff x="3357554" y="5072074"/>
            <a:chExt cx="2428892" cy="1214446"/>
          </a:xfrm>
        </p:grpSpPr>
        <p:cxnSp>
          <p:nvCxnSpPr>
            <p:cNvPr id="72" name="Connecteur droit 71"/>
            <p:cNvCxnSpPr/>
            <p:nvPr/>
          </p:nvCxnSpPr>
          <p:spPr>
            <a:xfrm flipH="1">
              <a:off x="3357554"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3" name="Connecteur droit 72"/>
            <p:cNvCxnSpPr/>
            <p:nvPr/>
          </p:nvCxnSpPr>
          <p:spPr>
            <a:xfrm>
              <a:off x="4572000"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4" name="Connecteur droit 73"/>
            <p:cNvCxnSpPr/>
            <p:nvPr/>
          </p:nvCxnSpPr>
          <p:spPr>
            <a:xfrm>
              <a:off x="4572000" y="5072074"/>
              <a:ext cx="0" cy="1214446"/>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70" name="Groupe 69"/>
          <p:cNvGrpSpPr/>
          <p:nvPr/>
        </p:nvGrpSpPr>
        <p:grpSpPr>
          <a:xfrm>
            <a:off x="714348" y="3714752"/>
            <a:ext cx="2000264" cy="1714512"/>
            <a:chOff x="714348" y="3714752"/>
            <a:chExt cx="2000264" cy="1714512"/>
          </a:xfrm>
        </p:grpSpPr>
        <p:cxnSp>
          <p:nvCxnSpPr>
            <p:cNvPr id="63" name="Connecteur droit 62"/>
            <p:cNvCxnSpPr/>
            <p:nvPr/>
          </p:nvCxnSpPr>
          <p:spPr>
            <a:xfrm flipH="1" flipV="1">
              <a:off x="714348" y="3714752"/>
              <a:ext cx="2000264"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Connecteur droit 63"/>
            <p:cNvCxnSpPr/>
            <p:nvPr/>
          </p:nvCxnSpPr>
          <p:spPr>
            <a:xfrm flipH="1">
              <a:off x="1000100" y="4143380"/>
              <a:ext cx="1714512"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Connecteur droit 64"/>
            <p:cNvCxnSpPr/>
            <p:nvPr/>
          </p:nvCxnSpPr>
          <p:spPr>
            <a:xfrm flipH="1">
              <a:off x="1500166" y="4143380"/>
              <a:ext cx="1214446" cy="1285884"/>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61" name="Groupe 60"/>
          <p:cNvGrpSpPr/>
          <p:nvPr/>
        </p:nvGrpSpPr>
        <p:grpSpPr>
          <a:xfrm>
            <a:off x="1142976" y="571480"/>
            <a:ext cx="2071702" cy="1571636"/>
            <a:chOff x="1142976" y="571480"/>
            <a:chExt cx="2071702" cy="1571636"/>
          </a:xfrm>
        </p:grpSpPr>
        <p:cxnSp>
          <p:nvCxnSpPr>
            <p:cNvPr id="54" name="Connecteur droit 53"/>
            <p:cNvCxnSpPr/>
            <p:nvPr/>
          </p:nvCxnSpPr>
          <p:spPr>
            <a:xfrm flipH="1" flipV="1">
              <a:off x="2714612" y="571480"/>
              <a:ext cx="500066" cy="1571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Connecteur droit 54"/>
            <p:cNvCxnSpPr/>
            <p:nvPr/>
          </p:nvCxnSpPr>
          <p:spPr>
            <a:xfrm flipH="1">
              <a:off x="1142976" y="2143116"/>
              <a:ext cx="20717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Connecteur droit 55"/>
            <p:cNvCxnSpPr/>
            <p:nvPr/>
          </p:nvCxnSpPr>
          <p:spPr>
            <a:xfrm flipH="1" flipV="1">
              <a:off x="1714480" y="1357298"/>
              <a:ext cx="1500198" cy="78581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52" name="Groupe 51"/>
          <p:cNvGrpSpPr/>
          <p:nvPr/>
        </p:nvGrpSpPr>
        <p:grpSpPr>
          <a:xfrm>
            <a:off x="2857488" y="2214554"/>
            <a:ext cx="3571900" cy="3000396"/>
            <a:chOff x="2857488" y="2214554"/>
            <a:chExt cx="3571900" cy="3000396"/>
          </a:xfrm>
        </p:grpSpPr>
        <p:cxnSp>
          <p:nvCxnSpPr>
            <p:cNvPr id="38" name="Connecteur droit 37"/>
            <p:cNvCxnSpPr/>
            <p:nvPr/>
          </p:nvCxnSpPr>
          <p:spPr>
            <a:xfrm flipH="1" flipV="1">
              <a:off x="3214678" y="2214554"/>
              <a:ext cx="1357322" cy="121444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9" name="Connecteur droit 38"/>
            <p:cNvCxnSpPr/>
            <p:nvPr/>
          </p:nvCxnSpPr>
          <p:spPr>
            <a:xfrm flipV="1">
              <a:off x="4572000" y="2285992"/>
              <a:ext cx="1357322" cy="114300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0" name="Connecteur droit 39"/>
            <p:cNvCxnSpPr/>
            <p:nvPr/>
          </p:nvCxnSpPr>
          <p:spPr>
            <a:xfrm>
              <a:off x="4572000" y="3429000"/>
              <a:ext cx="1857388" cy="78581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1" name="Connecteur droit 40"/>
            <p:cNvCxnSpPr/>
            <p:nvPr/>
          </p:nvCxnSpPr>
          <p:spPr>
            <a:xfrm>
              <a:off x="4572000" y="3429000"/>
              <a:ext cx="0" cy="178595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2" name="Connecteur droit 41"/>
            <p:cNvCxnSpPr/>
            <p:nvPr/>
          </p:nvCxnSpPr>
          <p:spPr>
            <a:xfrm flipH="1">
              <a:off x="2857488" y="3429000"/>
              <a:ext cx="1714512" cy="714380"/>
            </a:xfrm>
            <a:prstGeom prst="line">
              <a:avLst/>
            </a:prstGeom>
            <a:ln/>
          </p:spPr>
          <p:style>
            <a:lnRef idx="3">
              <a:schemeClr val="accent6"/>
            </a:lnRef>
            <a:fillRef idx="0">
              <a:schemeClr val="accent6"/>
            </a:fillRef>
            <a:effectRef idx="2">
              <a:schemeClr val="accent6"/>
            </a:effectRef>
            <a:fontRef idx="minor">
              <a:schemeClr val="tx1"/>
            </a:fontRef>
          </p:style>
        </p:cxnSp>
      </p:grpSp>
      <p:sp>
        <p:nvSpPr>
          <p:cNvPr id="4" name="Ellipse 3"/>
          <p:cNvSpPr/>
          <p:nvPr/>
        </p:nvSpPr>
        <p:spPr>
          <a:xfrm>
            <a:off x="3464711" y="2786058"/>
            <a:ext cx="221457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Réalisations  sur projet</a:t>
            </a:r>
            <a:endParaRPr lang="fr-FR" dirty="0"/>
          </a:p>
        </p:txBody>
      </p:sp>
      <p:sp>
        <p:nvSpPr>
          <p:cNvPr id="5" name="Ellipse 4"/>
          <p:cNvSpPr/>
          <p:nvPr/>
        </p:nvSpPr>
        <p:spPr>
          <a:xfrm>
            <a:off x="3929058" y="4643446"/>
            <a:ext cx="1285884" cy="8572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Projet 3</a:t>
            </a:r>
            <a:endParaRPr lang="fr-FR" dirty="0"/>
          </a:p>
        </p:txBody>
      </p:sp>
      <p:grpSp>
        <p:nvGrpSpPr>
          <p:cNvPr id="36" name="Groupe 35"/>
          <p:cNvGrpSpPr/>
          <p:nvPr/>
        </p:nvGrpSpPr>
        <p:grpSpPr>
          <a:xfrm>
            <a:off x="2107389" y="3679033"/>
            <a:ext cx="4929222" cy="857256"/>
            <a:chOff x="2143108" y="3679033"/>
            <a:chExt cx="4929222" cy="857256"/>
          </a:xfrm>
        </p:grpSpPr>
        <p:sp>
          <p:nvSpPr>
            <p:cNvPr id="6" name="Ellipse 5"/>
            <p:cNvSpPr/>
            <p:nvPr/>
          </p:nvSpPr>
          <p:spPr>
            <a:xfrm>
              <a:off x="2143108" y="3679033"/>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Projet 2</a:t>
              </a:r>
              <a:endParaRPr lang="fr-FR" dirty="0"/>
            </a:p>
          </p:txBody>
        </p:sp>
        <p:sp>
          <p:nvSpPr>
            <p:cNvPr id="7" name="Ellipse 6"/>
            <p:cNvSpPr/>
            <p:nvPr/>
          </p:nvSpPr>
          <p:spPr>
            <a:xfrm>
              <a:off x="5786446" y="3679033"/>
              <a:ext cx="1285884" cy="857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Projet 4</a:t>
              </a:r>
              <a:endParaRPr lang="fr-FR" dirty="0"/>
            </a:p>
          </p:txBody>
        </p:sp>
      </p:grpSp>
      <p:grpSp>
        <p:nvGrpSpPr>
          <p:cNvPr id="31" name="Groupe 30"/>
          <p:cNvGrpSpPr/>
          <p:nvPr/>
        </p:nvGrpSpPr>
        <p:grpSpPr>
          <a:xfrm>
            <a:off x="2607455" y="1714488"/>
            <a:ext cx="3929090" cy="857256"/>
            <a:chOff x="2643174" y="1714488"/>
            <a:chExt cx="3929090" cy="857256"/>
          </a:xfrm>
        </p:grpSpPr>
        <p:sp>
          <p:nvSpPr>
            <p:cNvPr id="8" name="Ellipse 7"/>
            <p:cNvSpPr/>
            <p:nvPr/>
          </p:nvSpPr>
          <p:spPr>
            <a:xfrm>
              <a:off x="2643174" y="1714488"/>
              <a:ext cx="1285884" cy="857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Projet 1</a:t>
              </a:r>
              <a:endParaRPr lang="fr-FR" dirty="0"/>
            </a:p>
          </p:txBody>
        </p:sp>
        <p:sp>
          <p:nvSpPr>
            <p:cNvPr id="9" name="Ellipse 8"/>
            <p:cNvSpPr/>
            <p:nvPr/>
          </p:nvSpPr>
          <p:spPr>
            <a:xfrm>
              <a:off x="5286380" y="1714488"/>
              <a:ext cx="128588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Projet 5</a:t>
              </a:r>
              <a:endParaRPr lang="fr-FR" dirty="0"/>
            </a:p>
          </p:txBody>
        </p:sp>
      </p:grpSp>
      <p:sp>
        <p:nvSpPr>
          <p:cNvPr id="20" name="Rectangle à coins arrondis 19"/>
          <p:cNvSpPr/>
          <p:nvPr/>
        </p:nvSpPr>
        <p:spPr>
          <a:xfrm>
            <a:off x="4036215" y="592933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2</a:t>
            </a:r>
          </a:p>
          <a:p>
            <a:pPr algn="ctr"/>
            <a:r>
              <a:rPr lang="fr-FR" sz="1600" dirty="0" smtClean="0"/>
              <a:t>Collège 1</a:t>
            </a:r>
            <a:endParaRPr lang="fr-FR" sz="1600" dirty="0"/>
          </a:p>
        </p:txBody>
      </p:sp>
      <p:grpSp>
        <p:nvGrpSpPr>
          <p:cNvPr id="35" name="Groupe 34"/>
          <p:cNvGrpSpPr/>
          <p:nvPr/>
        </p:nvGrpSpPr>
        <p:grpSpPr>
          <a:xfrm>
            <a:off x="2821769" y="5572140"/>
            <a:ext cx="3500462" cy="714380"/>
            <a:chOff x="2857488" y="5572140"/>
            <a:chExt cx="3500462" cy="714380"/>
          </a:xfrm>
        </p:grpSpPr>
        <p:sp>
          <p:nvSpPr>
            <p:cNvPr id="19" name="Rectangle à coins arrondis 18"/>
            <p:cNvSpPr/>
            <p:nvPr/>
          </p:nvSpPr>
          <p:spPr>
            <a:xfrm>
              <a:off x="2857488"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1</a:t>
              </a:r>
            </a:p>
            <a:p>
              <a:pPr algn="ctr"/>
              <a:r>
                <a:rPr lang="fr-FR" sz="1600" dirty="0" smtClean="0"/>
                <a:t>Collège 1</a:t>
              </a:r>
              <a:endParaRPr lang="fr-FR" sz="1600" dirty="0"/>
            </a:p>
          </p:txBody>
        </p:sp>
        <p:sp>
          <p:nvSpPr>
            <p:cNvPr id="21" name="Rectangle à coins arrondis 20"/>
            <p:cNvSpPr/>
            <p:nvPr/>
          </p:nvSpPr>
          <p:spPr>
            <a:xfrm>
              <a:off x="5286380"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X</a:t>
              </a:r>
            </a:p>
            <a:p>
              <a:pPr algn="ctr"/>
              <a:r>
                <a:rPr lang="fr-FR" sz="1600" dirty="0" smtClean="0"/>
                <a:t>Collège X</a:t>
              </a:r>
              <a:endParaRPr lang="fr-FR" sz="1600" dirty="0"/>
            </a:p>
          </p:txBody>
        </p:sp>
      </p:grpSp>
      <p:grpSp>
        <p:nvGrpSpPr>
          <p:cNvPr id="32" name="Groupe 31"/>
          <p:cNvGrpSpPr/>
          <p:nvPr/>
        </p:nvGrpSpPr>
        <p:grpSpPr>
          <a:xfrm>
            <a:off x="214298" y="3357562"/>
            <a:ext cx="8715404" cy="714380"/>
            <a:chOff x="214282" y="3357562"/>
            <a:chExt cx="8715404" cy="714380"/>
          </a:xfrm>
        </p:grpSpPr>
        <p:sp>
          <p:nvSpPr>
            <p:cNvPr id="15" name="Rectangle à coins arrondis 14"/>
            <p:cNvSpPr/>
            <p:nvPr/>
          </p:nvSpPr>
          <p:spPr>
            <a:xfrm>
              <a:off x="214282" y="3357562"/>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1</a:t>
              </a:r>
            </a:p>
            <a:p>
              <a:pPr algn="ctr"/>
              <a:r>
                <a:rPr lang="fr-FR" sz="1600" dirty="0" smtClean="0"/>
                <a:t>Collège 1</a:t>
              </a:r>
              <a:endParaRPr lang="fr-FR" sz="1600" dirty="0"/>
            </a:p>
          </p:txBody>
        </p:sp>
        <p:sp>
          <p:nvSpPr>
            <p:cNvPr id="22" name="Rectangle à coins arrondis 21"/>
            <p:cNvSpPr/>
            <p:nvPr/>
          </p:nvSpPr>
          <p:spPr>
            <a:xfrm flipH="1">
              <a:off x="7858116" y="3357562"/>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1</a:t>
              </a:r>
            </a:p>
            <a:p>
              <a:pPr algn="ctr"/>
              <a:r>
                <a:rPr lang="fr-FR" sz="1600" dirty="0" smtClean="0"/>
                <a:t>Collège 1</a:t>
              </a:r>
              <a:endParaRPr lang="fr-FR" sz="1600" dirty="0"/>
            </a:p>
          </p:txBody>
        </p:sp>
      </p:grpSp>
      <p:grpSp>
        <p:nvGrpSpPr>
          <p:cNvPr id="33" name="Groupe 32"/>
          <p:cNvGrpSpPr/>
          <p:nvPr/>
        </p:nvGrpSpPr>
        <p:grpSpPr>
          <a:xfrm>
            <a:off x="500034" y="4214818"/>
            <a:ext cx="8143932" cy="714380"/>
            <a:chOff x="428596" y="4214818"/>
            <a:chExt cx="8143932" cy="714380"/>
          </a:xfrm>
        </p:grpSpPr>
        <p:sp>
          <p:nvSpPr>
            <p:cNvPr id="16" name="Rectangle à coins arrondis 15"/>
            <p:cNvSpPr/>
            <p:nvPr/>
          </p:nvSpPr>
          <p:spPr>
            <a:xfrm>
              <a:off x="428596" y="4214818"/>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2</a:t>
              </a:r>
            </a:p>
            <a:p>
              <a:pPr algn="ctr"/>
              <a:r>
                <a:rPr lang="fr-FR" sz="1600" dirty="0" smtClean="0"/>
                <a:t>Collège 1</a:t>
              </a:r>
              <a:endParaRPr lang="fr-FR" sz="1600" dirty="0"/>
            </a:p>
          </p:txBody>
        </p:sp>
        <p:sp>
          <p:nvSpPr>
            <p:cNvPr id="23" name="Rectangle à coins arrondis 22"/>
            <p:cNvSpPr/>
            <p:nvPr/>
          </p:nvSpPr>
          <p:spPr>
            <a:xfrm flipH="1">
              <a:off x="7500958" y="4214818"/>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2</a:t>
              </a:r>
            </a:p>
            <a:p>
              <a:pPr algn="ctr"/>
              <a:r>
                <a:rPr lang="fr-FR" sz="1600" dirty="0" smtClean="0"/>
                <a:t>Collège 1</a:t>
              </a:r>
              <a:endParaRPr lang="fr-FR" sz="1600" dirty="0"/>
            </a:p>
          </p:txBody>
        </p:sp>
      </p:grpSp>
      <p:grpSp>
        <p:nvGrpSpPr>
          <p:cNvPr id="34" name="Groupe 33"/>
          <p:cNvGrpSpPr/>
          <p:nvPr/>
        </p:nvGrpSpPr>
        <p:grpSpPr>
          <a:xfrm>
            <a:off x="1000100" y="5072074"/>
            <a:ext cx="7143800" cy="714380"/>
            <a:chOff x="1000100" y="5072074"/>
            <a:chExt cx="7143800" cy="714380"/>
          </a:xfrm>
        </p:grpSpPr>
        <p:sp>
          <p:nvSpPr>
            <p:cNvPr id="17" name="Rectangle à coins arrondis 16"/>
            <p:cNvSpPr/>
            <p:nvPr/>
          </p:nvSpPr>
          <p:spPr>
            <a:xfrm>
              <a:off x="1000100" y="5072074"/>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X</a:t>
              </a:r>
            </a:p>
            <a:p>
              <a:pPr algn="ctr"/>
              <a:r>
                <a:rPr lang="fr-FR" sz="1600" dirty="0" smtClean="0"/>
                <a:t>Collège X</a:t>
              </a:r>
              <a:endParaRPr lang="fr-FR" sz="1600" dirty="0"/>
            </a:p>
          </p:txBody>
        </p:sp>
        <p:sp>
          <p:nvSpPr>
            <p:cNvPr id="24" name="Rectangle à coins arrondis 23"/>
            <p:cNvSpPr/>
            <p:nvPr/>
          </p:nvSpPr>
          <p:spPr>
            <a:xfrm flipH="1">
              <a:off x="7072330" y="5072074"/>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X</a:t>
              </a:r>
            </a:p>
            <a:p>
              <a:pPr algn="ctr"/>
              <a:r>
                <a:rPr lang="fr-FR" sz="1600" dirty="0" smtClean="0"/>
                <a:t>Collège X</a:t>
              </a:r>
              <a:endParaRPr lang="fr-FR" sz="1600" dirty="0"/>
            </a:p>
          </p:txBody>
        </p:sp>
      </p:grpSp>
      <p:grpSp>
        <p:nvGrpSpPr>
          <p:cNvPr id="28" name="Groupe 27"/>
          <p:cNvGrpSpPr/>
          <p:nvPr/>
        </p:nvGrpSpPr>
        <p:grpSpPr>
          <a:xfrm>
            <a:off x="2143108" y="214290"/>
            <a:ext cx="4857784" cy="714380"/>
            <a:chOff x="1857356" y="214290"/>
            <a:chExt cx="4857784" cy="714380"/>
          </a:xfrm>
        </p:grpSpPr>
        <p:sp>
          <p:nvSpPr>
            <p:cNvPr id="14" name="Rectangle à coins arrondis 13"/>
            <p:cNvSpPr/>
            <p:nvPr/>
          </p:nvSpPr>
          <p:spPr>
            <a:xfrm>
              <a:off x="1857356" y="214290"/>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X</a:t>
              </a:r>
            </a:p>
            <a:p>
              <a:pPr algn="ctr"/>
              <a:r>
                <a:rPr lang="fr-FR" sz="1600" dirty="0" smtClean="0"/>
                <a:t>Collège X</a:t>
              </a:r>
              <a:endParaRPr lang="fr-FR" sz="1600" dirty="0"/>
            </a:p>
          </p:txBody>
        </p:sp>
        <p:sp>
          <p:nvSpPr>
            <p:cNvPr id="25" name="Rectangle à coins arrondis 24"/>
            <p:cNvSpPr/>
            <p:nvPr/>
          </p:nvSpPr>
          <p:spPr>
            <a:xfrm>
              <a:off x="5643570" y="214290"/>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1</a:t>
              </a:r>
            </a:p>
            <a:p>
              <a:pPr algn="ctr"/>
              <a:r>
                <a:rPr lang="fr-FR" sz="1600" dirty="0" smtClean="0"/>
                <a:t>Collège 1</a:t>
              </a:r>
              <a:endParaRPr lang="fr-FR" sz="1600" dirty="0"/>
            </a:p>
          </p:txBody>
        </p:sp>
      </p:grpSp>
      <p:grpSp>
        <p:nvGrpSpPr>
          <p:cNvPr id="29" name="Groupe 28"/>
          <p:cNvGrpSpPr/>
          <p:nvPr/>
        </p:nvGrpSpPr>
        <p:grpSpPr>
          <a:xfrm>
            <a:off x="1178695" y="964389"/>
            <a:ext cx="6786610" cy="714380"/>
            <a:chOff x="1000100" y="964389"/>
            <a:chExt cx="6786610" cy="714380"/>
          </a:xfrm>
        </p:grpSpPr>
        <p:sp>
          <p:nvSpPr>
            <p:cNvPr id="13" name="Rectangle à coins arrondis 12"/>
            <p:cNvSpPr/>
            <p:nvPr/>
          </p:nvSpPr>
          <p:spPr>
            <a:xfrm>
              <a:off x="1000100" y="964389"/>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2</a:t>
              </a:r>
            </a:p>
            <a:p>
              <a:pPr algn="ctr"/>
              <a:r>
                <a:rPr lang="fr-FR" sz="1600" dirty="0" smtClean="0"/>
                <a:t>Collège 1</a:t>
              </a:r>
              <a:endParaRPr lang="fr-FR" sz="1600" dirty="0"/>
            </a:p>
          </p:txBody>
        </p:sp>
        <p:sp>
          <p:nvSpPr>
            <p:cNvPr id="26" name="Rectangle à coins arrondis 25"/>
            <p:cNvSpPr/>
            <p:nvPr/>
          </p:nvSpPr>
          <p:spPr>
            <a:xfrm>
              <a:off x="6715140" y="964389"/>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2</a:t>
              </a:r>
            </a:p>
            <a:p>
              <a:pPr algn="ctr"/>
              <a:r>
                <a:rPr lang="fr-FR" sz="1600" dirty="0" smtClean="0"/>
                <a:t>Collège 1</a:t>
              </a:r>
              <a:endParaRPr lang="fr-FR" sz="1600" dirty="0"/>
            </a:p>
          </p:txBody>
        </p:sp>
      </p:grpSp>
      <p:grpSp>
        <p:nvGrpSpPr>
          <p:cNvPr id="30" name="Groupe 29"/>
          <p:cNvGrpSpPr/>
          <p:nvPr/>
        </p:nvGrpSpPr>
        <p:grpSpPr>
          <a:xfrm>
            <a:off x="642910" y="1785926"/>
            <a:ext cx="7858180" cy="714380"/>
            <a:chOff x="500034" y="1785926"/>
            <a:chExt cx="7858180" cy="714380"/>
          </a:xfrm>
        </p:grpSpPr>
        <p:sp>
          <p:nvSpPr>
            <p:cNvPr id="12" name="Rectangle à coins arrondis 11"/>
            <p:cNvSpPr/>
            <p:nvPr/>
          </p:nvSpPr>
          <p:spPr>
            <a:xfrm>
              <a:off x="500034" y="1785926"/>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1</a:t>
              </a:r>
            </a:p>
            <a:p>
              <a:pPr algn="ctr"/>
              <a:r>
                <a:rPr lang="fr-FR" sz="1600" dirty="0" smtClean="0"/>
                <a:t>Collège 1</a:t>
              </a:r>
              <a:endParaRPr lang="fr-FR" sz="1600" dirty="0"/>
            </a:p>
          </p:txBody>
        </p:sp>
        <p:sp>
          <p:nvSpPr>
            <p:cNvPr id="27" name="Rectangle à coins arrondis 26"/>
            <p:cNvSpPr/>
            <p:nvPr/>
          </p:nvSpPr>
          <p:spPr>
            <a:xfrm>
              <a:off x="7286644" y="1785926"/>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X</a:t>
              </a:r>
            </a:p>
            <a:p>
              <a:pPr algn="ctr"/>
              <a:r>
                <a:rPr lang="fr-FR" sz="1600" dirty="0" smtClean="0"/>
                <a:t>Collège X</a:t>
              </a:r>
              <a:endParaRPr lang="fr-FR" sz="1600" dirty="0"/>
            </a:p>
          </p:txBody>
        </p:sp>
      </p:grpSp>
    </p:spTree>
    <p:extLst>
      <p:ext uri="{BB962C8B-B14F-4D97-AF65-F5344CB8AC3E}">
        <p14:creationId xmlns:p14="http://schemas.microsoft.com/office/powerpoint/2010/main" val="3581679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52663"/>
            <a:ext cx="5331393" cy="39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e 8"/>
          <p:cNvGrpSpPr/>
          <p:nvPr/>
        </p:nvGrpSpPr>
        <p:grpSpPr>
          <a:xfrm>
            <a:off x="107504" y="132601"/>
            <a:ext cx="8929702" cy="6624736"/>
            <a:chOff x="107149" y="132601"/>
            <a:chExt cx="8929702" cy="6624736"/>
          </a:xfrm>
        </p:grpSpPr>
        <p:sp>
          <p:nvSpPr>
            <p:cNvPr id="10" name="Rectangle à coins arrondis 9"/>
            <p:cNvSpPr/>
            <p:nvPr/>
          </p:nvSpPr>
          <p:spPr>
            <a:xfrm>
              <a:off x="107149" y="132601"/>
              <a:ext cx="8929702" cy="6624736"/>
            </a:xfrm>
            <a:prstGeom prst="roundRect">
              <a:avLst>
                <a:gd name="adj" fmla="val 11575"/>
              </a:avLst>
            </a:prstGeom>
            <a:solidFill>
              <a:srgbClr val="F79646">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nvGrpSpPr>
            <p:cNvPr id="11" name="Groupe 10"/>
            <p:cNvGrpSpPr/>
            <p:nvPr/>
          </p:nvGrpSpPr>
          <p:grpSpPr>
            <a:xfrm>
              <a:off x="5857884" y="571480"/>
              <a:ext cx="2071702" cy="1571636"/>
              <a:chOff x="5857884" y="571480"/>
              <a:chExt cx="2071702" cy="1571636"/>
            </a:xfrm>
          </p:grpSpPr>
          <p:cxnSp>
            <p:nvCxnSpPr>
              <p:cNvPr id="64" name="Connecteur droit 63"/>
              <p:cNvCxnSpPr/>
              <p:nvPr/>
            </p:nvCxnSpPr>
            <p:spPr>
              <a:xfrm flipV="1">
                <a:off x="5857884" y="571480"/>
                <a:ext cx="642942" cy="1571636"/>
              </a:xfrm>
              <a:prstGeom prst="line">
                <a:avLst/>
              </a:prstGeom>
            </p:spPr>
            <p:style>
              <a:lnRef idx="3">
                <a:schemeClr val="accent5"/>
              </a:lnRef>
              <a:fillRef idx="0">
                <a:schemeClr val="accent5"/>
              </a:fillRef>
              <a:effectRef idx="2">
                <a:schemeClr val="accent5"/>
              </a:effectRef>
              <a:fontRef idx="minor">
                <a:schemeClr val="tx1"/>
              </a:fontRef>
            </p:style>
          </p:cxnSp>
          <p:cxnSp>
            <p:nvCxnSpPr>
              <p:cNvPr id="65" name="Connecteur droit 64"/>
              <p:cNvCxnSpPr/>
              <p:nvPr/>
            </p:nvCxnSpPr>
            <p:spPr>
              <a:xfrm flipV="1">
                <a:off x="5857884" y="1357298"/>
                <a:ext cx="1571636" cy="785818"/>
              </a:xfrm>
              <a:prstGeom prst="line">
                <a:avLst/>
              </a:prstGeom>
            </p:spPr>
            <p:style>
              <a:lnRef idx="3">
                <a:schemeClr val="accent5"/>
              </a:lnRef>
              <a:fillRef idx="0">
                <a:schemeClr val="accent5"/>
              </a:fillRef>
              <a:effectRef idx="2">
                <a:schemeClr val="accent5"/>
              </a:effectRef>
              <a:fontRef idx="minor">
                <a:schemeClr val="tx1"/>
              </a:fontRef>
            </p:style>
          </p:cxnSp>
          <p:cxnSp>
            <p:nvCxnSpPr>
              <p:cNvPr id="66" name="Connecteur droit 65"/>
              <p:cNvCxnSpPr/>
              <p:nvPr/>
            </p:nvCxnSpPr>
            <p:spPr>
              <a:xfrm>
                <a:off x="5857884" y="2143116"/>
                <a:ext cx="2071702" cy="0"/>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12" name="Groupe 11"/>
            <p:cNvGrpSpPr/>
            <p:nvPr/>
          </p:nvGrpSpPr>
          <p:grpSpPr>
            <a:xfrm>
              <a:off x="6357950" y="3714752"/>
              <a:ext cx="2000264" cy="1714512"/>
              <a:chOff x="6357950" y="3714752"/>
              <a:chExt cx="2000264" cy="1714512"/>
            </a:xfrm>
          </p:grpSpPr>
          <p:cxnSp>
            <p:nvCxnSpPr>
              <p:cNvPr id="61" name="Connecteur droit 60"/>
              <p:cNvCxnSpPr/>
              <p:nvPr/>
            </p:nvCxnSpPr>
            <p:spPr>
              <a:xfrm flipV="1">
                <a:off x="6357950" y="3714752"/>
                <a:ext cx="2000264"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Connecteur droit 61"/>
              <p:cNvCxnSpPr/>
              <p:nvPr/>
            </p:nvCxnSpPr>
            <p:spPr>
              <a:xfrm>
                <a:off x="6357950" y="4143380"/>
                <a:ext cx="1214446" cy="1285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Connecteur droit 62"/>
              <p:cNvCxnSpPr/>
              <p:nvPr/>
            </p:nvCxnSpPr>
            <p:spPr>
              <a:xfrm>
                <a:off x="6357950" y="4143380"/>
                <a:ext cx="1714512" cy="428628"/>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3" name="Groupe 12"/>
            <p:cNvGrpSpPr/>
            <p:nvPr/>
          </p:nvGrpSpPr>
          <p:grpSpPr>
            <a:xfrm>
              <a:off x="3357554" y="5072074"/>
              <a:ext cx="2428892" cy="1214446"/>
              <a:chOff x="3357554" y="5072074"/>
              <a:chExt cx="2428892" cy="1214446"/>
            </a:xfrm>
          </p:grpSpPr>
          <p:cxnSp>
            <p:nvCxnSpPr>
              <p:cNvPr id="58" name="Connecteur droit 57"/>
              <p:cNvCxnSpPr/>
              <p:nvPr/>
            </p:nvCxnSpPr>
            <p:spPr>
              <a:xfrm flipH="1">
                <a:off x="3357554"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Connecteur droit 58"/>
              <p:cNvCxnSpPr/>
              <p:nvPr/>
            </p:nvCxnSpPr>
            <p:spPr>
              <a:xfrm>
                <a:off x="4572000"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60" name="Connecteur droit 59"/>
              <p:cNvCxnSpPr/>
              <p:nvPr/>
            </p:nvCxnSpPr>
            <p:spPr>
              <a:xfrm>
                <a:off x="4572000" y="5072074"/>
                <a:ext cx="0" cy="1214446"/>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4" name="Groupe 13"/>
            <p:cNvGrpSpPr/>
            <p:nvPr/>
          </p:nvGrpSpPr>
          <p:grpSpPr>
            <a:xfrm>
              <a:off x="714348" y="3714752"/>
              <a:ext cx="2000264" cy="1714512"/>
              <a:chOff x="714348" y="3714752"/>
              <a:chExt cx="2000264" cy="1714512"/>
            </a:xfrm>
          </p:grpSpPr>
          <p:cxnSp>
            <p:nvCxnSpPr>
              <p:cNvPr id="55" name="Connecteur droit 54"/>
              <p:cNvCxnSpPr/>
              <p:nvPr/>
            </p:nvCxnSpPr>
            <p:spPr>
              <a:xfrm flipH="1" flipV="1">
                <a:off x="714348" y="3714752"/>
                <a:ext cx="2000264"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Connecteur droit 55"/>
              <p:cNvCxnSpPr/>
              <p:nvPr/>
            </p:nvCxnSpPr>
            <p:spPr>
              <a:xfrm flipH="1">
                <a:off x="1000100" y="4143380"/>
                <a:ext cx="1714512"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57" name="Connecteur droit 56"/>
              <p:cNvCxnSpPr/>
              <p:nvPr/>
            </p:nvCxnSpPr>
            <p:spPr>
              <a:xfrm flipH="1">
                <a:off x="1500166" y="4143380"/>
                <a:ext cx="1214446" cy="1285884"/>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5" name="Groupe 14"/>
            <p:cNvGrpSpPr/>
            <p:nvPr/>
          </p:nvGrpSpPr>
          <p:grpSpPr>
            <a:xfrm>
              <a:off x="1142976" y="571480"/>
              <a:ext cx="2071702" cy="1571636"/>
              <a:chOff x="1142976" y="571480"/>
              <a:chExt cx="2071702" cy="1571636"/>
            </a:xfrm>
          </p:grpSpPr>
          <p:cxnSp>
            <p:nvCxnSpPr>
              <p:cNvPr id="52" name="Connecteur droit 51"/>
              <p:cNvCxnSpPr/>
              <p:nvPr/>
            </p:nvCxnSpPr>
            <p:spPr>
              <a:xfrm flipH="1" flipV="1">
                <a:off x="2714612" y="571480"/>
                <a:ext cx="500066" cy="1571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3" name="Connecteur droit 52"/>
              <p:cNvCxnSpPr/>
              <p:nvPr/>
            </p:nvCxnSpPr>
            <p:spPr>
              <a:xfrm flipH="1">
                <a:off x="1142976" y="2143116"/>
                <a:ext cx="20717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Connecteur droit 53"/>
              <p:cNvCxnSpPr/>
              <p:nvPr/>
            </p:nvCxnSpPr>
            <p:spPr>
              <a:xfrm flipH="1" flipV="1">
                <a:off x="1714480" y="1357298"/>
                <a:ext cx="1500198" cy="78581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6" name="Groupe 15"/>
            <p:cNvGrpSpPr/>
            <p:nvPr/>
          </p:nvGrpSpPr>
          <p:grpSpPr>
            <a:xfrm>
              <a:off x="2857488" y="2214554"/>
              <a:ext cx="3571900" cy="3000396"/>
              <a:chOff x="2857488" y="2214554"/>
              <a:chExt cx="3571900" cy="3000396"/>
            </a:xfrm>
          </p:grpSpPr>
          <p:cxnSp>
            <p:nvCxnSpPr>
              <p:cNvPr id="47" name="Connecteur droit 46"/>
              <p:cNvCxnSpPr/>
              <p:nvPr/>
            </p:nvCxnSpPr>
            <p:spPr>
              <a:xfrm flipH="1" flipV="1">
                <a:off x="3214678" y="2214554"/>
                <a:ext cx="1357322" cy="121444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8" name="Connecteur droit 47"/>
              <p:cNvCxnSpPr/>
              <p:nvPr/>
            </p:nvCxnSpPr>
            <p:spPr>
              <a:xfrm flipV="1">
                <a:off x="4572000" y="2285992"/>
                <a:ext cx="1357322" cy="114300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9" name="Connecteur droit 48"/>
              <p:cNvCxnSpPr/>
              <p:nvPr/>
            </p:nvCxnSpPr>
            <p:spPr>
              <a:xfrm>
                <a:off x="4572000" y="3429000"/>
                <a:ext cx="1857388" cy="78581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0" name="Connecteur droit 49"/>
              <p:cNvCxnSpPr/>
              <p:nvPr/>
            </p:nvCxnSpPr>
            <p:spPr>
              <a:xfrm>
                <a:off x="4572000" y="3429000"/>
                <a:ext cx="0" cy="178595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1" name="Connecteur droit 50"/>
              <p:cNvCxnSpPr/>
              <p:nvPr/>
            </p:nvCxnSpPr>
            <p:spPr>
              <a:xfrm flipH="1">
                <a:off x="2857488" y="3429000"/>
                <a:ext cx="1714512" cy="714380"/>
              </a:xfrm>
              <a:prstGeom prst="line">
                <a:avLst/>
              </a:prstGeom>
              <a:ln/>
            </p:spPr>
            <p:style>
              <a:lnRef idx="3">
                <a:schemeClr val="accent6"/>
              </a:lnRef>
              <a:fillRef idx="0">
                <a:schemeClr val="accent6"/>
              </a:fillRef>
              <a:effectRef idx="2">
                <a:schemeClr val="accent6"/>
              </a:effectRef>
              <a:fontRef idx="minor">
                <a:schemeClr val="tx1"/>
              </a:fontRef>
            </p:style>
          </p:cxnSp>
        </p:grpSp>
        <p:sp>
          <p:nvSpPr>
            <p:cNvPr id="17" name="Ellipse 16"/>
            <p:cNvSpPr/>
            <p:nvPr/>
          </p:nvSpPr>
          <p:spPr>
            <a:xfrm>
              <a:off x="3464711" y="2786058"/>
              <a:ext cx="221457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Réalisations  sur projet</a:t>
              </a:r>
              <a:endParaRPr lang="fr-FR" dirty="0"/>
            </a:p>
          </p:txBody>
        </p:sp>
        <p:sp>
          <p:nvSpPr>
            <p:cNvPr id="18" name="Ellipse 17"/>
            <p:cNvSpPr/>
            <p:nvPr/>
          </p:nvSpPr>
          <p:spPr>
            <a:xfrm>
              <a:off x="3929058" y="4643446"/>
              <a:ext cx="1285884" cy="8572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Projet 3</a:t>
              </a:r>
              <a:endParaRPr lang="fr-FR" dirty="0"/>
            </a:p>
          </p:txBody>
        </p:sp>
        <p:grpSp>
          <p:nvGrpSpPr>
            <p:cNvPr id="19" name="Groupe 18"/>
            <p:cNvGrpSpPr/>
            <p:nvPr/>
          </p:nvGrpSpPr>
          <p:grpSpPr>
            <a:xfrm>
              <a:off x="2107389" y="3679033"/>
              <a:ext cx="4929222" cy="857256"/>
              <a:chOff x="2143108" y="3679033"/>
              <a:chExt cx="4929222" cy="857256"/>
            </a:xfrm>
          </p:grpSpPr>
          <p:sp>
            <p:nvSpPr>
              <p:cNvPr id="45" name="Ellipse 44"/>
              <p:cNvSpPr/>
              <p:nvPr/>
            </p:nvSpPr>
            <p:spPr>
              <a:xfrm>
                <a:off x="2143108" y="3679033"/>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Projet 2</a:t>
                </a:r>
                <a:endParaRPr lang="fr-FR" dirty="0"/>
              </a:p>
            </p:txBody>
          </p:sp>
          <p:sp>
            <p:nvSpPr>
              <p:cNvPr id="46" name="Ellipse 45"/>
              <p:cNvSpPr/>
              <p:nvPr/>
            </p:nvSpPr>
            <p:spPr>
              <a:xfrm>
                <a:off x="5786446" y="3679033"/>
                <a:ext cx="1285884" cy="857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Projet 4</a:t>
                </a:r>
                <a:endParaRPr lang="fr-FR" dirty="0"/>
              </a:p>
            </p:txBody>
          </p:sp>
        </p:grpSp>
        <p:grpSp>
          <p:nvGrpSpPr>
            <p:cNvPr id="20" name="Groupe 19"/>
            <p:cNvGrpSpPr/>
            <p:nvPr/>
          </p:nvGrpSpPr>
          <p:grpSpPr>
            <a:xfrm>
              <a:off x="2607455" y="1714488"/>
              <a:ext cx="3929090" cy="857256"/>
              <a:chOff x="2643174" y="1714488"/>
              <a:chExt cx="3929090" cy="857256"/>
            </a:xfrm>
          </p:grpSpPr>
          <p:sp>
            <p:nvSpPr>
              <p:cNvPr id="43" name="Ellipse 42"/>
              <p:cNvSpPr/>
              <p:nvPr/>
            </p:nvSpPr>
            <p:spPr>
              <a:xfrm>
                <a:off x="2643174" y="1714488"/>
                <a:ext cx="1285884" cy="857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Projet 1</a:t>
                </a:r>
                <a:endParaRPr lang="fr-FR" dirty="0"/>
              </a:p>
            </p:txBody>
          </p:sp>
          <p:sp>
            <p:nvSpPr>
              <p:cNvPr id="44" name="Ellipse 43"/>
              <p:cNvSpPr/>
              <p:nvPr/>
            </p:nvSpPr>
            <p:spPr>
              <a:xfrm>
                <a:off x="5286380" y="1714488"/>
                <a:ext cx="128588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Projet 5</a:t>
                </a:r>
                <a:endParaRPr lang="fr-FR" dirty="0"/>
              </a:p>
            </p:txBody>
          </p:sp>
        </p:grpSp>
        <p:sp>
          <p:nvSpPr>
            <p:cNvPr id="21" name="Rectangle à coins arrondis 20"/>
            <p:cNvSpPr/>
            <p:nvPr/>
          </p:nvSpPr>
          <p:spPr>
            <a:xfrm>
              <a:off x="4036215" y="592933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2</a:t>
              </a:r>
            </a:p>
            <a:p>
              <a:pPr algn="ctr"/>
              <a:r>
                <a:rPr lang="fr-FR" sz="1600" dirty="0" smtClean="0"/>
                <a:t>Collège 1</a:t>
              </a:r>
              <a:endParaRPr lang="fr-FR" sz="1600" dirty="0"/>
            </a:p>
          </p:txBody>
        </p:sp>
        <p:grpSp>
          <p:nvGrpSpPr>
            <p:cNvPr id="22" name="Groupe 21"/>
            <p:cNvGrpSpPr/>
            <p:nvPr/>
          </p:nvGrpSpPr>
          <p:grpSpPr>
            <a:xfrm>
              <a:off x="2821769" y="5572140"/>
              <a:ext cx="3500462" cy="714380"/>
              <a:chOff x="2857488" y="5572140"/>
              <a:chExt cx="3500462" cy="714380"/>
            </a:xfrm>
          </p:grpSpPr>
          <p:sp>
            <p:nvSpPr>
              <p:cNvPr id="41" name="Rectangle à coins arrondis 40"/>
              <p:cNvSpPr/>
              <p:nvPr/>
            </p:nvSpPr>
            <p:spPr>
              <a:xfrm>
                <a:off x="2857488"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1</a:t>
                </a:r>
              </a:p>
              <a:p>
                <a:pPr algn="ctr"/>
                <a:r>
                  <a:rPr lang="fr-FR" sz="1600" dirty="0" smtClean="0"/>
                  <a:t>Collège 1</a:t>
                </a:r>
                <a:endParaRPr lang="fr-FR" sz="1600" dirty="0"/>
              </a:p>
            </p:txBody>
          </p:sp>
          <p:sp>
            <p:nvSpPr>
              <p:cNvPr id="42" name="Rectangle à coins arrondis 41"/>
              <p:cNvSpPr/>
              <p:nvPr/>
            </p:nvSpPr>
            <p:spPr>
              <a:xfrm>
                <a:off x="5286380"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X</a:t>
                </a:r>
              </a:p>
              <a:p>
                <a:pPr algn="ctr"/>
                <a:r>
                  <a:rPr lang="fr-FR" sz="1600" dirty="0" smtClean="0"/>
                  <a:t>Collège X</a:t>
                </a:r>
                <a:endParaRPr lang="fr-FR" sz="1600" dirty="0"/>
              </a:p>
            </p:txBody>
          </p:sp>
        </p:grpSp>
        <p:grpSp>
          <p:nvGrpSpPr>
            <p:cNvPr id="23" name="Groupe 22"/>
            <p:cNvGrpSpPr/>
            <p:nvPr/>
          </p:nvGrpSpPr>
          <p:grpSpPr>
            <a:xfrm>
              <a:off x="214298" y="3357562"/>
              <a:ext cx="8715404" cy="714380"/>
              <a:chOff x="214282" y="3357562"/>
              <a:chExt cx="8715404" cy="714380"/>
            </a:xfrm>
          </p:grpSpPr>
          <p:sp>
            <p:nvSpPr>
              <p:cNvPr id="39" name="Rectangle à coins arrondis 38"/>
              <p:cNvSpPr/>
              <p:nvPr/>
            </p:nvSpPr>
            <p:spPr>
              <a:xfrm>
                <a:off x="214282" y="3357562"/>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1</a:t>
                </a:r>
              </a:p>
              <a:p>
                <a:pPr algn="ctr"/>
                <a:r>
                  <a:rPr lang="fr-FR" sz="1600" dirty="0" smtClean="0"/>
                  <a:t>Collège 1</a:t>
                </a:r>
                <a:endParaRPr lang="fr-FR" sz="1600" dirty="0"/>
              </a:p>
            </p:txBody>
          </p:sp>
          <p:sp>
            <p:nvSpPr>
              <p:cNvPr id="40" name="Rectangle à coins arrondis 39"/>
              <p:cNvSpPr/>
              <p:nvPr/>
            </p:nvSpPr>
            <p:spPr>
              <a:xfrm flipH="1">
                <a:off x="7858116" y="3357562"/>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1</a:t>
                </a:r>
              </a:p>
              <a:p>
                <a:pPr algn="ctr"/>
                <a:r>
                  <a:rPr lang="fr-FR" sz="1600" dirty="0" smtClean="0"/>
                  <a:t>Collège 1</a:t>
                </a:r>
                <a:endParaRPr lang="fr-FR" sz="1600" dirty="0"/>
              </a:p>
            </p:txBody>
          </p:sp>
        </p:grpSp>
        <p:grpSp>
          <p:nvGrpSpPr>
            <p:cNvPr id="24" name="Groupe 23"/>
            <p:cNvGrpSpPr/>
            <p:nvPr/>
          </p:nvGrpSpPr>
          <p:grpSpPr>
            <a:xfrm>
              <a:off x="500034" y="4214818"/>
              <a:ext cx="8143932" cy="714380"/>
              <a:chOff x="428596" y="4214818"/>
              <a:chExt cx="8143932" cy="714380"/>
            </a:xfrm>
          </p:grpSpPr>
          <p:sp>
            <p:nvSpPr>
              <p:cNvPr id="37" name="Rectangle à coins arrondis 36"/>
              <p:cNvSpPr/>
              <p:nvPr/>
            </p:nvSpPr>
            <p:spPr>
              <a:xfrm>
                <a:off x="428596" y="4214818"/>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2</a:t>
                </a:r>
              </a:p>
              <a:p>
                <a:pPr algn="ctr"/>
                <a:r>
                  <a:rPr lang="fr-FR" sz="1600" dirty="0" smtClean="0"/>
                  <a:t>Collège 1</a:t>
                </a:r>
                <a:endParaRPr lang="fr-FR" sz="1600" dirty="0"/>
              </a:p>
            </p:txBody>
          </p:sp>
          <p:sp>
            <p:nvSpPr>
              <p:cNvPr id="38" name="Rectangle à coins arrondis 37"/>
              <p:cNvSpPr/>
              <p:nvPr/>
            </p:nvSpPr>
            <p:spPr>
              <a:xfrm flipH="1">
                <a:off x="7500958" y="4214818"/>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2</a:t>
                </a:r>
              </a:p>
              <a:p>
                <a:pPr algn="ctr"/>
                <a:r>
                  <a:rPr lang="fr-FR" sz="1600" dirty="0" smtClean="0"/>
                  <a:t>Collège 1</a:t>
                </a:r>
                <a:endParaRPr lang="fr-FR" sz="1600" dirty="0"/>
              </a:p>
            </p:txBody>
          </p:sp>
        </p:grpSp>
        <p:grpSp>
          <p:nvGrpSpPr>
            <p:cNvPr id="25" name="Groupe 24"/>
            <p:cNvGrpSpPr/>
            <p:nvPr/>
          </p:nvGrpSpPr>
          <p:grpSpPr>
            <a:xfrm>
              <a:off x="1000100" y="5072074"/>
              <a:ext cx="7143800" cy="714380"/>
              <a:chOff x="1000100" y="5072074"/>
              <a:chExt cx="7143800" cy="714380"/>
            </a:xfrm>
          </p:grpSpPr>
          <p:sp>
            <p:nvSpPr>
              <p:cNvPr id="35" name="Rectangle à coins arrondis 34"/>
              <p:cNvSpPr/>
              <p:nvPr/>
            </p:nvSpPr>
            <p:spPr>
              <a:xfrm>
                <a:off x="1000100" y="5072074"/>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X</a:t>
                </a:r>
              </a:p>
              <a:p>
                <a:pPr algn="ctr"/>
                <a:r>
                  <a:rPr lang="fr-FR" sz="1600" dirty="0" smtClean="0"/>
                  <a:t>Collège X</a:t>
                </a:r>
                <a:endParaRPr lang="fr-FR" sz="1600" dirty="0"/>
              </a:p>
            </p:txBody>
          </p:sp>
          <p:sp>
            <p:nvSpPr>
              <p:cNvPr id="36" name="Rectangle à coins arrondis 35"/>
              <p:cNvSpPr/>
              <p:nvPr/>
            </p:nvSpPr>
            <p:spPr>
              <a:xfrm flipH="1">
                <a:off x="7072330" y="5072074"/>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X</a:t>
                </a:r>
              </a:p>
              <a:p>
                <a:pPr algn="ctr"/>
                <a:r>
                  <a:rPr lang="fr-FR" sz="1600" dirty="0" smtClean="0"/>
                  <a:t>Collège X</a:t>
                </a:r>
                <a:endParaRPr lang="fr-FR" sz="1600" dirty="0"/>
              </a:p>
            </p:txBody>
          </p:sp>
        </p:grpSp>
        <p:grpSp>
          <p:nvGrpSpPr>
            <p:cNvPr id="26" name="Groupe 25"/>
            <p:cNvGrpSpPr/>
            <p:nvPr/>
          </p:nvGrpSpPr>
          <p:grpSpPr>
            <a:xfrm>
              <a:off x="2143108" y="214290"/>
              <a:ext cx="4857784" cy="714380"/>
              <a:chOff x="1857356" y="214290"/>
              <a:chExt cx="4857784" cy="714380"/>
            </a:xfrm>
          </p:grpSpPr>
          <p:sp>
            <p:nvSpPr>
              <p:cNvPr id="33" name="Rectangle à coins arrondis 32"/>
              <p:cNvSpPr/>
              <p:nvPr/>
            </p:nvSpPr>
            <p:spPr>
              <a:xfrm>
                <a:off x="1857356" y="214290"/>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X</a:t>
                </a:r>
              </a:p>
              <a:p>
                <a:pPr algn="ctr"/>
                <a:r>
                  <a:rPr lang="fr-FR" sz="1600" dirty="0" smtClean="0"/>
                  <a:t>Collège X</a:t>
                </a:r>
                <a:endParaRPr lang="fr-FR" sz="1600" dirty="0"/>
              </a:p>
            </p:txBody>
          </p:sp>
          <p:sp>
            <p:nvSpPr>
              <p:cNvPr id="34" name="Rectangle à coins arrondis 33"/>
              <p:cNvSpPr/>
              <p:nvPr/>
            </p:nvSpPr>
            <p:spPr>
              <a:xfrm>
                <a:off x="5643570" y="214290"/>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1</a:t>
                </a:r>
              </a:p>
              <a:p>
                <a:pPr algn="ctr"/>
                <a:r>
                  <a:rPr lang="fr-FR" sz="1600" dirty="0" smtClean="0"/>
                  <a:t>Collège 1</a:t>
                </a:r>
                <a:endParaRPr lang="fr-FR" sz="1600" dirty="0"/>
              </a:p>
            </p:txBody>
          </p:sp>
        </p:grpSp>
        <p:grpSp>
          <p:nvGrpSpPr>
            <p:cNvPr id="27" name="Groupe 26"/>
            <p:cNvGrpSpPr/>
            <p:nvPr/>
          </p:nvGrpSpPr>
          <p:grpSpPr>
            <a:xfrm>
              <a:off x="1178695" y="964389"/>
              <a:ext cx="6786610" cy="714380"/>
              <a:chOff x="1000100" y="964389"/>
              <a:chExt cx="6786610" cy="714380"/>
            </a:xfrm>
          </p:grpSpPr>
          <p:sp>
            <p:nvSpPr>
              <p:cNvPr id="31" name="Rectangle à coins arrondis 30"/>
              <p:cNvSpPr/>
              <p:nvPr/>
            </p:nvSpPr>
            <p:spPr>
              <a:xfrm>
                <a:off x="1000100" y="964389"/>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2</a:t>
                </a:r>
              </a:p>
              <a:p>
                <a:pPr algn="ctr"/>
                <a:r>
                  <a:rPr lang="fr-FR" sz="1600" dirty="0" smtClean="0"/>
                  <a:t>Collège 1</a:t>
                </a:r>
                <a:endParaRPr lang="fr-FR" sz="1600" dirty="0"/>
              </a:p>
            </p:txBody>
          </p:sp>
          <p:sp>
            <p:nvSpPr>
              <p:cNvPr id="32" name="Rectangle à coins arrondis 31"/>
              <p:cNvSpPr/>
              <p:nvPr/>
            </p:nvSpPr>
            <p:spPr>
              <a:xfrm>
                <a:off x="6715140" y="964389"/>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2</a:t>
                </a:r>
              </a:p>
              <a:p>
                <a:pPr algn="ctr"/>
                <a:r>
                  <a:rPr lang="fr-FR" sz="1600" dirty="0" smtClean="0"/>
                  <a:t>Collège 1</a:t>
                </a:r>
                <a:endParaRPr lang="fr-FR" sz="1600" dirty="0"/>
              </a:p>
            </p:txBody>
          </p:sp>
        </p:grpSp>
        <p:grpSp>
          <p:nvGrpSpPr>
            <p:cNvPr id="28" name="Groupe 27"/>
            <p:cNvGrpSpPr/>
            <p:nvPr/>
          </p:nvGrpSpPr>
          <p:grpSpPr>
            <a:xfrm>
              <a:off x="642910" y="1785926"/>
              <a:ext cx="7858180" cy="714380"/>
              <a:chOff x="500034" y="1785926"/>
              <a:chExt cx="7858180" cy="714380"/>
            </a:xfrm>
          </p:grpSpPr>
          <p:sp>
            <p:nvSpPr>
              <p:cNvPr id="29" name="Rectangle à coins arrondis 28"/>
              <p:cNvSpPr/>
              <p:nvPr/>
            </p:nvSpPr>
            <p:spPr>
              <a:xfrm>
                <a:off x="500034" y="1785926"/>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1</a:t>
                </a:r>
              </a:p>
              <a:p>
                <a:pPr algn="ctr"/>
                <a:r>
                  <a:rPr lang="fr-FR" sz="1600" dirty="0" smtClean="0"/>
                  <a:t>Collège 1</a:t>
                </a:r>
                <a:endParaRPr lang="fr-FR" sz="1600" dirty="0"/>
              </a:p>
            </p:txBody>
          </p:sp>
          <p:sp>
            <p:nvSpPr>
              <p:cNvPr id="30" name="Rectangle à coins arrondis 29"/>
              <p:cNvSpPr/>
              <p:nvPr/>
            </p:nvSpPr>
            <p:spPr>
              <a:xfrm>
                <a:off x="7286644" y="1785926"/>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X</a:t>
                </a:r>
              </a:p>
              <a:p>
                <a:pPr algn="ctr"/>
                <a:r>
                  <a:rPr lang="fr-FR" sz="1600" dirty="0" smtClean="0"/>
                  <a:t>Collège X</a:t>
                </a:r>
                <a:endParaRPr lang="fr-FR" sz="1600" dirty="0"/>
              </a:p>
            </p:txBody>
          </p:sp>
        </p:grpSp>
      </p:grpSp>
      <p:grpSp>
        <p:nvGrpSpPr>
          <p:cNvPr id="5" name="Groupe 4"/>
          <p:cNvGrpSpPr/>
          <p:nvPr/>
        </p:nvGrpSpPr>
        <p:grpSpPr>
          <a:xfrm>
            <a:off x="5508104" y="980728"/>
            <a:ext cx="3528392" cy="4968552"/>
            <a:chOff x="5508104" y="908720"/>
            <a:chExt cx="3528392" cy="4968552"/>
          </a:xfrm>
        </p:grpSpPr>
        <p:sp>
          <p:nvSpPr>
            <p:cNvPr id="4" name="Rectangle 3"/>
            <p:cNvSpPr/>
            <p:nvPr/>
          </p:nvSpPr>
          <p:spPr>
            <a:xfrm>
              <a:off x="5508104" y="908720"/>
              <a:ext cx="3528392" cy="4968552"/>
            </a:xfrm>
            <a:prstGeom prst="rect">
              <a:avLst/>
            </a:prstGeom>
            <a:solidFill>
              <a:srgbClr val="F79646">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dirty="0" smtClean="0">
                  <a:solidFill>
                    <a:schemeClr val="tx1"/>
                  </a:solidFill>
                </a:rPr>
                <a:t>Cours Moodle :</a:t>
              </a: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smtClean="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034980"/>
              <a:ext cx="1664392" cy="1241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5542890" y="2460952"/>
            <a:ext cx="3421598" cy="3416320"/>
          </a:xfrm>
          <a:prstGeom prst="rect">
            <a:avLst/>
          </a:prstGeom>
        </p:spPr>
        <p:txBody>
          <a:bodyPr wrap="square">
            <a:spAutoFit/>
          </a:bodyPr>
          <a:lstStyle/>
          <a:p>
            <a:pPr marL="285750" indent="-285750">
              <a:buFont typeface="Wingdings" panose="05000000000000000000" pitchFamily="2" charset="2"/>
              <a:buChar char="Ø"/>
            </a:pPr>
            <a:r>
              <a:rPr lang="fr-FR" dirty="0"/>
              <a:t>Concerne l’ensemble des élèves</a:t>
            </a:r>
          </a:p>
          <a:p>
            <a:pPr marL="285750" indent="-285750">
              <a:buFont typeface="Wingdings" panose="05000000000000000000" pitchFamily="2" charset="2"/>
              <a:buChar char="Ø"/>
            </a:pPr>
            <a:r>
              <a:rPr lang="fr-FR" dirty="0"/>
              <a:t>Permet l’accès à différentes ressources :</a:t>
            </a:r>
          </a:p>
          <a:p>
            <a:pPr marL="742950" lvl="1" indent="-285750">
              <a:buFont typeface="Arial" panose="020B0604020202020204" pitchFamily="34" charset="0"/>
              <a:buChar char="•"/>
            </a:pPr>
            <a:r>
              <a:rPr lang="fr-FR" dirty="0"/>
              <a:t>L’intercalaire de la séquence de cours</a:t>
            </a:r>
          </a:p>
          <a:p>
            <a:pPr marL="742950" lvl="1" indent="-285750">
              <a:buFont typeface="Arial" panose="020B0604020202020204" pitchFamily="34" charset="0"/>
              <a:buChar char="•"/>
            </a:pPr>
            <a:r>
              <a:rPr lang="fr-FR" dirty="0"/>
              <a:t>Les cahiers des charges de différents projets</a:t>
            </a:r>
          </a:p>
          <a:p>
            <a:pPr marL="742950" lvl="1" indent="-285750">
              <a:buFont typeface="Arial" panose="020B0604020202020204" pitchFamily="34" charset="0"/>
              <a:buChar char="•"/>
            </a:pPr>
            <a:r>
              <a:rPr lang="fr-FR" dirty="0"/>
              <a:t>Des ressources  liées aux différents projets</a:t>
            </a:r>
          </a:p>
          <a:p>
            <a:pPr marL="742950" lvl="1" indent="-285750">
              <a:buFont typeface="Arial" panose="020B0604020202020204" pitchFamily="34" charset="0"/>
              <a:buChar char="•"/>
            </a:pPr>
            <a:r>
              <a:rPr lang="fr-FR" dirty="0"/>
              <a:t>Des ressources communes</a:t>
            </a:r>
          </a:p>
          <a:p>
            <a:pPr marL="742950" lvl="1" indent="-285750">
              <a:buFont typeface="Arial" panose="020B0604020202020204" pitchFamily="34" charset="0"/>
              <a:buChar char="•"/>
            </a:pPr>
            <a:r>
              <a:rPr lang="fr-FR" dirty="0"/>
              <a:t>Les synthèses</a:t>
            </a:r>
          </a:p>
        </p:txBody>
      </p:sp>
    </p:spTree>
    <p:extLst>
      <p:ext uri="{BB962C8B-B14F-4D97-AF65-F5344CB8AC3E}">
        <p14:creationId xmlns:p14="http://schemas.microsoft.com/office/powerpoint/2010/main" val="817278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1700"/>
                                        <p:tgtEl>
                                          <p:spTgt spid="9"/>
                                        </p:tgtEl>
                                        <p:attrNameLst>
                                          <p:attrName>ppt_w</p:attrName>
                                        </p:attrNameLst>
                                      </p:cBhvr>
                                      <p:tavLst>
                                        <p:tav tm="0">
                                          <p:val>
                                            <p:strVal val="ppt_w"/>
                                          </p:val>
                                        </p:tav>
                                        <p:tav tm="100000">
                                          <p:val>
                                            <p:fltVal val="0"/>
                                          </p:val>
                                        </p:tav>
                                      </p:tavLst>
                                    </p:anim>
                                    <p:anim calcmode="lin" valueType="num">
                                      <p:cBhvr>
                                        <p:cTn id="7" dur="1700"/>
                                        <p:tgtEl>
                                          <p:spTgt spid="9"/>
                                        </p:tgtEl>
                                        <p:attrNameLst>
                                          <p:attrName>ppt_h</p:attrName>
                                        </p:attrNameLst>
                                      </p:cBhvr>
                                      <p:tavLst>
                                        <p:tav tm="0">
                                          <p:val>
                                            <p:strVal val="ppt_h"/>
                                          </p:val>
                                        </p:tav>
                                        <p:tav tm="100000">
                                          <p:val>
                                            <p:fltVal val="0"/>
                                          </p:val>
                                        </p:tav>
                                      </p:tavLst>
                                    </p:anim>
                                    <p:animEffect transition="out" filter="fade">
                                      <p:cBhvr>
                                        <p:cTn id="8" dur="1700"/>
                                        <p:tgtEl>
                                          <p:spTgt spid="9"/>
                                        </p:tgtEl>
                                      </p:cBhvr>
                                    </p:animEffect>
                                    <p:set>
                                      <p:cBhvr>
                                        <p:cTn id="9" dur="1" fill="hold">
                                          <p:stCondLst>
                                            <p:cond delay="1699"/>
                                          </p:stCondLst>
                                        </p:cTn>
                                        <p:tgtEl>
                                          <p:spTgt spid="9"/>
                                        </p:tgtEl>
                                        <p:attrNameLst>
                                          <p:attrName>style.visibility</p:attrName>
                                        </p:attrNameLst>
                                      </p:cBhvr>
                                      <p:to>
                                        <p:strVal val="hidden"/>
                                      </p:to>
                                    </p:set>
                                  </p:childTnLst>
                                </p:cTn>
                              </p:par>
                              <p:par>
                                <p:cTn id="10" presetID="42" presetClass="path" presetSubtype="0" accel="50000" decel="50000" fill="hold" nodeType="withEffect">
                                  <p:stCondLst>
                                    <p:cond delay="0"/>
                                  </p:stCondLst>
                                  <p:childTnLst>
                                    <p:animMotion origin="layout" path="M 0 3.77284E-6 L -0.27569 -0.00232 " pathEditMode="relative" rAng="0" ptsTypes="AA">
                                      <p:cBhvr>
                                        <p:cTn id="11" dur="2000" fill="hold"/>
                                        <p:tgtEl>
                                          <p:spTgt spid="9"/>
                                        </p:tgtEl>
                                        <p:attrNameLst>
                                          <p:attrName>ppt_x</p:attrName>
                                          <p:attrName>ppt_y</p:attrName>
                                        </p:attrNameLst>
                                      </p:cBhvr>
                                      <p:rCtr x="-13785" y="-116"/>
                                    </p:animMotion>
                                  </p:childTnLst>
                                </p:cTn>
                              </p:par>
                              <p:par>
                                <p:cTn id="12" presetID="53" presetClass="entr" presetSubtype="16" fill="hold" nodeType="withEffect">
                                  <p:stCondLst>
                                    <p:cond delay="40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300" fill="hold"/>
                                        <p:tgtEl>
                                          <p:spTgt spid="1026"/>
                                        </p:tgtEl>
                                        <p:attrNameLst>
                                          <p:attrName>ppt_w</p:attrName>
                                        </p:attrNameLst>
                                      </p:cBhvr>
                                      <p:tavLst>
                                        <p:tav tm="0">
                                          <p:val>
                                            <p:fltVal val="0"/>
                                          </p:val>
                                        </p:tav>
                                        <p:tav tm="100000">
                                          <p:val>
                                            <p:strVal val="#ppt_w"/>
                                          </p:val>
                                        </p:tav>
                                      </p:tavLst>
                                    </p:anim>
                                    <p:anim calcmode="lin" valueType="num">
                                      <p:cBhvr>
                                        <p:cTn id="15" dur="1300" fill="hold"/>
                                        <p:tgtEl>
                                          <p:spTgt spid="1026"/>
                                        </p:tgtEl>
                                        <p:attrNameLst>
                                          <p:attrName>ppt_h</p:attrName>
                                        </p:attrNameLst>
                                      </p:cBhvr>
                                      <p:tavLst>
                                        <p:tav tm="0">
                                          <p:val>
                                            <p:fltVal val="0"/>
                                          </p:val>
                                        </p:tav>
                                        <p:tav tm="100000">
                                          <p:val>
                                            <p:strVal val="#ppt_h"/>
                                          </p:val>
                                        </p:tav>
                                      </p:tavLst>
                                    </p:anim>
                                    <p:animEffect transition="in" filter="fade">
                                      <p:cBhvr>
                                        <p:cTn id="16" dur="13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800" fill="hold"/>
                                        <p:tgtEl>
                                          <p:spTgt spid="5"/>
                                        </p:tgtEl>
                                        <p:attrNameLst>
                                          <p:attrName>ppt_w</p:attrName>
                                        </p:attrNameLst>
                                      </p:cBhvr>
                                      <p:tavLst>
                                        <p:tav tm="0">
                                          <p:val>
                                            <p:fltVal val="0"/>
                                          </p:val>
                                        </p:tav>
                                        <p:tav tm="100000">
                                          <p:val>
                                            <p:strVal val="#ppt_w"/>
                                          </p:val>
                                        </p:tav>
                                      </p:tavLst>
                                    </p:anim>
                                    <p:anim calcmode="lin" valueType="num">
                                      <p:cBhvr>
                                        <p:cTn id="22" dur="1800" fill="hold"/>
                                        <p:tgtEl>
                                          <p:spTgt spid="5"/>
                                        </p:tgtEl>
                                        <p:attrNameLst>
                                          <p:attrName>ppt_h</p:attrName>
                                        </p:attrNameLst>
                                      </p:cBhvr>
                                      <p:tavLst>
                                        <p:tav tm="0">
                                          <p:val>
                                            <p:fltVal val="0"/>
                                          </p:val>
                                        </p:tav>
                                        <p:tav tm="100000">
                                          <p:val>
                                            <p:strVal val="#ppt_h"/>
                                          </p:val>
                                        </p:tav>
                                      </p:tavLst>
                                    </p:anim>
                                    <p:animEffect transition="in" filter="fade">
                                      <p:cBhvr>
                                        <p:cTn id="23" dur="1800"/>
                                        <p:tgtEl>
                                          <p:spTgt spid="5"/>
                                        </p:tgtEl>
                                      </p:cBhvr>
                                    </p:animEffect>
                                  </p:childTnLst>
                                </p:cTn>
                              </p:par>
                              <p:par>
                                <p:cTn id="24" presetID="42" presetClass="path" presetSubtype="0" accel="50000" decel="50000" fill="hold" nodeType="withEffect">
                                  <p:stCondLst>
                                    <p:cond delay="0"/>
                                  </p:stCondLst>
                                  <p:childTnLst>
                                    <p:animMotion origin="layout" path="M -0.49218 -3.01874E-6 L -2.5E-6 -3.01874E-6 " pathEditMode="relative" rAng="0" ptsTypes="AA">
                                      <p:cBhvr>
                                        <p:cTn id="25" dur="2000" fill="hold"/>
                                        <p:tgtEl>
                                          <p:spTgt spid="5"/>
                                        </p:tgtEl>
                                        <p:attrNameLst>
                                          <p:attrName>ppt_x</p:attrName>
                                          <p:attrName>ppt_y</p:attrName>
                                        </p:attrNameLst>
                                      </p:cBhvr>
                                      <p:rCtr x="24601" y="0"/>
                                    </p:animMotion>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anim calcmode="lin" valueType="num">
                                      <p:cBhvr>
                                        <p:cTn id="3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1000"/>
                                        <p:tgtEl>
                                          <p:spTgt spid="6">
                                            <p:txEl>
                                              <p:pRg st="1" end="1"/>
                                            </p:txEl>
                                          </p:spTgt>
                                        </p:tgtEl>
                                      </p:cBhvr>
                                    </p:animEffect>
                                    <p:anim calcmode="lin" valueType="num">
                                      <p:cBhvr>
                                        <p:cTn id="3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fade">
                                      <p:cBhvr>
                                        <p:cTn id="59" dur="500"/>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500"/>
                                        <p:tgtEl>
                                          <p:spTgt spid="6">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6">
                                            <p:txEl>
                                              <p:pRg st="0" end="0"/>
                                            </p:txEl>
                                          </p:spTgt>
                                        </p:tgtEl>
                                      </p:cBhvr>
                                    </p:animEffect>
                                    <p:set>
                                      <p:cBhvr>
                                        <p:cTn id="72" dur="1" fill="hold">
                                          <p:stCondLst>
                                            <p:cond delay="499"/>
                                          </p:stCondLst>
                                        </p:cTn>
                                        <p:tgtEl>
                                          <p:spTgt spid="6">
                                            <p:txEl>
                                              <p:pRg st="0" end="0"/>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6">
                                            <p:txEl>
                                              <p:pRg st="1" end="1"/>
                                            </p:txEl>
                                          </p:spTgt>
                                        </p:tgtEl>
                                      </p:cBhvr>
                                    </p:animEffect>
                                    <p:set>
                                      <p:cBhvr>
                                        <p:cTn id="75" dur="1" fill="hold">
                                          <p:stCondLst>
                                            <p:cond delay="499"/>
                                          </p:stCondLst>
                                        </p:cTn>
                                        <p:tgtEl>
                                          <p:spTgt spid="6">
                                            <p:txEl>
                                              <p:pRg st="1" end="1"/>
                                            </p:txEl>
                                          </p:spTgt>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6">
                                            <p:txEl>
                                              <p:pRg st="2" end="2"/>
                                            </p:txEl>
                                          </p:spTgt>
                                        </p:tgtEl>
                                      </p:cBhvr>
                                    </p:animEffect>
                                    <p:set>
                                      <p:cBhvr>
                                        <p:cTn id="78" dur="1" fill="hold">
                                          <p:stCondLst>
                                            <p:cond delay="499"/>
                                          </p:stCondLst>
                                        </p:cTn>
                                        <p:tgtEl>
                                          <p:spTgt spid="6">
                                            <p:txEl>
                                              <p:pRg st="2" end="2"/>
                                            </p:txEl>
                                          </p:spTgt>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6">
                                            <p:txEl>
                                              <p:pRg st="3" end="3"/>
                                            </p:txEl>
                                          </p:spTgt>
                                        </p:tgtEl>
                                      </p:cBhvr>
                                    </p:animEffect>
                                    <p:set>
                                      <p:cBhvr>
                                        <p:cTn id="81" dur="1" fill="hold">
                                          <p:stCondLst>
                                            <p:cond delay="499"/>
                                          </p:stCondLst>
                                        </p:cTn>
                                        <p:tgtEl>
                                          <p:spTgt spid="6">
                                            <p:txEl>
                                              <p:pRg st="3" end="3"/>
                                            </p:txEl>
                                          </p:spTgt>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6">
                                            <p:txEl>
                                              <p:pRg st="4" end="4"/>
                                            </p:txEl>
                                          </p:spTgt>
                                        </p:tgtEl>
                                      </p:cBhvr>
                                    </p:animEffect>
                                    <p:set>
                                      <p:cBhvr>
                                        <p:cTn id="84" dur="1" fill="hold">
                                          <p:stCondLst>
                                            <p:cond delay="499"/>
                                          </p:stCondLst>
                                        </p:cTn>
                                        <p:tgtEl>
                                          <p:spTgt spid="6">
                                            <p:txEl>
                                              <p:pRg st="4" end="4"/>
                                            </p:txEl>
                                          </p:spTgt>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6">
                                            <p:txEl>
                                              <p:pRg st="5" end="5"/>
                                            </p:txEl>
                                          </p:spTgt>
                                        </p:tgtEl>
                                      </p:cBhvr>
                                    </p:animEffect>
                                    <p:set>
                                      <p:cBhvr>
                                        <p:cTn id="87" dur="1" fill="hold">
                                          <p:stCondLst>
                                            <p:cond delay="499"/>
                                          </p:stCondLst>
                                        </p:cTn>
                                        <p:tgtEl>
                                          <p:spTgt spid="6">
                                            <p:txEl>
                                              <p:pRg st="5" end="5"/>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6">
                                            <p:txEl>
                                              <p:pRg st="6" end="6"/>
                                            </p:txEl>
                                          </p:spTgt>
                                        </p:tgtEl>
                                      </p:cBhvr>
                                    </p:animEffect>
                                    <p:set>
                                      <p:cBhvr>
                                        <p:cTn id="90" dur="1" fill="hold">
                                          <p:stCondLst>
                                            <p:cond delay="499"/>
                                          </p:stCondLst>
                                        </p:cTn>
                                        <p:tgtEl>
                                          <p:spTgt spid="6">
                                            <p:txEl>
                                              <p:pRg st="6" end="6"/>
                                            </p:txEl>
                                          </p:spTgt>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 calcmode="lin" valueType="num">
                                      <p:cBhvr>
                                        <p:cTn id="94" dur="1800" fill="hold"/>
                                        <p:tgtEl>
                                          <p:spTgt spid="9"/>
                                        </p:tgtEl>
                                        <p:attrNameLst>
                                          <p:attrName>ppt_w</p:attrName>
                                        </p:attrNameLst>
                                      </p:cBhvr>
                                      <p:tavLst>
                                        <p:tav tm="0">
                                          <p:val>
                                            <p:fltVal val="0"/>
                                          </p:val>
                                        </p:tav>
                                        <p:tav tm="100000">
                                          <p:val>
                                            <p:strVal val="#ppt_w"/>
                                          </p:val>
                                        </p:tav>
                                      </p:tavLst>
                                    </p:anim>
                                    <p:anim calcmode="lin" valueType="num">
                                      <p:cBhvr>
                                        <p:cTn id="95" dur="1800" fill="hold"/>
                                        <p:tgtEl>
                                          <p:spTgt spid="9"/>
                                        </p:tgtEl>
                                        <p:attrNameLst>
                                          <p:attrName>ppt_h</p:attrName>
                                        </p:attrNameLst>
                                      </p:cBhvr>
                                      <p:tavLst>
                                        <p:tav tm="0">
                                          <p:val>
                                            <p:fltVal val="0"/>
                                          </p:val>
                                        </p:tav>
                                        <p:tav tm="100000">
                                          <p:val>
                                            <p:strVal val="#ppt_h"/>
                                          </p:val>
                                        </p:tav>
                                      </p:tavLst>
                                    </p:anim>
                                    <p:animEffect transition="in" filter="fade">
                                      <p:cBhvr>
                                        <p:cTn id="96" dur="1800"/>
                                        <p:tgtEl>
                                          <p:spTgt spid="9"/>
                                        </p:tgtEl>
                                      </p:cBhvr>
                                    </p:animEffect>
                                  </p:childTnLst>
                                </p:cTn>
                              </p:par>
                              <p:par>
                                <p:cTn id="97" presetID="42" presetClass="path" presetSubtype="0" accel="50000" decel="50000" fill="hold" nodeType="withEffect">
                                  <p:stCondLst>
                                    <p:cond delay="0"/>
                                  </p:stCondLst>
                                  <p:childTnLst>
                                    <p:animMotion origin="layout" path="M -0.19687 -3.01874E-6 L 0 -3.01874E-6 " pathEditMode="relative" rAng="0" ptsTypes="AA">
                                      <p:cBhvr>
                                        <p:cTn id="98" dur="2000" fill="hold"/>
                                        <p:tgtEl>
                                          <p:spTgt spid="9"/>
                                        </p:tgtEl>
                                        <p:attrNameLst>
                                          <p:attrName>ppt_x</p:attrName>
                                          <p:attrName>ppt_y</p:attrName>
                                        </p:attrNameLst>
                                      </p:cBhvr>
                                      <p:rCtr x="9844" y="0"/>
                                    </p:animMotion>
                                  </p:childTnLst>
                                </p:cTn>
                              </p:par>
                              <p:par>
                                <p:cTn id="99" presetID="53" presetClass="exit" presetSubtype="32" fill="hold" nodeType="withEffect">
                                  <p:stCondLst>
                                    <p:cond delay="100"/>
                                  </p:stCondLst>
                                  <p:childTnLst>
                                    <p:anim calcmode="lin" valueType="num">
                                      <p:cBhvr>
                                        <p:cTn id="100" dur="1100"/>
                                        <p:tgtEl>
                                          <p:spTgt spid="1026"/>
                                        </p:tgtEl>
                                        <p:attrNameLst>
                                          <p:attrName>ppt_w</p:attrName>
                                        </p:attrNameLst>
                                      </p:cBhvr>
                                      <p:tavLst>
                                        <p:tav tm="0">
                                          <p:val>
                                            <p:strVal val="ppt_w"/>
                                          </p:val>
                                        </p:tav>
                                        <p:tav tm="100000">
                                          <p:val>
                                            <p:fltVal val="0"/>
                                          </p:val>
                                        </p:tav>
                                      </p:tavLst>
                                    </p:anim>
                                    <p:anim calcmode="lin" valueType="num">
                                      <p:cBhvr>
                                        <p:cTn id="101" dur="1100"/>
                                        <p:tgtEl>
                                          <p:spTgt spid="1026"/>
                                        </p:tgtEl>
                                        <p:attrNameLst>
                                          <p:attrName>ppt_h</p:attrName>
                                        </p:attrNameLst>
                                      </p:cBhvr>
                                      <p:tavLst>
                                        <p:tav tm="0">
                                          <p:val>
                                            <p:strVal val="ppt_h"/>
                                          </p:val>
                                        </p:tav>
                                        <p:tav tm="100000">
                                          <p:val>
                                            <p:fltVal val="0"/>
                                          </p:val>
                                        </p:tav>
                                      </p:tavLst>
                                    </p:anim>
                                    <p:animEffect transition="out" filter="fade">
                                      <p:cBhvr>
                                        <p:cTn id="102" dur="1100"/>
                                        <p:tgtEl>
                                          <p:spTgt spid="1026"/>
                                        </p:tgtEl>
                                      </p:cBhvr>
                                    </p:animEffect>
                                    <p:set>
                                      <p:cBhvr>
                                        <p:cTn id="103" dur="1" fill="hold">
                                          <p:stCondLst>
                                            <p:cond delay="10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7149" y="132601"/>
            <a:ext cx="8929702" cy="6624736"/>
          </a:xfrm>
          <a:prstGeom prst="roundRect">
            <a:avLst>
              <a:gd name="adj" fmla="val 11575"/>
            </a:avLst>
          </a:prstGeom>
          <a:solidFill>
            <a:srgbClr val="F79646">
              <a:alpha val="5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nvGrpSpPr>
          <p:cNvPr id="10" name="Groupe 9"/>
          <p:cNvGrpSpPr/>
          <p:nvPr/>
        </p:nvGrpSpPr>
        <p:grpSpPr>
          <a:xfrm>
            <a:off x="214298" y="214290"/>
            <a:ext cx="8715404" cy="6429420"/>
            <a:chOff x="214298" y="214290"/>
            <a:chExt cx="8715404" cy="6429420"/>
          </a:xfrm>
        </p:grpSpPr>
        <p:grpSp>
          <p:nvGrpSpPr>
            <p:cNvPr id="97" name="Groupe 96"/>
            <p:cNvGrpSpPr/>
            <p:nvPr/>
          </p:nvGrpSpPr>
          <p:grpSpPr>
            <a:xfrm>
              <a:off x="5857884" y="571480"/>
              <a:ext cx="2071702" cy="1571636"/>
              <a:chOff x="5857884" y="571480"/>
              <a:chExt cx="2071702" cy="1571636"/>
            </a:xfrm>
          </p:grpSpPr>
          <p:cxnSp>
            <p:nvCxnSpPr>
              <p:cNvPr id="90" name="Connecteur droit 89"/>
              <p:cNvCxnSpPr/>
              <p:nvPr/>
            </p:nvCxnSpPr>
            <p:spPr>
              <a:xfrm flipV="1">
                <a:off x="5857884" y="571480"/>
                <a:ext cx="642942" cy="1571636"/>
              </a:xfrm>
              <a:prstGeom prst="line">
                <a:avLst/>
              </a:prstGeom>
            </p:spPr>
            <p:style>
              <a:lnRef idx="3">
                <a:schemeClr val="accent5"/>
              </a:lnRef>
              <a:fillRef idx="0">
                <a:schemeClr val="accent5"/>
              </a:fillRef>
              <a:effectRef idx="2">
                <a:schemeClr val="accent5"/>
              </a:effectRef>
              <a:fontRef idx="minor">
                <a:schemeClr val="tx1"/>
              </a:fontRef>
            </p:style>
          </p:cxnSp>
          <p:cxnSp>
            <p:nvCxnSpPr>
              <p:cNvPr id="91" name="Connecteur droit 90"/>
              <p:cNvCxnSpPr/>
              <p:nvPr/>
            </p:nvCxnSpPr>
            <p:spPr>
              <a:xfrm flipV="1">
                <a:off x="5857884" y="1357298"/>
                <a:ext cx="1571636" cy="785818"/>
              </a:xfrm>
              <a:prstGeom prst="line">
                <a:avLst/>
              </a:prstGeom>
            </p:spPr>
            <p:style>
              <a:lnRef idx="3">
                <a:schemeClr val="accent5"/>
              </a:lnRef>
              <a:fillRef idx="0">
                <a:schemeClr val="accent5"/>
              </a:fillRef>
              <a:effectRef idx="2">
                <a:schemeClr val="accent5"/>
              </a:effectRef>
              <a:fontRef idx="minor">
                <a:schemeClr val="tx1"/>
              </a:fontRef>
            </p:style>
          </p:cxnSp>
          <p:cxnSp>
            <p:nvCxnSpPr>
              <p:cNvPr id="92" name="Connecteur droit 91"/>
              <p:cNvCxnSpPr/>
              <p:nvPr/>
            </p:nvCxnSpPr>
            <p:spPr>
              <a:xfrm>
                <a:off x="5857884" y="2143116"/>
                <a:ext cx="2071702" cy="0"/>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88" name="Groupe 87"/>
            <p:cNvGrpSpPr/>
            <p:nvPr/>
          </p:nvGrpSpPr>
          <p:grpSpPr>
            <a:xfrm>
              <a:off x="6357950" y="3714752"/>
              <a:ext cx="2000264" cy="1714512"/>
              <a:chOff x="6357950" y="3714752"/>
              <a:chExt cx="2000264" cy="1714512"/>
            </a:xfrm>
          </p:grpSpPr>
          <p:cxnSp>
            <p:nvCxnSpPr>
              <p:cNvPr id="81" name="Connecteur droit 80"/>
              <p:cNvCxnSpPr/>
              <p:nvPr/>
            </p:nvCxnSpPr>
            <p:spPr>
              <a:xfrm flipV="1">
                <a:off x="6357950" y="3714752"/>
                <a:ext cx="2000264" cy="428628"/>
              </a:xfrm>
              <a:prstGeom prst="line">
                <a:avLst/>
              </a:prstGeom>
            </p:spPr>
            <p:style>
              <a:lnRef idx="3">
                <a:schemeClr val="accent2"/>
              </a:lnRef>
              <a:fillRef idx="0">
                <a:schemeClr val="accent2"/>
              </a:fillRef>
              <a:effectRef idx="2">
                <a:schemeClr val="accent2"/>
              </a:effectRef>
              <a:fontRef idx="minor">
                <a:schemeClr val="tx1"/>
              </a:fontRef>
            </p:style>
          </p:cxnSp>
          <p:cxnSp>
            <p:nvCxnSpPr>
              <p:cNvPr id="82" name="Connecteur droit 81"/>
              <p:cNvCxnSpPr/>
              <p:nvPr/>
            </p:nvCxnSpPr>
            <p:spPr>
              <a:xfrm>
                <a:off x="6357950" y="4143380"/>
                <a:ext cx="1214446" cy="1285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83" name="Connecteur droit 82"/>
              <p:cNvCxnSpPr/>
              <p:nvPr/>
            </p:nvCxnSpPr>
            <p:spPr>
              <a:xfrm>
                <a:off x="6357950" y="4143380"/>
                <a:ext cx="1714512" cy="428628"/>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79" name="Groupe 78"/>
            <p:cNvGrpSpPr/>
            <p:nvPr/>
          </p:nvGrpSpPr>
          <p:grpSpPr>
            <a:xfrm>
              <a:off x="3357554" y="5072074"/>
              <a:ext cx="2428892" cy="1214446"/>
              <a:chOff x="3357554" y="5072074"/>
              <a:chExt cx="2428892" cy="1214446"/>
            </a:xfrm>
          </p:grpSpPr>
          <p:cxnSp>
            <p:nvCxnSpPr>
              <p:cNvPr id="72" name="Connecteur droit 71"/>
              <p:cNvCxnSpPr/>
              <p:nvPr/>
            </p:nvCxnSpPr>
            <p:spPr>
              <a:xfrm flipH="1">
                <a:off x="3357554"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3" name="Connecteur droit 72"/>
              <p:cNvCxnSpPr/>
              <p:nvPr/>
            </p:nvCxnSpPr>
            <p:spPr>
              <a:xfrm>
                <a:off x="4572000" y="5072074"/>
                <a:ext cx="1214446" cy="8572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4" name="Connecteur droit 73"/>
              <p:cNvCxnSpPr/>
              <p:nvPr/>
            </p:nvCxnSpPr>
            <p:spPr>
              <a:xfrm>
                <a:off x="4572000" y="5072074"/>
                <a:ext cx="0" cy="1214446"/>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70" name="Groupe 69"/>
            <p:cNvGrpSpPr/>
            <p:nvPr/>
          </p:nvGrpSpPr>
          <p:grpSpPr>
            <a:xfrm>
              <a:off x="714348" y="3714752"/>
              <a:ext cx="2000264" cy="1714512"/>
              <a:chOff x="714348" y="3714752"/>
              <a:chExt cx="2000264" cy="1714512"/>
            </a:xfrm>
          </p:grpSpPr>
          <p:cxnSp>
            <p:nvCxnSpPr>
              <p:cNvPr id="63" name="Connecteur droit 62"/>
              <p:cNvCxnSpPr/>
              <p:nvPr/>
            </p:nvCxnSpPr>
            <p:spPr>
              <a:xfrm flipH="1" flipV="1">
                <a:off x="714348" y="3714752"/>
                <a:ext cx="2000264"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Connecteur droit 63"/>
              <p:cNvCxnSpPr/>
              <p:nvPr/>
            </p:nvCxnSpPr>
            <p:spPr>
              <a:xfrm flipH="1">
                <a:off x="1000100" y="4143380"/>
                <a:ext cx="1714512" cy="428628"/>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Connecteur droit 64"/>
              <p:cNvCxnSpPr/>
              <p:nvPr/>
            </p:nvCxnSpPr>
            <p:spPr>
              <a:xfrm flipH="1">
                <a:off x="1500166" y="4143380"/>
                <a:ext cx="1214446" cy="1285884"/>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61" name="Groupe 60"/>
            <p:cNvGrpSpPr/>
            <p:nvPr/>
          </p:nvGrpSpPr>
          <p:grpSpPr>
            <a:xfrm>
              <a:off x="1142976" y="571480"/>
              <a:ext cx="2071702" cy="1571636"/>
              <a:chOff x="1142976" y="571480"/>
              <a:chExt cx="2071702" cy="1571636"/>
            </a:xfrm>
          </p:grpSpPr>
          <p:cxnSp>
            <p:nvCxnSpPr>
              <p:cNvPr id="54" name="Connecteur droit 53"/>
              <p:cNvCxnSpPr/>
              <p:nvPr/>
            </p:nvCxnSpPr>
            <p:spPr>
              <a:xfrm flipH="1" flipV="1">
                <a:off x="2714612" y="571480"/>
                <a:ext cx="500066" cy="1571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Connecteur droit 54"/>
              <p:cNvCxnSpPr/>
              <p:nvPr/>
            </p:nvCxnSpPr>
            <p:spPr>
              <a:xfrm flipH="1">
                <a:off x="1142976" y="2143116"/>
                <a:ext cx="20717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Connecteur droit 55"/>
              <p:cNvCxnSpPr/>
              <p:nvPr/>
            </p:nvCxnSpPr>
            <p:spPr>
              <a:xfrm flipH="1" flipV="1">
                <a:off x="1714480" y="1357298"/>
                <a:ext cx="1500198" cy="78581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52" name="Groupe 51"/>
            <p:cNvGrpSpPr/>
            <p:nvPr/>
          </p:nvGrpSpPr>
          <p:grpSpPr>
            <a:xfrm>
              <a:off x="2857488" y="2214554"/>
              <a:ext cx="3571900" cy="3000396"/>
              <a:chOff x="2857488" y="2214554"/>
              <a:chExt cx="3571900" cy="3000396"/>
            </a:xfrm>
          </p:grpSpPr>
          <p:cxnSp>
            <p:nvCxnSpPr>
              <p:cNvPr id="38" name="Connecteur droit 37"/>
              <p:cNvCxnSpPr/>
              <p:nvPr/>
            </p:nvCxnSpPr>
            <p:spPr>
              <a:xfrm flipH="1" flipV="1">
                <a:off x="3214678" y="2214554"/>
                <a:ext cx="1357322" cy="1214446"/>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9" name="Connecteur droit 38"/>
              <p:cNvCxnSpPr/>
              <p:nvPr/>
            </p:nvCxnSpPr>
            <p:spPr>
              <a:xfrm flipV="1">
                <a:off x="4572000" y="2285992"/>
                <a:ext cx="1357322" cy="114300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0" name="Connecteur droit 39"/>
              <p:cNvCxnSpPr/>
              <p:nvPr/>
            </p:nvCxnSpPr>
            <p:spPr>
              <a:xfrm>
                <a:off x="4572000" y="3429000"/>
                <a:ext cx="1857388" cy="78581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1" name="Connecteur droit 40"/>
              <p:cNvCxnSpPr/>
              <p:nvPr/>
            </p:nvCxnSpPr>
            <p:spPr>
              <a:xfrm>
                <a:off x="4572000" y="3429000"/>
                <a:ext cx="0" cy="178595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2" name="Connecteur droit 41"/>
              <p:cNvCxnSpPr/>
              <p:nvPr/>
            </p:nvCxnSpPr>
            <p:spPr>
              <a:xfrm flipH="1">
                <a:off x="2857488" y="3429000"/>
                <a:ext cx="1714512" cy="714380"/>
              </a:xfrm>
              <a:prstGeom prst="line">
                <a:avLst/>
              </a:prstGeom>
              <a:ln/>
            </p:spPr>
            <p:style>
              <a:lnRef idx="3">
                <a:schemeClr val="accent6"/>
              </a:lnRef>
              <a:fillRef idx="0">
                <a:schemeClr val="accent6"/>
              </a:fillRef>
              <a:effectRef idx="2">
                <a:schemeClr val="accent6"/>
              </a:effectRef>
              <a:fontRef idx="minor">
                <a:schemeClr val="tx1"/>
              </a:fontRef>
            </p:style>
          </p:cxnSp>
        </p:grpSp>
        <p:sp>
          <p:nvSpPr>
            <p:cNvPr id="4" name="Ellipse 3"/>
            <p:cNvSpPr/>
            <p:nvPr/>
          </p:nvSpPr>
          <p:spPr>
            <a:xfrm>
              <a:off x="3464711" y="2786058"/>
              <a:ext cx="221457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Réalisations  sur projet</a:t>
              </a:r>
              <a:endParaRPr lang="fr-FR" dirty="0"/>
            </a:p>
          </p:txBody>
        </p:sp>
        <p:sp>
          <p:nvSpPr>
            <p:cNvPr id="5" name="Ellipse 4"/>
            <p:cNvSpPr/>
            <p:nvPr/>
          </p:nvSpPr>
          <p:spPr>
            <a:xfrm>
              <a:off x="3929058" y="4643446"/>
              <a:ext cx="1285884" cy="8572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Projet 3</a:t>
              </a:r>
              <a:endParaRPr lang="fr-FR" dirty="0"/>
            </a:p>
          </p:txBody>
        </p:sp>
        <p:grpSp>
          <p:nvGrpSpPr>
            <p:cNvPr id="36" name="Groupe 35"/>
            <p:cNvGrpSpPr/>
            <p:nvPr/>
          </p:nvGrpSpPr>
          <p:grpSpPr>
            <a:xfrm>
              <a:off x="2107389" y="3679033"/>
              <a:ext cx="4929222" cy="857256"/>
              <a:chOff x="2143108" y="3679033"/>
              <a:chExt cx="4929222" cy="857256"/>
            </a:xfrm>
          </p:grpSpPr>
          <p:sp>
            <p:nvSpPr>
              <p:cNvPr id="6" name="Ellipse 5"/>
              <p:cNvSpPr/>
              <p:nvPr/>
            </p:nvSpPr>
            <p:spPr>
              <a:xfrm>
                <a:off x="2143108" y="3679033"/>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Projet 2</a:t>
                </a:r>
                <a:endParaRPr lang="fr-FR" dirty="0"/>
              </a:p>
            </p:txBody>
          </p:sp>
          <p:sp>
            <p:nvSpPr>
              <p:cNvPr id="7" name="Ellipse 6"/>
              <p:cNvSpPr/>
              <p:nvPr/>
            </p:nvSpPr>
            <p:spPr>
              <a:xfrm>
                <a:off x="5786446" y="3679033"/>
                <a:ext cx="1285884" cy="857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Projet 4</a:t>
                </a:r>
                <a:endParaRPr lang="fr-FR" dirty="0"/>
              </a:p>
            </p:txBody>
          </p:sp>
        </p:grpSp>
        <p:grpSp>
          <p:nvGrpSpPr>
            <p:cNvPr id="31" name="Groupe 30"/>
            <p:cNvGrpSpPr/>
            <p:nvPr/>
          </p:nvGrpSpPr>
          <p:grpSpPr>
            <a:xfrm>
              <a:off x="2607455" y="1714488"/>
              <a:ext cx="3929090" cy="857256"/>
              <a:chOff x="2643174" y="1714488"/>
              <a:chExt cx="3929090" cy="857256"/>
            </a:xfrm>
          </p:grpSpPr>
          <p:sp>
            <p:nvSpPr>
              <p:cNvPr id="8" name="Ellipse 7"/>
              <p:cNvSpPr/>
              <p:nvPr/>
            </p:nvSpPr>
            <p:spPr>
              <a:xfrm>
                <a:off x="2643174" y="1714488"/>
                <a:ext cx="1285884" cy="857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Projet 1</a:t>
                </a:r>
                <a:endParaRPr lang="fr-FR" dirty="0"/>
              </a:p>
            </p:txBody>
          </p:sp>
          <p:sp>
            <p:nvSpPr>
              <p:cNvPr id="9" name="Ellipse 8"/>
              <p:cNvSpPr/>
              <p:nvPr/>
            </p:nvSpPr>
            <p:spPr>
              <a:xfrm>
                <a:off x="5286380" y="1714488"/>
                <a:ext cx="1285884" cy="857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Projet 5</a:t>
                </a:r>
                <a:endParaRPr lang="fr-FR" dirty="0"/>
              </a:p>
            </p:txBody>
          </p:sp>
        </p:grpSp>
        <p:sp>
          <p:nvSpPr>
            <p:cNvPr id="20" name="Rectangle à coins arrondis 19"/>
            <p:cNvSpPr/>
            <p:nvPr/>
          </p:nvSpPr>
          <p:spPr>
            <a:xfrm>
              <a:off x="4036215" y="592933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2</a:t>
              </a:r>
            </a:p>
            <a:p>
              <a:pPr algn="ctr"/>
              <a:r>
                <a:rPr lang="fr-FR" sz="1600" dirty="0" smtClean="0"/>
                <a:t>Collège 1</a:t>
              </a:r>
              <a:endParaRPr lang="fr-FR" sz="1600" dirty="0"/>
            </a:p>
          </p:txBody>
        </p:sp>
        <p:grpSp>
          <p:nvGrpSpPr>
            <p:cNvPr id="35" name="Groupe 34"/>
            <p:cNvGrpSpPr/>
            <p:nvPr/>
          </p:nvGrpSpPr>
          <p:grpSpPr>
            <a:xfrm>
              <a:off x="2821769" y="5572140"/>
              <a:ext cx="3500462" cy="714380"/>
              <a:chOff x="2857488" y="5572140"/>
              <a:chExt cx="3500462" cy="714380"/>
            </a:xfrm>
          </p:grpSpPr>
          <p:sp>
            <p:nvSpPr>
              <p:cNvPr id="19" name="Rectangle à coins arrondis 18"/>
              <p:cNvSpPr/>
              <p:nvPr/>
            </p:nvSpPr>
            <p:spPr>
              <a:xfrm>
                <a:off x="2857488"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1</a:t>
                </a:r>
              </a:p>
              <a:p>
                <a:pPr algn="ctr"/>
                <a:r>
                  <a:rPr lang="fr-FR" sz="1600" dirty="0" smtClean="0"/>
                  <a:t>Collège 1</a:t>
                </a:r>
                <a:endParaRPr lang="fr-FR" sz="1600" dirty="0"/>
              </a:p>
            </p:txBody>
          </p:sp>
          <p:sp>
            <p:nvSpPr>
              <p:cNvPr id="21" name="Rectangle à coins arrondis 20"/>
              <p:cNvSpPr/>
              <p:nvPr/>
            </p:nvSpPr>
            <p:spPr>
              <a:xfrm>
                <a:off x="5286380" y="5572140"/>
                <a:ext cx="107157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smtClean="0"/>
                  <a:t>Groupe 3</a:t>
                </a:r>
              </a:p>
              <a:p>
                <a:pPr algn="ctr"/>
                <a:r>
                  <a:rPr lang="fr-FR" sz="1600" dirty="0" smtClean="0"/>
                  <a:t>Classe X</a:t>
                </a:r>
              </a:p>
              <a:p>
                <a:pPr algn="ctr"/>
                <a:r>
                  <a:rPr lang="fr-FR" sz="1600" dirty="0" smtClean="0"/>
                  <a:t>Collège X</a:t>
                </a:r>
                <a:endParaRPr lang="fr-FR" sz="1600" dirty="0"/>
              </a:p>
            </p:txBody>
          </p:sp>
        </p:grpSp>
        <p:grpSp>
          <p:nvGrpSpPr>
            <p:cNvPr id="32" name="Groupe 31"/>
            <p:cNvGrpSpPr/>
            <p:nvPr/>
          </p:nvGrpSpPr>
          <p:grpSpPr>
            <a:xfrm>
              <a:off x="214298" y="3357562"/>
              <a:ext cx="8715404" cy="714380"/>
              <a:chOff x="214282" y="3357562"/>
              <a:chExt cx="8715404" cy="714380"/>
            </a:xfrm>
          </p:grpSpPr>
          <p:sp>
            <p:nvSpPr>
              <p:cNvPr id="15" name="Rectangle à coins arrondis 14"/>
              <p:cNvSpPr/>
              <p:nvPr/>
            </p:nvSpPr>
            <p:spPr>
              <a:xfrm>
                <a:off x="214282" y="3357562"/>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1</a:t>
                </a:r>
              </a:p>
              <a:p>
                <a:pPr algn="ctr"/>
                <a:r>
                  <a:rPr lang="fr-FR" sz="1600" dirty="0" smtClean="0"/>
                  <a:t>Collège 1</a:t>
                </a:r>
                <a:endParaRPr lang="fr-FR" sz="1600" dirty="0"/>
              </a:p>
            </p:txBody>
          </p:sp>
          <p:sp>
            <p:nvSpPr>
              <p:cNvPr id="22" name="Rectangle à coins arrondis 21"/>
              <p:cNvSpPr/>
              <p:nvPr/>
            </p:nvSpPr>
            <p:spPr>
              <a:xfrm flipH="1">
                <a:off x="7858116" y="3357562"/>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1</a:t>
                </a:r>
              </a:p>
              <a:p>
                <a:pPr algn="ctr"/>
                <a:r>
                  <a:rPr lang="fr-FR" sz="1600" dirty="0" smtClean="0"/>
                  <a:t>Collège 1</a:t>
                </a:r>
                <a:endParaRPr lang="fr-FR" sz="1600" dirty="0"/>
              </a:p>
            </p:txBody>
          </p:sp>
        </p:grpSp>
        <p:grpSp>
          <p:nvGrpSpPr>
            <p:cNvPr id="33" name="Groupe 32"/>
            <p:cNvGrpSpPr/>
            <p:nvPr/>
          </p:nvGrpSpPr>
          <p:grpSpPr>
            <a:xfrm>
              <a:off x="500034" y="4214818"/>
              <a:ext cx="8143932" cy="714380"/>
              <a:chOff x="428596" y="4214818"/>
              <a:chExt cx="8143932" cy="714380"/>
            </a:xfrm>
          </p:grpSpPr>
          <p:sp>
            <p:nvSpPr>
              <p:cNvPr id="16" name="Rectangle à coins arrondis 15"/>
              <p:cNvSpPr/>
              <p:nvPr/>
            </p:nvSpPr>
            <p:spPr>
              <a:xfrm>
                <a:off x="428596" y="4214818"/>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2</a:t>
                </a:r>
              </a:p>
              <a:p>
                <a:pPr algn="ctr"/>
                <a:r>
                  <a:rPr lang="fr-FR" sz="1600" dirty="0" smtClean="0"/>
                  <a:t>Collège 1</a:t>
                </a:r>
                <a:endParaRPr lang="fr-FR" sz="1600" dirty="0"/>
              </a:p>
            </p:txBody>
          </p:sp>
          <p:sp>
            <p:nvSpPr>
              <p:cNvPr id="23" name="Rectangle à coins arrondis 22"/>
              <p:cNvSpPr/>
              <p:nvPr/>
            </p:nvSpPr>
            <p:spPr>
              <a:xfrm flipH="1">
                <a:off x="7500958" y="4214818"/>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2</a:t>
                </a:r>
              </a:p>
              <a:p>
                <a:pPr algn="ctr"/>
                <a:r>
                  <a:rPr lang="fr-FR" sz="1600" dirty="0" smtClean="0"/>
                  <a:t>Collège 1</a:t>
                </a:r>
                <a:endParaRPr lang="fr-FR" sz="1600" dirty="0"/>
              </a:p>
            </p:txBody>
          </p:sp>
        </p:grpSp>
        <p:grpSp>
          <p:nvGrpSpPr>
            <p:cNvPr id="34" name="Groupe 33"/>
            <p:cNvGrpSpPr/>
            <p:nvPr/>
          </p:nvGrpSpPr>
          <p:grpSpPr>
            <a:xfrm>
              <a:off x="1000100" y="5072074"/>
              <a:ext cx="7143800" cy="714380"/>
              <a:chOff x="1000100" y="5072074"/>
              <a:chExt cx="7143800" cy="714380"/>
            </a:xfrm>
          </p:grpSpPr>
          <p:sp>
            <p:nvSpPr>
              <p:cNvPr id="17" name="Rectangle à coins arrondis 16"/>
              <p:cNvSpPr/>
              <p:nvPr/>
            </p:nvSpPr>
            <p:spPr>
              <a:xfrm>
                <a:off x="1000100" y="5072074"/>
                <a:ext cx="1071570" cy="7143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Groupe 2</a:t>
                </a:r>
              </a:p>
              <a:p>
                <a:pPr algn="ctr"/>
                <a:r>
                  <a:rPr lang="fr-FR" sz="1600" dirty="0" smtClean="0"/>
                  <a:t>Classe X</a:t>
                </a:r>
              </a:p>
              <a:p>
                <a:pPr algn="ctr"/>
                <a:r>
                  <a:rPr lang="fr-FR" sz="1600" dirty="0" smtClean="0"/>
                  <a:t>Collège X</a:t>
                </a:r>
                <a:endParaRPr lang="fr-FR" sz="1600" dirty="0"/>
              </a:p>
            </p:txBody>
          </p:sp>
          <p:sp>
            <p:nvSpPr>
              <p:cNvPr id="24" name="Rectangle à coins arrondis 23"/>
              <p:cNvSpPr/>
              <p:nvPr/>
            </p:nvSpPr>
            <p:spPr>
              <a:xfrm flipH="1">
                <a:off x="7072330" y="5072074"/>
                <a:ext cx="1071570" cy="7143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Groupe 4</a:t>
                </a:r>
              </a:p>
              <a:p>
                <a:pPr algn="ctr"/>
                <a:r>
                  <a:rPr lang="fr-FR" sz="1600" dirty="0" smtClean="0"/>
                  <a:t>Classe X</a:t>
                </a:r>
              </a:p>
              <a:p>
                <a:pPr algn="ctr"/>
                <a:r>
                  <a:rPr lang="fr-FR" sz="1600" dirty="0" smtClean="0"/>
                  <a:t>Collège X</a:t>
                </a:r>
                <a:endParaRPr lang="fr-FR" sz="1600" dirty="0"/>
              </a:p>
            </p:txBody>
          </p:sp>
        </p:grpSp>
        <p:grpSp>
          <p:nvGrpSpPr>
            <p:cNvPr id="28" name="Groupe 27"/>
            <p:cNvGrpSpPr/>
            <p:nvPr/>
          </p:nvGrpSpPr>
          <p:grpSpPr>
            <a:xfrm>
              <a:off x="2143108" y="214290"/>
              <a:ext cx="4857784" cy="714380"/>
              <a:chOff x="1857356" y="214290"/>
              <a:chExt cx="4857784" cy="714380"/>
            </a:xfrm>
          </p:grpSpPr>
          <p:sp>
            <p:nvSpPr>
              <p:cNvPr id="14" name="Rectangle à coins arrondis 13"/>
              <p:cNvSpPr/>
              <p:nvPr/>
            </p:nvSpPr>
            <p:spPr>
              <a:xfrm>
                <a:off x="1857356" y="214290"/>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X</a:t>
                </a:r>
              </a:p>
              <a:p>
                <a:pPr algn="ctr"/>
                <a:r>
                  <a:rPr lang="fr-FR" sz="1600" dirty="0" smtClean="0"/>
                  <a:t>Collège X</a:t>
                </a:r>
                <a:endParaRPr lang="fr-FR" sz="1600" dirty="0"/>
              </a:p>
            </p:txBody>
          </p:sp>
          <p:sp>
            <p:nvSpPr>
              <p:cNvPr id="25" name="Rectangle à coins arrondis 24"/>
              <p:cNvSpPr/>
              <p:nvPr/>
            </p:nvSpPr>
            <p:spPr>
              <a:xfrm>
                <a:off x="5643570" y="214290"/>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1</a:t>
                </a:r>
              </a:p>
              <a:p>
                <a:pPr algn="ctr"/>
                <a:r>
                  <a:rPr lang="fr-FR" sz="1600" dirty="0" smtClean="0"/>
                  <a:t>Collège 1</a:t>
                </a:r>
                <a:endParaRPr lang="fr-FR" sz="1600" dirty="0"/>
              </a:p>
            </p:txBody>
          </p:sp>
        </p:grpSp>
        <p:grpSp>
          <p:nvGrpSpPr>
            <p:cNvPr id="29" name="Groupe 28"/>
            <p:cNvGrpSpPr/>
            <p:nvPr/>
          </p:nvGrpSpPr>
          <p:grpSpPr>
            <a:xfrm>
              <a:off x="1178695" y="964389"/>
              <a:ext cx="6786610" cy="714380"/>
              <a:chOff x="1000100" y="964389"/>
              <a:chExt cx="6786610" cy="714380"/>
            </a:xfrm>
          </p:grpSpPr>
          <p:sp>
            <p:nvSpPr>
              <p:cNvPr id="13" name="Rectangle à coins arrondis 12"/>
              <p:cNvSpPr/>
              <p:nvPr/>
            </p:nvSpPr>
            <p:spPr>
              <a:xfrm>
                <a:off x="1000100" y="964389"/>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2</a:t>
                </a:r>
              </a:p>
              <a:p>
                <a:pPr algn="ctr"/>
                <a:r>
                  <a:rPr lang="fr-FR" sz="1600" dirty="0" smtClean="0"/>
                  <a:t>Collège 1</a:t>
                </a:r>
                <a:endParaRPr lang="fr-FR" sz="1600" dirty="0"/>
              </a:p>
            </p:txBody>
          </p:sp>
          <p:sp>
            <p:nvSpPr>
              <p:cNvPr id="26" name="Rectangle à coins arrondis 25"/>
              <p:cNvSpPr/>
              <p:nvPr/>
            </p:nvSpPr>
            <p:spPr>
              <a:xfrm>
                <a:off x="6715140" y="964389"/>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2</a:t>
                </a:r>
              </a:p>
              <a:p>
                <a:pPr algn="ctr"/>
                <a:r>
                  <a:rPr lang="fr-FR" sz="1600" dirty="0" smtClean="0"/>
                  <a:t>Collège 1</a:t>
                </a:r>
                <a:endParaRPr lang="fr-FR" sz="1600" dirty="0"/>
              </a:p>
            </p:txBody>
          </p:sp>
        </p:grpSp>
        <p:grpSp>
          <p:nvGrpSpPr>
            <p:cNvPr id="30" name="Groupe 29"/>
            <p:cNvGrpSpPr/>
            <p:nvPr/>
          </p:nvGrpSpPr>
          <p:grpSpPr>
            <a:xfrm>
              <a:off x="642910" y="1785926"/>
              <a:ext cx="7858180" cy="714380"/>
              <a:chOff x="500034" y="1785926"/>
              <a:chExt cx="7858180" cy="714380"/>
            </a:xfrm>
          </p:grpSpPr>
          <p:sp>
            <p:nvSpPr>
              <p:cNvPr id="12" name="Rectangle à coins arrondis 11"/>
              <p:cNvSpPr/>
              <p:nvPr/>
            </p:nvSpPr>
            <p:spPr>
              <a:xfrm>
                <a:off x="500034" y="1785926"/>
                <a:ext cx="107157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Groupe 1</a:t>
                </a:r>
              </a:p>
              <a:p>
                <a:pPr algn="ctr"/>
                <a:r>
                  <a:rPr lang="fr-FR" sz="1600" dirty="0" smtClean="0"/>
                  <a:t>Classe 1</a:t>
                </a:r>
              </a:p>
              <a:p>
                <a:pPr algn="ctr"/>
                <a:r>
                  <a:rPr lang="fr-FR" sz="1600" dirty="0" smtClean="0"/>
                  <a:t>Collège 1</a:t>
                </a:r>
                <a:endParaRPr lang="fr-FR" sz="1600" dirty="0"/>
              </a:p>
            </p:txBody>
          </p:sp>
          <p:sp>
            <p:nvSpPr>
              <p:cNvPr id="27" name="Rectangle à coins arrondis 26"/>
              <p:cNvSpPr/>
              <p:nvPr/>
            </p:nvSpPr>
            <p:spPr>
              <a:xfrm>
                <a:off x="7286644" y="1785926"/>
                <a:ext cx="1071570" cy="7143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Groupe 5</a:t>
                </a:r>
              </a:p>
              <a:p>
                <a:pPr algn="ctr"/>
                <a:r>
                  <a:rPr lang="fr-FR" sz="1600" dirty="0" smtClean="0"/>
                  <a:t>Classe X</a:t>
                </a:r>
              </a:p>
              <a:p>
                <a:pPr algn="ctr"/>
                <a:r>
                  <a:rPr lang="fr-FR" sz="1600" dirty="0" smtClean="0"/>
                  <a:t>Collège X</a:t>
                </a:r>
                <a:endParaRPr lang="fr-FR" sz="1600" dirty="0"/>
              </a:p>
            </p:txBody>
          </p:sp>
        </p:grpSp>
      </p:grpSp>
    </p:spTree>
    <p:extLst>
      <p:ext uri="{BB962C8B-B14F-4D97-AF65-F5344CB8AC3E}">
        <p14:creationId xmlns:p14="http://schemas.microsoft.com/office/powerpoint/2010/main" val="3174154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3.01874E-6 L 0.41736 0.46172 " pathEditMode="relative" rAng="0" ptsTypes="AA">
                                      <p:cBhvr>
                                        <p:cTn id="11" dur="2000" fill="hold"/>
                                        <p:tgtEl>
                                          <p:spTgt spid="10"/>
                                        </p:tgtEl>
                                        <p:attrNameLst>
                                          <p:attrName>ppt_x</p:attrName>
                                          <p:attrName>ppt_y</p:attrName>
                                        </p:attrNameLst>
                                      </p:cBhvr>
                                      <p:rCtr x="20868" y="23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518" y="3198866"/>
            <a:ext cx="9047720" cy="677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4162227" y="3140967"/>
            <a:ext cx="3722141" cy="2761369"/>
          </a:xfrm>
          <a:prstGeom prst="roundRect">
            <a:avLst>
              <a:gd name="adj" fmla="val 11575"/>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35359" y="908720"/>
            <a:ext cx="3024336" cy="4993616"/>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L’outil Forum :</a:t>
            </a:r>
          </a:p>
          <a:p>
            <a:endParaRPr lang="fr-FR" dirty="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pPr marL="285750" indent="-285750">
              <a:buFont typeface="Wingdings" panose="05000000000000000000" pitchFamily="2" charset="2"/>
              <a:buChar char="Ø"/>
            </a:pPr>
            <a:r>
              <a:rPr lang="fr-FR" dirty="0" smtClean="0">
                <a:solidFill>
                  <a:schemeClr val="tx1"/>
                </a:solidFill>
              </a:rPr>
              <a:t>Concerne tous les élèves travaillant autour du même projet</a:t>
            </a:r>
          </a:p>
          <a:p>
            <a:pPr marL="285750" indent="-285750">
              <a:buFont typeface="Wingdings" panose="05000000000000000000" pitchFamily="2" charset="2"/>
              <a:buChar char="Ø"/>
            </a:pPr>
            <a:r>
              <a:rPr lang="fr-FR" dirty="0" smtClean="0">
                <a:solidFill>
                  <a:schemeClr val="tx1"/>
                </a:solidFill>
              </a:rPr>
              <a:t>Permet à ces élèves :</a:t>
            </a:r>
          </a:p>
          <a:p>
            <a:pPr marL="742950" lvl="1" indent="-285750">
              <a:buFont typeface="Arial" panose="020B0604020202020204" pitchFamily="34" charset="0"/>
              <a:buChar char="•"/>
            </a:pPr>
            <a:r>
              <a:rPr lang="fr-FR" dirty="0" smtClean="0">
                <a:solidFill>
                  <a:schemeClr val="tx1"/>
                </a:solidFill>
              </a:rPr>
              <a:t>De partager des ressources nouvelles</a:t>
            </a:r>
          </a:p>
          <a:p>
            <a:pPr marL="742950" lvl="1" indent="-285750">
              <a:buFont typeface="Arial" panose="020B0604020202020204" pitchFamily="34" charset="0"/>
              <a:buChar char="•"/>
            </a:pPr>
            <a:r>
              <a:rPr lang="fr-FR" dirty="0" smtClean="0">
                <a:solidFill>
                  <a:schemeClr val="tx1"/>
                </a:solidFill>
              </a:rPr>
              <a:t>D’échanger sur le contenu</a:t>
            </a:r>
          </a:p>
          <a:p>
            <a:pPr marL="742950" lvl="1" indent="-285750">
              <a:buFont typeface="Arial" panose="020B0604020202020204" pitchFamily="34" charset="0"/>
              <a:buChar char="•"/>
            </a:pPr>
            <a:r>
              <a:rPr lang="fr-FR" dirty="0" smtClean="0">
                <a:solidFill>
                  <a:schemeClr val="tx1"/>
                </a:solidFill>
              </a:rPr>
              <a:t>D’échanger sur les pratiques</a:t>
            </a:r>
          </a:p>
          <a:p>
            <a:pPr marL="742950" lvl="1" indent="-285750">
              <a:buFont typeface="Arial" panose="020B0604020202020204" pitchFamily="34" charset="0"/>
              <a:buChar char="•"/>
            </a:pPr>
            <a:r>
              <a:rPr lang="fr-FR" dirty="0" smtClean="0">
                <a:solidFill>
                  <a:schemeClr val="tx1"/>
                </a:solidFill>
              </a:rPr>
              <a:t>De s’entraider</a:t>
            </a:r>
          </a:p>
          <a:p>
            <a:pPr marL="742950" lvl="1" indent="-285750">
              <a:buFont typeface="Arial" panose="020B0604020202020204" pitchFamily="34" charset="0"/>
              <a:buChar char="•"/>
            </a:pPr>
            <a:r>
              <a:rPr lang="fr-FR" dirty="0" smtClean="0">
                <a:solidFill>
                  <a:schemeClr val="tx1"/>
                </a:solidFill>
              </a:rPr>
              <a:t>De se </a:t>
            </a:r>
            <a:r>
              <a:rPr lang="fr-FR" dirty="0" err="1" smtClean="0">
                <a:solidFill>
                  <a:schemeClr val="tx1"/>
                </a:solidFill>
              </a:rPr>
              <a:t>co</a:t>
            </a:r>
            <a:r>
              <a:rPr lang="fr-FR" dirty="0" smtClean="0">
                <a:solidFill>
                  <a:schemeClr val="tx1"/>
                </a:solidFill>
              </a:rPr>
              <a:t>-évaluer</a:t>
            </a:r>
            <a:endParaRPr lang="fr-FR" dirty="0">
              <a:solidFill>
                <a:schemeClr val="tx1"/>
              </a:solidFill>
            </a:endParaRPr>
          </a:p>
        </p:txBody>
      </p:sp>
      <p:grpSp>
        <p:nvGrpSpPr>
          <p:cNvPr id="5" name="Groupe 4"/>
          <p:cNvGrpSpPr/>
          <p:nvPr/>
        </p:nvGrpSpPr>
        <p:grpSpPr>
          <a:xfrm>
            <a:off x="1835696" y="1009595"/>
            <a:ext cx="1337824" cy="1195269"/>
            <a:chOff x="1847527" y="1052736"/>
            <a:chExt cx="1337824" cy="1195269"/>
          </a:xfrm>
        </p:grpSpPr>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7" y="1052736"/>
              <a:ext cx="1337824" cy="1195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2001528" y="1165656"/>
              <a:ext cx="1029822" cy="561721"/>
            </a:xfrm>
            <a:prstGeom prst="wedgeRoundRectCallout">
              <a:avLst>
                <a:gd name="adj1" fmla="val 33525"/>
                <a:gd name="adj2" fmla="val 77911"/>
                <a:gd name="adj3" fmla="val 16667"/>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Forum</a:t>
              </a:r>
              <a:endParaRPr lang="fr-FR" dirty="0"/>
            </a:p>
          </p:txBody>
        </p:sp>
      </p:grpSp>
    </p:spTree>
    <p:extLst>
      <p:ext uri="{BB962C8B-B14F-4D97-AF65-F5344CB8AC3E}">
        <p14:creationId xmlns:p14="http://schemas.microsoft.com/office/powerpoint/2010/main" val="30174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
                                            <p:txEl>
                                              <p:pRg st="0" end="0"/>
                                            </p:txEl>
                                          </p:spTgt>
                                        </p:tgtEl>
                                      </p:cBhvr>
                                    </p:animEffect>
                                    <p:set>
                                      <p:cBhvr>
                                        <p:cTn id="49" dur="1" fill="hold">
                                          <p:stCondLst>
                                            <p:cond delay="499"/>
                                          </p:stCondLst>
                                        </p:cTn>
                                        <p:tgtEl>
                                          <p:spTgt spid="4">
                                            <p:txEl>
                                              <p:pRg st="0" end="0"/>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
                                            <p:txEl>
                                              <p:pRg st="5" end="5"/>
                                            </p:txEl>
                                          </p:spTgt>
                                        </p:tgtEl>
                                      </p:cBhvr>
                                    </p:animEffect>
                                    <p:set>
                                      <p:cBhvr>
                                        <p:cTn id="52" dur="1" fill="hold">
                                          <p:stCondLst>
                                            <p:cond delay="499"/>
                                          </p:stCondLst>
                                        </p:cTn>
                                        <p:tgtEl>
                                          <p:spTgt spid="4">
                                            <p:txEl>
                                              <p:pRg st="5" end="5"/>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
                                            <p:txEl>
                                              <p:pRg st="6" end="6"/>
                                            </p:txEl>
                                          </p:spTgt>
                                        </p:tgtEl>
                                      </p:cBhvr>
                                    </p:animEffect>
                                    <p:set>
                                      <p:cBhvr>
                                        <p:cTn id="55" dur="1" fill="hold">
                                          <p:stCondLst>
                                            <p:cond delay="499"/>
                                          </p:stCondLst>
                                        </p:cTn>
                                        <p:tgtEl>
                                          <p:spTgt spid="4">
                                            <p:txEl>
                                              <p:pRg st="6" end="6"/>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
                                            <p:txEl>
                                              <p:pRg st="7" end="7"/>
                                            </p:txEl>
                                          </p:spTgt>
                                        </p:tgtEl>
                                      </p:cBhvr>
                                    </p:animEffect>
                                    <p:set>
                                      <p:cBhvr>
                                        <p:cTn id="58" dur="1" fill="hold">
                                          <p:stCondLst>
                                            <p:cond delay="499"/>
                                          </p:stCondLst>
                                        </p:cTn>
                                        <p:tgtEl>
                                          <p:spTgt spid="4">
                                            <p:txEl>
                                              <p:pRg st="7" end="7"/>
                                            </p:txEl>
                                          </p:spTgt>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4">
                                            <p:txEl>
                                              <p:pRg st="8" end="8"/>
                                            </p:txEl>
                                          </p:spTgt>
                                        </p:tgtEl>
                                      </p:cBhvr>
                                    </p:animEffect>
                                    <p:set>
                                      <p:cBhvr>
                                        <p:cTn id="61" dur="1" fill="hold">
                                          <p:stCondLst>
                                            <p:cond delay="499"/>
                                          </p:stCondLst>
                                        </p:cTn>
                                        <p:tgtEl>
                                          <p:spTgt spid="4">
                                            <p:txEl>
                                              <p:pRg st="8" end="8"/>
                                            </p:txEl>
                                          </p:spTgt>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4">
                                            <p:txEl>
                                              <p:pRg st="9" end="9"/>
                                            </p:txEl>
                                          </p:spTgt>
                                        </p:tgtEl>
                                      </p:cBhvr>
                                    </p:animEffect>
                                    <p:set>
                                      <p:cBhvr>
                                        <p:cTn id="64" dur="1" fill="hold">
                                          <p:stCondLst>
                                            <p:cond delay="499"/>
                                          </p:stCondLst>
                                        </p:cTn>
                                        <p:tgtEl>
                                          <p:spTgt spid="4">
                                            <p:txEl>
                                              <p:pRg st="9" end="9"/>
                                            </p:txEl>
                                          </p:spTgt>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4">
                                            <p:txEl>
                                              <p:pRg st="10" end="10"/>
                                            </p:txEl>
                                          </p:spTgt>
                                        </p:tgtEl>
                                      </p:cBhvr>
                                    </p:animEffect>
                                    <p:set>
                                      <p:cBhvr>
                                        <p:cTn id="67" dur="1" fill="hold">
                                          <p:stCondLst>
                                            <p:cond delay="499"/>
                                          </p:stCondLst>
                                        </p:cTn>
                                        <p:tgtEl>
                                          <p:spTgt spid="4">
                                            <p:txEl>
                                              <p:pRg st="10" end="10"/>
                                            </p:txEl>
                                          </p:spTgt>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4">
                                            <p:txEl>
                                              <p:pRg st="11" end="11"/>
                                            </p:txEl>
                                          </p:spTgt>
                                        </p:tgtEl>
                                      </p:cBhvr>
                                    </p:animEffect>
                                    <p:set>
                                      <p:cBhvr>
                                        <p:cTn id="70" dur="1" fill="hold">
                                          <p:stCondLst>
                                            <p:cond delay="499"/>
                                          </p:stCondLst>
                                        </p:cTn>
                                        <p:tgtEl>
                                          <p:spTgt spid="4">
                                            <p:txEl>
                                              <p:pRg st="11" end="11"/>
                                            </p:txEl>
                                          </p:spTgt>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4">
                                            <p:bg/>
                                          </p:spTgt>
                                        </p:tgtEl>
                                      </p:cBhvr>
                                    </p:animEffect>
                                    <p:set>
                                      <p:cBhvr>
                                        <p:cTn id="73" dur="1" fill="hold">
                                          <p:stCondLst>
                                            <p:cond delay="499"/>
                                          </p:stCondLst>
                                        </p:cTn>
                                        <p:tgtEl>
                                          <p:spTgt spid="4">
                                            <p:bg/>
                                          </p:spTgt>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allAtOnce"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1101</TotalTime>
  <Words>992</Words>
  <Application>Microsoft Macintosh PowerPoint</Application>
  <PresentationFormat>Présentation à l'écran (4:3)</PresentationFormat>
  <Paragraphs>402</Paragraphs>
  <Slides>15</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Calibri</vt:lpstr>
      <vt:lpstr>Wingdings</vt:lpstr>
      <vt:lpstr>Arial</vt:lpstr>
      <vt:lpstr>Thème Office</vt:lpstr>
      <vt:lpstr>TRAAM 2016-17</vt:lpstr>
      <vt:lpstr>Présentation PowerPoint</vt:lpstr>
      <vt:lpstr>Organisation des réalisations sur projet dans l’enseignement  de la technologie au collège</vt:lpstr>
      <vt:lpstr>Présentation PowerPoint</vt:lpstr>
      <vt:lpstr>Moodle, Un outil au service des réalisations sur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Asus_video</dc:creator>
  <cp:lastModifiedBy>Vincent SIMON</cp:lastModifiedBy>
  <cp:revision>63</cp:revision>
  <dcterms:created xsi:type="dcterms:W3CDTF">2015-04-07T13:22:41Z</dcterms:created>
  <dcterms:modified xsi:type="dcterms:W3CDTF">2017-03-09T13:36:05Z</dcterms:modified>
</cp:coreProperties>
</file>