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62" r:id="rId4"/>
    <p:sldId id="264" r:id="rId5"/>
    <p:sldId id="268" r:id="rId6"/>
    <p:sldId id="269" r:id="rId7"/>
    <p:sldId id="366" r:id="rId8"/>
    <p:sldId id="288" r:id="rId9"/>
    <p:sldId id="367" r:id="rId10"/>
    <p:sldId id="299" r:id="rId11"/>
    <p:sldId id="289" r:id="rId12"/>
    <p:sldId id="359" r:id="rId13"/>
    <p:sldId id="267" r:id="rId14"/>
    <p:sldId id="290" r:id="rId15"/>
    <p:sldId id="360" r:id="rId16"/>
    <p:sldId id="270" r:id="rId17"/>
    <p:sldId id="318" r:id="rId18"/>
    <p:sldId id="368" r:id="rId19"/>
    <p:sldId id="320" r:id="rId20"/>
    <p:sldId id="321" r:id="rId21"/>
    <p:sldId id="322" r:id="rId22"/>
    <p:sldId id="301" r:id="rId23"/>
    <p:sldId id="325" r:id="rId24"/>
    <p:sldId id="274" r:id="rId25"/>
    <p:sldId id="309" r:id="rId26"/>
    <p:sldId id="291" r:id="rId27"/>
    <p:sldId id="300" r:id="rId28"/>
    <p:sldId id="257" r:id="rId29"/>
    <p:sldId id="293" r:id="rId30"/>
    <p:sldId id="266" r:id="rId31"/>
    <p:sldId id="271" r:id="rId32"/>
    <p:sldId id="286" r:id="rId33"/>
    <p:sldId id="272" r:id="rId34"/>
    <p:sldId id="363" r:id="rId35"/>
    <p:sldId id="280" r:id="rId36"/>
    <p:sldId id="281" r:id="rId37"/>
    <p:sldId id="292" r:id="rId38"/>
    <p:sldId id="294" r:id="rId39"/>
    <p:sldId id="297" r:id="rId40"/>
    <p:sldId id="298" r:id="rId41"/>
    <p:sldId id="295" r:id="rId42"/>
    <p:sldId id="365" r:id="rId43"/>
    <p:sldId id="296" r:id="rId44"/>
    <p:sldId id="361" r:id="rId45"/>
    <p:sldId id="362" r:id="rId46"/>
    <p:sldId id="364"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8" autoAdjust="0"/>
    <p:restoredTop sz="94660"/>
  </p:normalViewPr>
  <p:slideViewPr>
    <p:cSldViewPr snapToGrid="0">
      <p:cViewPr varScale="1">
        <p:scale>
          <a:sx n="114" d="100"/>
          <a:sy n="114" d="100"/>
        </p:scale>
        <p:origin x="54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8E2569-2C3C-7F4E-9CC3-84AC27AB4916}" type="doc">
      <dgm:prSet loTypeId="urn:microsoft.com/office/officeart/2005/8/layout/lProcess3" loCatId="" qsTypeId="urn:microsoft.com/office/officeart/2005/8/quickstyle/simple1" qsCatId="simple" csTypeId="urn:microsoft.com/office/officeart/2005/8/colors/colorful4" csCatId="colorful" phldr="1"/>
      <dgm:spPr/>
      <dgm:t>
        <a:bodyPr/>
        <a:lstStyle/>
        <a:p>
          <a:endParaRPr lang="fr-FR"/>
        </a:p>
      </dgm:t>
    </dgm:pt>
    <dgm:pt modelId="{F1773296-E6A9-2B49-8BD6-CB02D5C768FD}">
      <dgm:prSet phldrT="[Texte]"/>
      <dgm:spPr/>
      <dgm:t>
        <a:bodyPr/>
        <a:lstStyle/>
        <a:p>
          <a:r>
            <a:rPr lang="fr-FR" dirty="0"/>
            <a:t>I/Les conditions préalables qui permettent la création des deux états nations</a:t>
          </a:r>
        </a:p>
      </dgm:t>
    </dgm:pt>
    <dgm:pt modelId="{3BFFFC26-1646-4B47-BF59-8F592560EFDF}" type="parTrans" cxnId="{35740961-E7E3-3B44-860D-26ADDD14E8FC}">
      <dgm:prSet/>
      <dgm:spPr/>
      <dgm:t>
        <a:bodyPr/>
        <a:lstStyle/>
        <a:p>
          <a:endParaRPr lang="fr-FR"/>
        </a:p>
      </dgm:t>
    </dgm:pt>
    <dgm:pt modelId="{555EAEAF-03D1-B747-B13C-9DAA2CDA665F}" type="sibTrans" cxnId="{35740961-E7E3-3B44-860D-26ADDD14E8FC}">
      <dgm:prSet/>
      <dgm:spPr/>
      <dgm:t>
        <a:bodyPr/>
        <a:lstStyle/>
        <a:p>
          <a:endParaRPr lang="fr-FR"/>
        </a:p>
      </dgm:t>
    </dgm:pt>
    <dgm:pt modelId="{640DF727-49C4-4849-80FA-FA94C654BC2B}">
      <dgm:prSet phldrT="[Texte]"/>
      <dgm:spPr/>
      <dgm:t>
        <a:bodyPr/>
        <a:lstStyle/>
        <a:p>
          <a:r>
            <a:rPr lang="fr-FR" dirty="0"/>
            <a:t>1848</a:t>
          </a:r>
        </a:p>
        <a:p>
          <a:r>
            <a:rPr lang="fr-FR" dirty="0"/>
            <a:t>La nouvelle politique de Napoléon III</a:t>
          </a:r>
        </a:p>
      </dgm:t>
    </dgm:pt>
    <dgm:pt modelId="{08BF9E9D-4468-F64B-AAE0-D81713126EBD}" type="parTrans" cxnId="{05D4F20E-B32D-A64C-A00F-9AB50AF33F85}">
      <dgm:prSet/>
      <dgm:spPr/>
      <dgm:t>
        <a:bodyPr/>
        <a:lstStyle/>
        <a:p>
          <a:endParaRPr lang="fr-FR"/>
        </a:p>
      </dgm:t>
    </dgm:pt>
    <dgm:pt modelId="{CB699D93-3CB0-0E49-BCE8-358A93CF55F0}" type="sibTrans" cxnId="{05D4F20E-B32D-A64C-A00F-9AB50AF33F85}">
      <dgm:prSet/>
      <dgm:spPr/>
      <dgm:t>
        <a:bodyPr/>
        <a:lstStyle/>
        <a:p>
          <a:endParaRPr lang="fr-FR"/>
        </a:p>
      </dgm:t>
    </dgm:pt>
    <dgm:pt modelId="{462858C2-556E-434E-B583-661C0A55E820}">
      <dgm:prSet phldrT="[Texte]"/>
      <dgm:spPr/>
      <dgm:t>
        <a:bodyPr/>
        <a:lstStyle/>
        <a:p>
          <a:r>
            <a:rPr lang="fr-FR" dirty="0"/>
            <a:t>Garibaldi, héros de l'unité italienne au service de l’Italie</a:t>
          </a:r>
        </a:p>
      </dgm:t>
    </dgm:pt>
    <dgm:pt modelId="{021650AD-B161-DB4A-9105-C558575987D5}" type="parTrans" cxnId="{F117CC41-5FD2-694D-8A3C-76AAF803DA43}">
      <dgm:prSet/>
      <dgm:spPr/>
      <dgm:t>
        <a:bodyPr/>
        <a:lstStyle/>
        <a:p>
          <a:endParaRPr lang="fr-FR"/>
        </a:p>
      </dgm:t>
    </dgm:pt>
    <dgm:pt modelId="{DF2A593C-EE38-E340-9808-7F65E08080F3}" type="sibTrans" cxnId="{F117CC41-5FD2-694D-8A3C-76AAF803DA43}">
      <dgm:prSet/>
      <dgm:spPr/>
      <dgm:t>
        <a:bodyPr/>
        <a:lstStyle/>
        <a:p>
          <a:endParaRPr lang="fr-FR"/>
        </a:p>
      </dgm:t>
    </dgm:pt>
    <dgm:pt modelId="{CB292EC1-8B9A-2440-92AD-00F3367B95BC}">
      <dgm:prSet phldrT="[Texte]"/>
      <dgm:spPr/>
      <dgm:t>
        <a:bodyPr/>
        <a:lstStyle/>
        <a:p>
          <a:r>
            <a:rPr lang="fr-FR" dirty="0"/>
            <a:t>II L’unification progressive de l’Italie : entre aide et opposition de la France</a:t>
          </a:r>
        </a:p>
      </dgm:t>
    </dgm:pt>
    <dgm:pt modelId="{DC740531-C593-3844-9BC4-A3ECADDBEA2A}" type="parTrans" cxnId="{CDEB1877-BE3D-504D-9E23-E456396A3BF2}">
      <dgm:prSet/>
      <dgm:spPr/>
      <dgm:t>
        <a:bodyPr/>
        <a:lstStyle/>
        <a:p>
          <a:endParaRPr lang="fr-FR"/>
        </a:p>
      </dgm:t>
    </dgm:pt>
    <dgm:pt modelId="{C448A6D5-9A2F-4940-83B4-91DF615D19FF}" type="sibTrans" cxnId="{CDEB1877-BE3D-504D-9E23-E456396A3BF2}">
      <dgm:prSet/>
      <dgm:spPr/>
      <dgm:t>
        <a:bodyPr/>
        <a:lstStyle/>
        <a:p>
          <a:endParaRPr lang="fr-FR"/>
        </a:p>
      </dgm:t>
    </dgm:pt>
    <dgm:pt modelId="{2D9BB199-F683-AF49-98FC-11EAA62AA3B2}">
      <dgm:prSet phldrT="[Texte]"/>
      <dgm:spPr/>
      <dgm:t>
        <a:bodyPr/>
        <a:lstStyle/>
        <a:p>
          <a:r>
            <a:rPr lang="fr-FR" dirty="0"/>
            <a:t>Phases de l’unité : La France facteur favorable, puis obstacle</a:t>
          </a:r>
        </a:p>
        <a:p>
          <a:r>
            <a:rPr lang="fr-FR" dirty="0"/>
            <a:t>PPO Savoie/Nice</a:t>
          </a:r>
        </a:p>
      </dgm:t>
    </dgm:pt>
    <dgm:pt modelId="{2C2F1EDD-9B1F-B943-9013-7CFE29E2919C}" type="parTrans" cxnId="{38A7AC8A-45B7-CB47-9311-8FB211ED813F}">
      <dgm:prSet/>
      <dgm:spPr/>
      <dgm:t>
        <a:bodyPr/>
        <a:lstStyle/>
        <a:p>
          <a:endParaRPr lang="fr-FR"/>
        </a:p>
      </dgm:t>
    </dgm:pt>
    <dgm:pt modelId="{C9B714F7-288F-3540-A62E-41BF7208FD7B}" type="sibTrans" cxnId="{38A7AC8A-45B7-CB47-9311-8FB211ED813F}">
      <dgm:prSet/>
      <dgm:spPr/>
      <dgm:t>
        <a:bodyPr/>
        <a:lstStyle/>
        <a:p>
          <a:endParaRPr lang="fr-FR"/>
        </a:p>
      </dgm:t>
    </dgm:pt>
    <dgm:pt modelId="{D5775A01-8184-874C-BD09-F8271183F59A}">
      <dgm:prSet phldrT="[Texte]"/>
      <dgm:spPr/>
      <dgm:t>
        <a:bodyPr/>
        <a:lstStyle/>
        <a:p>
          <a:r>
            <a:rPr lang="fr-FR" dirty="0"/>
            <a:t>Garibaldi, défenseur controversé de la République française</a:t>
          </a:r>
        </a:p>
      </dgm:t>
    </dgm:pt>
    <dgm:pt modelId="{DAFA1860-9ACB-4E4E-9AF0-5F1AB2D3B7C1}" type="parTrans" cxnId="{23688EFD-1DDD-7B44-B030-4018645269C9}">
      <dgm:prSet/>
      <dgm:spPr/>
      <dgm:t>
        <a:bodyPr/>
        <a:lstStyle/>
        <a:p>
          <a:endParaRPr lang="fr-FR"/>
        </a:p>
      </dgm:t>
    </dgm:pt>
    <dgm:pt modelId="{0006826D-94FB-BE4B-A8C0-8FDD42EFD3FA}" type="sibTrans" cxnId="{23688EFD-1DDD-7B44-B030-4018645269C9}">
      <dgm:prSet/>
      <dgm:spPr/>
      <dgm:t>
        <a:bodyPr/>
        <a:lstStyle/>
        <a:p>
          <a:endParaRPr lang="fr-FR"/>
        </a:p>
      </dgm:t>
    </dgm:pt>
    <dgm:pt modelId="{85385F30-3EF8-8A47-B865-AD71A75BAE81}">
      <dgm:prSet phldrT="[Texte]"/>
      <dgm:spPr/>
      <dgm:t>
        <a:bodyPr/>
        <a:lstStyle/>
        <a:p>
          <a:r>
            <a:rPr lang="fr-FR" dirty="0"/>
            <a:t>III/ L’unité allemande contre la France</a:t>
          </a:r>
        </a:p>
      </dgm:t>
    </dgm:pt>
    <dgm:pt modelId="{879FA01A-7248-8D47-81BB-413E64225ECC}" type="parTrans" cxnId="{1092EC44-8AE7-DA42-86EF-6D536496CA2D}">
      <dgm:prSet/>
      <dgm:spPr/>
      <dgm:t>
        <a:bodyPr/>
        <a:lstStyle/>
        <a:p>
          <a:endParaRPr lang="fr-FR"/>
        </a:p>
      </dgm:t>
    </dgm:pt>
    <dgm:pt modelId="{A3FC8542-CB4A-1E41-97EB-2AA4DEF58523}" type="sibTrans" cxnId="{1092EC44-8AE7-DA42-86EF-6D536496CA2D}">
      <dgm:prSet/>
      <dgm:spPr/>
      <dgm:t>
        <a:bodyPr/>
        <a:lstStyle/>
        <a:p>
          <a:endParaRPr lang="fr-FR"/>
        </a:p>
      </dgm:t>
    </dgm:pt>
    <dgm:pt modelId="{179CF6DE-8993-B34E-A704-BFE1B6D0D2C6}">
      <dgm:prSet phldrT="[Texte]"/>
      <dgm:spPr/>
      <dgm:t>
        <a:bodyPr/>
        <a:lstStyle/>
        <a:p>
          <a:r>
            <a:rPr lang="fr-FR" dirty="0"/>
            <a:t>La</a:t>
          </a:r>
          <a:r>
            <a:rPr lang="fr-FR" baseline="0" dirty="0"/>
            <a:t> guerre de 1870-1871</a:t>
          </a:r>
        </a:p>
        <a:p>
          <a:r>
            <a:rPr lang="fr-FR" baseline="0" dirty="0"/>
            <a:t>Bismarck et l’unité allemande (PPO Versailles)</a:t>
          </a:r>
        </a:p>
      </dgm:t>
    </dgm:pt>
    <dgm:pt modelId="{CD99386C-50B0-9F47-B990-27917C9F5D32}" type="parTrans" cxnId="{BA52327C-2A98-724B-B949-3F1EBA4E2114}">
      <dgm:prSet/>
      <dgm:spPr/>
      <dgm:t>
        <a:bodyPr/>
        <a:lstStyle/>
        <a:p>
          <a:endParaRPr lang="fr-FR"/>
        </a:p>
      </dgm:t>
    </dgm:pt>
    <dgm:pt modelId="{495E156C-FCA0-974B-98D8-2405EA5FC4D1}" type="sibTrans" cxnId="{BA52327C-2A98-724B-B949-3F1EBA4E2114}">
      <dgm:prSet/>
      <dgm:spPr/>
      <dgm:t>
        <a:bodyPr/>
        <a:lstStyle/>
        <a:p>
          <a:endParaRPr lang="fr-FR"/>
        </a:p>
      </dgm:t>
    </dgm:pt>
    <dgm:pt modelId="{409F4462-735C-5C43-B1CF-EA7B750C1A2F}">
      <dgm:prSet phldrT="[Texte]"/>
      <dgm:spPr/>
      <dgm:t>
        <a:bodyPr/>
        <a:lstStyle/>
        <a:p>
          <a:r>
            <a:rPr lang="fr-FR" dirty="0"/>
            <a:t>Garibaldi, le héros/aventurier des deux mondes au service du combat pour les nationalités</a:t>
          </a:r>
        </a:p>
      </dgm:t>
    </dgm:pt>
    <dgm:pt modelId="{B2AF5FD1-87B1-3747-A2D6-D36DF130B1C8}" type="sibTrans" cxnId="{D72344EE-BE0A-C946-B357-BFCD51EABB78}">
      <dgm:prSet/>
      <dgm:spPr/>
      <dgm:t>
        <a:bodyPr/>
        <a:lstStyle/>
        <a:p>
          <a:endParaRPr lang="fr-FR"/>
        </a:p>
      </dgm:t>
    </dgm:pt>
    <dgm:pt modelId="{A5479882-4BB4-124B-B529-9D35BF4E9AE7}" type="parTrans" cxnId="{D72344EE-BE0A-C946-B357-BFCD51EABB78}">
      <dgm:prSet/>
      <dgm:spPr/>
      <dgm:t>
        <a:bodyPr/>
        <a:lstStyle/>
        <a:p>
          <a:endParaRPr lang="fr-FR"/>
        </a:p>
      </dgm:t>
    </dgm:pt>
    <dgm:pt modelId="{C2AE32A5-EE66-F34E-93B0-21FB09AAF2E6}" type="pres">
      <dgm:prSet presAssocID="{058E2569-2C3C-7F4E-9CC3-84AC27AB4916}" presName="Name0" presStyleCnt="0">
        <dgm:presLayoutVars>
          <dgm:chPref val="3"/>
          <dgm:dir/>
          <dgm:animLvl val="lvl"/>
          <dgm:resizeHandles/>
        </dgm:presLayoutVars>
      </dgm:prSet>
      <dgm:spPr/>
    </dgm:pt>
    <dgm:pt modelId="{2C3CCED7-2B25-FC41-9F74-A8A943B2BB95}" type="pres">
      <dgm:prSet presAssocID="{409F4462-735C-5C43-B1CF-EA7B750C1A2F}" presName="horFlow" presStyleCnt="0"/>
      <dgm:spPr/>
    </dgm:pt>
    <dgm:pt modelId="{6B74AE3D-255D-1943-B94D-7B418EB96CA9}" type="pres">
      <dgm:prSet presAssocID="{409F4462-735C-5C43-B1CF-EA7B750C1A2F}" presName="bigChev" presStyleLbl="node1" presStyleIdx="0" presStyleCnt="3"/>
      <dgm:spPr/>
    </dgm:pt>
    <dgm:pt modelId="{D03A36CF-DC72-D240-997E-2DA660E323B3}" type="pres">
      <dgm:prSet presAssocID="{3BFFFC26-1646-4B47-BF59-8F592560EFDF}" presName="parTrans" presStyleCnt="0"/>
      <dgm:spPr/>
    </dgm:pt>
    <dgm:pt modelId="{54952AB7-AA66-814C-ADE9-72D0DEEA1ABB}" type="pres">
      <dgm:prSet presAssocID="{F1773296-E6A9-2B49-8BD6-CB02D5C768FD}" presName="node" presStyleLbl="alignAccFollowNode1" presStyleIdx="0" presStyleCnt="6">
        <dgm:presLayoutVars>
          <dgm:bulletEnabled val="1"/>
        </dgm:presLayoutVars>
      </dgm:prSet>
      <dgm:spPr/>
    </dgm:pt>
    <dgm:pt modelId="{83C75A8F-02AB-B443-99ED-C5A7906163CD}" type="pres">
      <dgm:prSet presAssocID="{555EAEAF-03D1-B747-B13C-9DAA2CDA665F}" presName="sibTrans" presStyleCnt="0"/>
      <dgm:spPr/>
    </dgm:pt>
    <dgm:pt modelId="{04CC955C-6E0A-6749-AEBB-79F8F2C4DE03}" type="pres">
      <dgm:prSet presAssocID="{640DF727-49C4-4849-80FA-FA94C654BC2B}" presName="node" presStyleLbl="alignAccFollowNode1" presStyleIdx="1" presStyleCnt="6">
        <dgm:presLayoutVars>
          <dgm:bulletEnabled val="1"/>
        </dgm:presLayoutVars>
      </dgm:prSet>
      <dgm:spPr/>
    </dgm:pt>
    <dgm:pt modelId="{EF99BE37-09D9-4F43-BCF7-7E76C2D085E2}" type="pres">
      <dgm:prSet presAssocID="{409F4462-735C-5C43-B1CF-EA7B750C1A2F}" presName="vSp" presStyleCnt="0"/>
      <dgm:spPr/>
    </dgm:pt>
    <dgm:pt modelId="{7C1889EA-D167-F745-80CD-218002B765C0}" type="pres">
      <dgm:prSet presAssocID="{462858C2-556E-434E-B583-661C0A55E820}" presName="horFlow" presStyleCnt="0"/>
      <dgm:spPr/>
    </dgm:pt>
    <dgm:pt modelId="{417299EC-7517-CD44-B52D-E624EEE9E0BA}" type="pres">
      <dgm:prSet presAssocID="{462858C2-556E-434E-B583-661C0A55E820}" presName="bigChev" presStyleLbl="node1" presStyleIdx="1" presStyleCnt="3"/>
      <dgm:spPr/>
    </dgm:pt>
    <dgm:pt modelId="{C6271657-DF09-504C-96DD-805552A4CA82}" type="pres">
      <dgm:prSet presAssocID="{DC740531-C593-3844-9BC4-A3ECADDBEA2A}" presName="parTrans" presStyleCnt="0"/>
      <dgm:spPr/>
    </dgm:pt>
    <dgm:pt modelId="{66D04EDD-4A4F-A947-9FB2-364ED39A8EF0}" type="pres">
      <dgm:prSet presAssocID="{CB292EC1-8B9A-2440-92AD-00F3367B95BC}" presName="node" presStyleLbl="alignAccFollowNode1" presStyleIdx="2" presStyleCnt="6">
        <dgm:presLayoutVars>
          <dgm:bulletEnabled val="1"/>
        </dgm:presLayoutVars>
      </dgm:prSet>
      <dgm:spPr/>
    </dgm:pt>
    <dgm:pt modelId="{903D77EE-7A69-A74E-A99B-377955909E5D}" type="pres">
      <dgm:prSet presAssocID="{C448A6D5-9A2F-4940-83B4-91DF615D19FF}" presName="sibTrans" presStyleCnt="0"/>
      <dgm:spPr/>
    </dgm:pt>
    <dgm:pt modelId="{4F7E2BEC-86EF-274E-A7D7-6D8FDC166998}" type="pres">
      <dgm:prSet presAssocID="{2D9BB199-F683-AF49-98FC-11EAA62AA3B2}" presName="node" presStyleLbl="alignAccFollowNode1" presStyleIdx="3" presStyleCnt="6">
        <dgm:presLayoutVars>
          <dgm:bulletEnabled val="1"/>
        </dgm:presLayoutVars>
      </dgm:prSet>
      <dgm:spPr/>
    </dgm:pt>
    <dgm:pt modelId="{A48312C4-6F6B-404B-8B2B-2E02AD7C264A}" type="pres">
      <dgm:prSet presAssocID="{462858C2-556E-434E-B583-661C0A55E820}" presName="vSp" presStyleCnt="0"/>
      <dgm:spPr/>
    </dgm:pt>
    <dgm:pt modelId="{55872763-D5F2-F344-B156-AEC7A2B7D86A}" type="pres">
      <dgm:prSet presAssocID="{D5775A01-8184-874C-BD09-F8271183F59A}" presName="horFlow" presStyleCnt="0"/>
      <dgm:spPr/>
    </dgm:pt>
    <dgm:pt modelId="{D5AE9AEF-77CE-264D-B756-F42555E4272D}" type="pres">
      <dgm:prSet presAssocID="{D5775A01-8184-874C-BD09-F8271183F59A}" presName="bigChev" presStyleLbl="node1" presStyleIdx="2" presStyleCnt="3"/>
      <dgm:spPr/>
    </dgm:pt>
    <dgm:pt modelId="{B1D5043E-ABD8-454E-9811-C3B0225B256B}" type="pres">
      <dgm:prSet presAssocID="{879FA01A-7248-8D47-81BB-413E64225ECC}" presName="parTrans" presStyleCnt="0"/>
      <dgm:spPr/>
    </dgm:pt>
    <dgm:pt modelId="{E854B6AD-2E83-3144-906E-76966E34228E}" type="pres">
      <dgm:prSet presAssocID="{85385F30-3EF8-8A47-B865-AD71A75BAE81}" presName="node" presStyleLbl="alignAccFollowNode1" presStyleIdx="4" presStyleCnt="6">
        <dgm:presLayoutVars>
          <dgm:bulletEnabled val="1"/>
        </dgm:presLayoutVars>
      </dgm:prSet>
      <dgm:spPr/>
    </dgm:pt>
    <dgm:pt modelId="{D4D6F83E-DD8A-9347-8AC7-24689CE99095}" type="pres">
      <dgm:prSet presAssocID="{A3FC8542-CB4A-1E41-97EB-2AA4DEF58523}" presName="sibTrans" presStyleCnt="0"/>
      <dgm:spPr/>
    </dgm:pt>
    <dgm:pt modelId="{9695ABCC-6678-B84A-BDE5-F4DD5A0F82F3}" type="pres">
      <dgm:prSet presAssocID="{179CF6DE-8993-B34E-A704-BFE1B6D0D2C6}" presName="node" presStyleLbl="alignAccFollowNode1" presStyleIdx="5" presStyleCnt="6">
        <dgm:presLayoutVars>
          <dgm:bulletEnabled val="1"/>
        </dgm:presLayoutVars>
      </dgm:prSet>
      <dgm:spPr/>
    </dgm:pt>
  </dgm:ptLst>
  <dgm:cxnLst>
    <dgm:cxn modelId="{62C07C0B-1C25-DB4F-83A4-F4B888511D3B}" type="presOf" srcId="{CB292EC1-8B9A-2440-92AD-00F3367B95BC}" destId="{66D04EDD-4A4F-A947-9FB2-364ED39A8EF0}" srcOrd="0" destOrd="0" presId="urn:microsoft.com/office/officeart/2005/8/layout/lProcess3"/>
    <dgm:cxn modelId="{05D4F20E-B32D-A64C-A00F-9AB50AF33F85}" srcId="{409F4462-735C-5C43-B1CF-EA7B750C1A2F}" destId="{640DF727-49C4-4849-80FA-FA94C654BC2B}" srcOrd="1" destOrd="0" parTransId="{08BF9E9D-4468-F64B-AAE0-D81713126EBD}" sibTransId="{CB699D93-3CB0-0E49-BCE8-358A93CF55F0}"/>
    <dgm:cxn modelId="{FDC4701B-74E9-834D-B65D-45252E2A2CF1}" type="presOf" srcId="{D5775A01-8184-874C-BD09-F8271183F59A}" destId="{D5AE9AEF-77CE-264D-B756-F42555E4272D}" srcOrd="0" destOrd="0" presId="urn:microsoft.com/office/officeart/2005/8/layout/lProcess3"/>
    <dgm:cxn modelId="{51A8E63A-8222-F34D-A153-E93BF9679A1F}" type="presOf" srcId="{058E2569-2C3C-7F4E-9CC3-84AC27AB4916}" destId="{C2AE32A5-EE66-F34E-93B0-21FB09AAF2E6}" srcOrd="0" destOrd="0" presId="urn:microsoft.com/office/officeart/2005/8/layout/lProcess3"/>
    <dgm:cxn modelId="{5F54E05D-A65F-6148-B0CF-FBC612570EB2}" type="presOf" srcId="{640DF727-49C4-4849-80FA-FA94C654BC2B}" destId="{04CC955C-6E0A-6749-AEBB-79F8F2C4DE03}" srcOrd="0" destOrd="0" presId="urn:microsoft.com/office/officeart/2005/8/layout/lProcess3"/>
    <dgm:cxn modelId="{35740961-E7E3-3B44-860D-26ADDD14E8FC}" srcId="{409F4462-735C-5C43-B1CF-EA7B750C1A2F}" destId="{F1773296-E6A9-2B49-8BD6-CB02D5C768FD}" srcOrd="0" destOrd="0" parTransId="{3BFFFC26-1646-4B47-BF59-8F592560EFDF}" sibTransId="{555EAEAF-03D1-B747-B13C-9DAA2CDA665F}"/>
    <dgm:cxn modelId="{F117CC41-5FD2-694D-8A3C-76AAF803DA43}" srcId="{058E2569-2C3C-7F4E-9CC3-84AC27AB4916}" destId="{462858C2-556E-434E-B583-661C0A55E820}" srcOrd="1" destOrd="0" parTransId="{021650AD-B161-DB4A-9105-C558575987D5}" sibTransId="{DF2A593C-EE38-E340-9808-7F65E08080F3}"/>
    <dgm:cxn modelId="{1092EC44-8AE7-DA42-86EF-6D536496CA2D}" srcId="{D5775A01-8184-874C-BD09-F8271183F59A}" destId="{85385F30-3EF8-8A47-B865-AD71A75BAE81}" srcOrd="0" destOrd="0" parTransId="{879FA01A-7248-8D47-81BB-413E64225ECC}" sibTransId="{A3FC8542-CB4A-1E41-97EB-2AA4DEF58523}"/>
    <dgm:cxn modelId="{CDEB1877-BE3D-504D-9E23-E456396A3BF2}" srcId="{462858C2-556E-434E-B583-661C0A55E820}" destId="{CB292EC1-8B9A-2440-92AD-00F3367B95BC}" srcOrd="0" destOrd="0" parTransId="{DC740531-C593-3844-9BC4-A3ECADDBEA2A}" sibTransId="{C448A6D5-9A2F-4940-83B4-91DF615D19FF}"/>
    <dgm:cxn modelId="{BA52327C-2A98-724B-B949-3F1EBA4E2114}" srcId="{D5775A01-8184-874C-BD09-F8271183F59A}" destId="{179CF6DE-8993-B34E-A704-BFE1B6D0D2C6}" srcOrd="1" destOrd="0" parTransId="{CD99386C-50B0-9F47-B990-27917C9F5D32}" sibTransId="{495E156C-FCA0-974B-98D8-2405EA5FC4D1}"/>
    <dgm:cxn modelId="{0D640281-9219-AC47-AB68-9433D88A6787}" type="presOf" srcId="{179CF6DE-8993-B34E-A704-BFE1B6D0D2C6}" destId="{9695ABCC-6678-B84A-BDE5-F4DD5A0F82F3}" srcOrd="0" destOrd="0" presId="urn:microsoft.com/office/officeart/2005/8/layout/lProcess3"/>
    <dgm:cxn modelId="{38A7AC8A-45B7-CB47-9311-8FB211ED813F}" srcId="{462858C2-556E-434E-B583-661C0A55E820}" destId="{2D9BB199-F683-AF49-98FC-11EAA62AA3B2}" srcOrd="1" destOrd="0" parTransId="{2C2F1EDD-9B1F-B943-9013-7CFE29E2919C}" sibTransId="{C9B714F7-288F-3540-A62E-41BF7208FD7B}"/>
    <dgm:cxn modelId="{6F994E8F-4056-114A-8060-E5DA9F8CCC4B}" type="presOf" srcId="{2D9BB199-F683-AF49-98FC-11EAA62AA3B2}" destId="{4F7E2BEC-86EF-274E-A7D7-6D8FDC166998}" srcOrd="0" destOrd="0" presId="urn:microsoft.com/office/officeart/2005/8/layout/lProcess3"/>
    <dgm:cxn modelId="{CB20A48F-CD0C-EB4C-902D-551DBC06465E}" type="presOf" srcId="{F1773296-E6A9-2B49-8BD6-CB02D5C768FD}" destId="{54952AB7-AA66-814C-ADE9-72D0DEEA1ABB}" srcOrd="0" destOrd="0" presId="urn:microsoft.com/office/officeart/2005/8/layout/lProcess3"/>
    <dgm:cxn modelId="{FCA62195-3B31-0441-94CF-55D667844BAF}" type="presOf" srcId="{85385F30-3EF8-8A47-B865-AD71A75BAE81}" destId="{E854B6AD-2E83-3144-906E-76966E34228E}" srcOrd="0" destOrd="0" presId="urn:microsoft.com/office/officeart/2005/8/layout/lProcess3"/>
    <dgm:cxn modelId="{9A31B1D8-3535-0844-9435-AE0010D1F477}" type="presOf" srcId="{409F4462-735C-5C43-B1CF-EA7B750C1A2F}" destId="{6B74AE3D-255D-1943-B94D-7B418EB96CA9}" srcOrd="0" destOrd="0" presId="urn:microsoft.com/office/officeart/2005/8/layout/lProcess3"/>
    <dgm:cxn modelId="{5B99C8E8-ED92-EC48-A4EE-390F9A64CD84}" type="presOf" srcId="{462858C2-556E-434E-B583-661C0A55E820}" destId="{417299EC-7517-CD44-B52D-E624EEE9E0BA}" srcOrd="0" destOrd="0" presId="urn:microsoft.com/office/officeart/2005/8/layout/lProcess3"/>
    <dgm:cxn modelId="{D72344EE-BE0A-C946-B357-BFCD51EABB78}" srcId="{058E2569-2C3C-7F4E-9CC3-84AC27AB4916}" destId="{409F4462-735C-5C43-B1CF-EA7B750C1A2F}" srcOrd="0" destOrd="0" parTransId="{A5479882-4BB4-124B-B529-9D35BF4E9AE7}" sibTransId="{B2AF5FD1-87B1-3747-A2D6-D36DF130B1C8}"/>
    <dgm:cxn modelId="{23688EFD-1DDD-7B44-B030-4018645269C9}" srcId="{058E2569-2C3C-7F4E-9CC3-84AC27AB4916}" destId="{D5775A01-8184-874C-BD09-F8271183F59A}" srcOrd="2" destOrd="0" parTransId="{DAFA1860-9ACB-4E4E-9AF0-5F1AB2D3B7C1}" sibTransId="{0006826D-94FB-BE4B-A8C0-8FDD42EFD3FA}"/>
    <dgm:cxn modelId="{D2DDAC82-7A9D-D848-A6AE-04EA7F51EDE1}" type="presParOf" srcId="{C2AE32A5-EE66-F34E-93B0-21FB09AAF2E6}" destId="{2C3CCED7-2B25-FC41-9F74-A8A943B2BB95}" srcOrd="0" destOrd="0" presId="urn:microsoft.com/office/officeart/2005/8/layout/lProcess3"/>
    <dgm:cxn modelId="{3178F87B-4AEB-9B4D-A733-6054F8D3EC97}" type="presParOf" srcId="{2C3CCED7-2B25-FC41-9F74-A8A943B2BB95}" destId="{6B74AE3D-255D-1943-B94D-7B418EB96CA9}" srcOrd="0" destOrd="0" presId="urn:microsoft.com/office/officeart/2005/8/layout/lProcess3"/>
    <dgm:cxn modelId="{DF757A05-44F1-264A-AA38-5CF5FB9F83A4}" type="presParOf" srcId="{2C3CCED7-2B25-FC41-9F74-A8A943B2BB95}" destId="{D03A36CF-DC72-D240-997E-2DA660E323B3}" srcOrd="1" destOrd="0" presId="urn:microsoft.com/office/officeart/2005/8/layout/lProcess3"/>
    <dgm:cxn modelId="{8C4C75CB-14D3-7643-A766-8CA9C0CBF29B}" type="presParOf" srcId="{2C3CCED7-2B25-FC41-9F74-A8A943B2BB95}" destId="{54952AB7-AA66-814C-ADE9-72D0DEEA1ABB}" srcOrd="2" destOrd="0" presId="urn:microsoft.com/office/officeart/2005/8/layout/lProcess3"/>
    <dgm:cxn modelId="{4A3CA2EA-F377-B24E-BA9E-026FFD695420}" type="presParOf" srcId="{2C3CCED7-2B25-FC41-9F74-A8A943B2BB95}" destId="{83C75A8F-02AB-B443-99ED-C5A7906163CD}" srcOrd="3" destOrd="0" presId="urn:microsoft.com/office/officeart/2005/8/layout/lProcess3"/>
    <dgm:cxn modelId="{3E84C5AC-C6B8-9245-A891-BF5C3F09E373}" type="presParOf" srcId="{2C3CCED7-2B25-FC41-9F74-A8A943B2BB95}" destId="{04CC955C-6E0A-6749-AEBB-79F8F2C4DE03}" srcOrd="4" destOrd="0" presId="urn:microsoft.com/office/officeart/2005/8/layout/lProcess3"/>
    <dgm:cxn modelId="{E1953537-FC49-E041-B56D-1F617D1E2D0D}" type="presParOf" srcId="{C2AE32A5-EE66-F34E-93B0-21FB09AAF2E6}" destId="{EF99BE37-09D9-4F43-BCF7-7E76C2D085E2}" srcOrd="1" destOrd="0" presId="urn:microsoft.com/office/officeart/2005/8/layout/lProcess3"/>
    <dgm:cxn modelId="{095B45DB-243E-1143-B7AE-FCF03F3DD440}" type="presParOf" srcId="{C2AE32A5-EE66-F34E-93B0-21FB09AAF2E6}" destId="{7C1889EA-D167-F745-80CD-218002B765C0}" srcOrd="2" destOrd="0" presId="urn:microsoft.com/office/officeart/2005/8/layout/lProcess3"/>
    <dgm:cxn modelId="{1A2F1173-CD84-CA48-AED2-0F8ABAA95C38}" type="presParOf" srcId="{7C1889EA-D167-F745-80CD-218002B765C0}" destId="{417299EC-7517-CD44-B52D-E624EEE9E0BA}" srcOrd="0" destOrd="0" presId="urn:microsoft.com/office/officeart/2005/8/layout/lProcess3"/>
    <dgm:cxn modelId="{7A1E68B1-7E14-2742-9305-5997F5B24D9C}" type="presParOf" srcId="{7C1889EA-D167-F745-80CD-218002B765C0}" destId="{C6271657-DF09-504C-96DD-805552A4CA82}" srcOrd="1" destOrd="0" presId="urn:microsoft.com/office/officeart/2005/8/layout/lProcess3"/>
    <dgm:cxn modelId="{430361EC-03D1-9B4A-BB85-6D8789F77457}" type="presParOf" srcId="{7C1889EA-D167-F745-80CD-218002B765C0}" destId="{66D04EDD-4A4F-A947-9FB2-364ED39A8EF0}" srcOrd="2" destOrd="0" presId="urn:microsoft.com/office/officeart/2005/8/layout/lProcess3"/>
    <dgm:cxn modelId="{CBBFF346-AF00-154A-81A3-0EF487BA59D0}" type="presParOf" srcId="{7C1889EA-D167-F745-80CD-218002B765C0}" destId="{903D77EE-7A69-A74E-A99B-377955909E5D}" srcOrd="3" destOrd="0" presId="urn:microsoft.com/office/officeart/2005/8/layout/lProcess3"/>
    <dgm:cxn modelId="{3BF1BA62-0265-7248-9FF3-F909BE3A4594}" type="presParOf" srcId="{7C1889EA-D167-F745-80CD-218002B765C0}" destId="{4F7E2BEC-86EF-274E-A7D7-6D8FDC166998}" srcOrd="4" destOrd="0" presId="urn:microsoft.com/office/officeart/2005/8/layout/lProcess3"/>
    <dgm:cxn modelId="{9B5B355A-14E6-2243-8495-AB62043C9D6F}" type="presParOf" srcId="{C2AE32A5-EE66-F34E-93B0-21FB09AAF2E6}" destId="{A48312C4-6F6B-404B-8B2B-2E02AD7C264A}" srcOrd="3" destOrd="0" presId="urn:microsoft.com/office/officeart/2005/8/layout/lProcess3"/>
    <dgm:cxn modelId="{D3A8B86D-EC3E-5A40-A1BF-079FA60C4F6B}" type="presParOf" srcId="{C2AE32A5-EE66-F34E-93B0-21FB09AAF2E6}" destId="{55872763-D5F2-F344-B156-AEC7A2B7D86A}" srcOrd="4" destOrd="0" presId="urn:microsoft.com/office/officeart/2005/8/layout/lProcess3"/>
    <dgm:cxn modelId="{E222E717-0145-004A-807F-36E9AA75EBB2}" type="presParOf" srcId="{55872763-D5F2-F344-B156-AEC7A2B7D86A}" destId="{D5AE9AEF-77CE-264D-B756-F42555E4272D}" srcOrd="0" destOrd="0" presId="urn:microsoft.com/office/officeart/2005/8/layout/lProcess3"/>
    <dgm:cxn modelId="{26B74C20-E6BD-AA46-A639-C36E23B4AE1F}" type="presParOf" srcId="{55872763-D5F2-F344-B156-AEC7A2B7D86A}" destId="{B1D5043E-ABD8-454E-9811-C3B0225B256B}" srcOrd="1" destOrd="0" presId="urn:microsoft.com/office/officeart/2005/8/layout/lProcess3"/>
    <dgm:cxn modelId="{A7E9CCCF-6097-334F-A9AE-47E08223DE5F}" type="presParOf" srcId="{55872763-D5F2-F344-B156-AEC7A2B7D86A}" destId="{E854B6AD-2E83-3144-906E-76966E34228E}" srcOrd="2" destOrd="0" presId="urn:microsoft.com/office/officeart/2005/8/layout/lProcess3"/>
    <dgm:cxn modelId="{8936CF5C-57FA-7148-844C-8A822AB39AEC}" type="presParOf" srcId="{55872763-D5F2-F344-B156-AEC7A2B7D86A}" destId="{D4D6F83E-DD8A-9347-8AC7-24689CE99095}" srcOrd="3" destOrd="0" presId="urn:microsoft.com/office/officeart/2005/8/layout/lProcess3"/>
    <dgm:cxn modelId="{A29A7A08-2A79-F14F-BB3D-C70DAC360721}" type="presParOf" srcId="{55872763-D5F2-F344-B156-AEC7A2B7D86A}" destId="{9695ABCC-6678-B84A-BDE5-F4DD5A0F82F3}"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4AE3D-255D-1943-B94D-7B418EB96CA9}">
      <dsp:nvSpPr>
        <dsp:cNvPr id="0" name=""/>
        <dsp:cNvSpPr/>
      </dsp:nvSpPr>
      <dsp:spPr>
        <a:xfrm>
          <a:off x="954745" y="1474"/>
          <a:ext cx="3920523" cy="1568209"/>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fr-FR" sz="2100" kern="1200" dirty="0"/>
            <a:t>Garibaldi, le héros/aventurier des deux mondes au service du combat pour les nationalités</a:t>
          </a:r>
        </a:p>
      </dsp:txBody>
      <dsp:txXfrm>
        <a:off x="1738850" y="1474"/>
        <a:ext cx="2352314" cy="1568209"/>
      </dsp:txXfrm>
    </dsp:sp>
    <dsp:sp modelId="{54952AB7-AA66-814C-ADE9-72D0DEEA1ABB}">
      <dsp:nvSpPr>
        <dsp:cNvPr id="0" name=""/>
        <dsp:cNvSpPr/>
      </dsp:nvSpPr>
      <dsp:spPr>
        <a:xfrm>
          <a:off x="4365600" y="134771"/>
          <a:ext cx="3254034" cy="1301613"/>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fr-FR" sz="1700" kern="1200" dirty="0"/>
            <a:t>I/Les conditions préalables qui permettent la création des deux états nations</a:t>
          </a:r>
        </a:p>
      </dsp:txBody>
      <dsp:txXfrm>
        <a:off x="5016407" y="134771"/>
        <a:ext cx="1952421" cy="1301613"/>
      </dsp:txXfrm>
    </dsp:sp>
    <dsp:sp modelId="{04CC955C-6E0A-6749-AEBB-79F8F2C4DE03}">
      <dsp:nvSpPr>
        <dsp:cNvPr id="0" name=""/>
        <dsp:cNvSpPr/>
      </dsp:nvSpPr>
      <dsp:spPr>
        <a:xfrm>
          <a:off x="7164070" y="134771"/>
          <a:ext cx="3254034" cy="1301613"/>
        </a:xfrm>
        <a:prstGeom prst="chevron">
          <a:avLst/>
        </a:prstGeom>
        <a:solidFill>
          <a:schemeClr val="accent4">
            <a:tint val="40000"/>
            <a:alpha val="90000"/>
            <a:hueOff val="2172385"/>
            <a:satOff val="-10249"/>
            <a:lumOff val="-370"/>
            <a:alphaOff val="0"/>
          </a:schemeClr>
        </a:solidFill>
        <a:ln w="12700" cap="flat" cmpd="sng" algn="ctr">
          <a:solidFill>
            <a:schemeClr val="accent4">
              <a:tint val="40000"/>
              <a:alpha val="90000"/>
              <a:hueOff val="2172385"/>
              <a:satOff val="-10249"/>
              <a:lumOff val="-3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fr-FR" sz="1700" kern="1200" dirty="0"/>
            <a:t>1848</a:t>
          </a:r>
        </a:p>
        <a:p>
          <a:pPr marL="0" lvl="0" indent="0" algn="ctr" defTabSz="755650">
            <a:lnSpc>
              <a:spcPct val="90000"/>
            </a:lnSpc>
            <a:spcBef>
              <a:spcPct val="0"/>
            </a:spcBef>
            <a:spcAft>
              <a:spcPct val="35000"/>
            </a:spcAft>
            <a:buNone/>
          </a:pPr>
          <a:r>
            <a:rPr lang="fr-FR" sz="1700" kern="1200" dirty="0"/>
            <a:t>La nouvelle politique de Napoléon III</a:t>
          </a:r>
        </a:p>
      </dsp:txBody>
      <dsp:txXfrm>
        <a:off x="7814877" y="134771"/>
        <a:ext cx="1952421" cy="1301613"/>
      </dsp:txXfrm>
    </dsp:sp>
    <dsp:sp modelId="{417299EC-7517-CD44-B52D-E624EEE9E0BA}">
      <dsp:nvSpPr>
        <dsp:cNvPr id="0" name=""/>
        <dsp:cNvSpPr/>
      </dsp:nvSpPr>
      <dsp:spPr>
        <a:xfrm>
          <a:off x="954745" y="1789232"/>
          <a:ext cx="3920523" cy="1568209"/>
        </a:xfrm>
        <a:prstGeom prst="chevron">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fr-FR" sz="2100" kern="1200" dirty="0"/>
            <a:t>Garibaldi, héros de l'unité italienne au service de l’Italie</a:t>
          </a:r>
        </a:p>
      </dsp:txBody>
      <dsp:txXfrm>
        <a:off x="1738850" y="1789232"/>
        <a:ext cx="2352314" cy="1568209"/>
      </dsp:txXfrm>
    </dsp:sp>
    <dsp:sp modelId="{66D04EDD-4A4F-A947-9FB2-364ED39A8EF0}">
      <dsp:nvSpPr>
        <dsp:cNvPr id="0" name=""/>
        <dsp:cNvSpPr/>
      </dsp:nvSpPr>
      <dsp:spPr>
        <a:xfrm>
          <a:off x="4365600" y="1922530"/>
          <a:ext cx="3254034" cy="1301613"/>
        </a:xfrm>
        <a:prstGeom prst="chevron">
          <a:avLst/>
        </a:prstGeom>
        <a:solidFill>
          <a:schemeClr val="accent4">
            <a:tint val="40000"/>
            <a:alpha val="90000"/>
            <a:hueOff val="4344770"/>
            <a:satOff val="-20498"/>
            <a:lumOff val="-740"/>
            <a:alphaOff val="0"/>
          </a:schemeClr>
        </a:solidFill>
        <a:ln w="12700" cap="flat" cmpd="sng" algn="ctr">
          <a:solidFill>
            <a:schemeClr val="accent4">
              <a:tint val="40000"/>
              <a:alpha val="90000"/>
              <a:hueOff val="4344770"/>
              <a:satOff val="-20498"/>
              <a:lumOff val="-7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fr-FR" sz="1700" kern="1200" dirty="0"/>
            <a:t>II L’unification progressive de l’Italie : entre aide et opposition de la France</a:t>
          </a:r>
        </a:p>
      </dsp:txBody>
      <dsp:txXfrm>
        <a:off x="5016407" y="1922530"/>
        <a:ext cx="1952421" cy="1301613"/>
      </dsp:txXfrm>
    </dsp:sp>
    <dsp:sp modelId="{4F7E2BEC-86EF-274E-A7D7-6D8FDC166998}">
      <dsp:nvSpPr>
        <dsp:cNvPr id="0" name=""/>
        <dsp:cNvSpPr/>
      </dsp:nvSpPr>
      <dsp:spPr>
        <a:xfrm>
          <a:off x="7164070" y="1922530"/>
          <a:ext cx="3254034" cy="1301613"/>
        </a:xfrm>
        <a:prstGeom prst="chevron">
          <a:avLst/>
        </a:prstGeom>
        <a:solidFill>
          <a:schemeClr val="accent4">
            <a:tint val="40000"/>
            <a:alpha val="90000"/>
            <a:hueOff val="6517155"/>
            <a:satOff val="-30747"/>
            <a:lumOff val="-1111"/>
            <a:alphaOff val="0"/>
          </a:schemeClr>
        </a:solidFill>
        <a:ln w="12700" cap="flat" cmpd="sng" algn="ctr">
          <a:solidFill>
            <a:schemeClr val="accent4">
              <a:tint val="40000"/>
              <a:alpha val="90000"/>
              <a:hueOff val="6517155"/>
              <a:satOff val="-30747"/>
              <a:lumOff val="-11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fr-FR" sz="1700" kern="1200" dirty="0"/>
            <a:t>Phases de l’unité : La France facteur favorable, puis obstacle</a:t>
          </a:r>
        </a:p>
        <a:p>
          <a:pPr marL="0" lvl="0" indent="0" algn="ctr" defTabSz="755650">
            <a:lnSpc>
              <a:spcPct val="90000"/>
            </a:lnSpc>
            <a:spcBef>
              <a:spcPct val="0"/>
            </a:spcBef>
            <a:spcAft>
              <a:spcPct val="35000"/>
            </a:spcAft>
            <a:buNone/>
          </a:pPr>
          <a:r>
            <a:rPr lang="fr-FR" sz="1700" kern="1200" dirty="0"/>
            <a:t>PPO Savoie/Nice</a:t>
          </a:r>
        </a:p>
      </dsp:txBody>
      <dsp:txXfrm>
        <a:off x="7814877" y="1922530"/>
        <a:ext cx="1952421" cy="1301613"/>
      </dsp:txXfrm>
    </dsp:sp>
    <dsp:sp modelId="{D5AE9AEF-77CE-264D-B756-F42555E4272D}">
      <dsp:nvSpPr>
        <dsp:cNvPr id="0" name=""/>
        <dsp:cNvSpPr/>
      </dsp:nvSpPr>
      <dsp:spPr>
        <a:xfrm>
          <a:off x="954745" y="3576991"/>
          <a:ext cx="3920523" cy="1568209"/>
        </a:xfrm>
        <a:prstGeom prst="chevron">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fr-FR" sz="2100" kern="1200" dirty="0"/>
            <a:t>Garibaldi, défenseur controversé de la République française</a:t>
          </a:r>
        </a:p>
      </dsp:txBody>
      <dsp:txXfrm>
        <a:off x="1738850" y="3576991"/>
        <a:ext cx="2352314" cy="1568209"/>
      </dsp:txXfrm>
    </dsp:sp>
    <dsp:sp modelId="{E854B6AD-2E83-3144-906E-76966E34228E}">
      <dsp:nvSpPr>
        <dsp:cNvPr id="0" name=""/>
        <dsp:cNvSpPr/>
      </dsp:nvSpPr>
      <dsp:spPr>
        <a:xfrm>
          <a:off x="4365600" y="3710289"/>
          <a:ext cx="3254034" cy="1301613"/>
        </a:xfrm>
        <a:prstGeom prst="chevron">
          <a:avLst/>
        </a:prstGeom>
        <a:solidFill>
          <a:schemeClr val="accent4">
            <a:tint val="40000"/>
            <a:alpha val="90000"/>
            <a:hueOff val="8689540"/>
            <a:satOff val="-40996"/>
            <a:lumOff val="-1481"/>
            <a:alphaOff val="0"/>
          </a:schemeClr>
        </a:solidFill>
        <a:ln w="12700" cap="flat" cmpd="sng" algn="ctr">
          <a:solidFill>
            <a:schemeClr val="accent4">
              <a:tint val="40000"/>
              <a:alpha val="90000"/>
              <a:hueOff val="8689540"/>
              <a:satOff val="-40996"/>
              <a:lumOff val="-14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fr-FR" sz="1700" kern="1200" dirty="0"/>
            <a:t>III/ L’unité allemande contre la France</a:t>
          </a:r>
        </a:p>
      </dsp:txBody>
      <dsp:txXfrm>
        <a:off x="5016407" y="3710289"/>
        <a:ext cx="1952421" cy="1301613"/>
      </dsp:txXfrm>
    </dsp:sp>
    <dsp:sp modelId="{9695ABCC-6678-B84A-BDE5-F4DD5A0F82F3}">
      <dsp:nvSpPr>
        <dsp:cNvPr id="0" name=""/>
        <dsp:cNvSpPr/>
      </dsp:nvSpPr>
      <dsp:spPr>
        <a:xfrm>
          <a:off x="7164070" y="3710289"/>
          <a:ext cx="3254034" cy="1301613"/>
        </a:xfrm>
        <a:prstGeom prst="chevron">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fr-FR" sz="1700" kern="1200" dirty="0"/>
            <a:t>La</a:t>
          </a:r>
          <a:r>
            <a:rPr lang="fr-FR" sz="1700" kern="1200" baseline="0" dirty="0"/>
            <a:t> guerre de 1870-1871</a:t>
          </a:r>
        </a:p>
        <a:p>
          <a:pPr marL="0" lvl="0" indent="0" algn="ctr" defTabSz="755650">
            <a:lnSpc>
              <a:spcPct val="90000"/>
            </a:lnSpc>
            <a:spcBef>
              <a:spcPct val="0"/>
            </a:spcBef>
            <a:spcAft>
              <a:spcPct val="35000"/>
            </a:spcAft>
            <a:buNone/>
          </a:pPr>
          <a:r>
            <a:rPr lang="fr-FR" sz="1700" kern="1200" baseline="0" dirty="0"/>
            <a:t>Bismarck et l’unité allemande (PPO Versailles)</a:t>
          </a:r>
        </a:p>
      </dsp:txBody>
      <dsp:txXfrm>
        <a:off x="7814877" y="3710289"/>
        <a:ext cx="1952421" cy="130161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5EF0C5-2747-4A99-B3D3-85CEFC2A34D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7FE0473-1128-46CD-B360-E168D5D2A0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F623E98-2773-4C07-A649-2F7ADC760F9F}"/>
              </a:ext>
            </a:extLst>
          </p:cNvPr>
          <p:cNvSpPr>
            <a:spLocks noGrp="1"/>
          </p:cNvSpPr>
          <p:nvPr>
            <p:ph type="dt" sz="half" idx="10"/>
          </p:nvPr>
        </p:nvSpPr>
        <p:spPr/>
        <p:txBody>
          <a:bodyPr/>
          <a:lstStyle/>
          <a:p>
            <a:fld id="{E0221992-6410-45B4-ACDE-5F169154A99B}" type="datetimeFigureOut">
              <a:rPr lang="fr-FR" smtClean="0"/>
              <a:t>16/12/2019</a:t>
            </a:fld>
            <a:endParaRPr lang="fr-FR"/>
          </a:p>
        </p:txBody>
      </p:sp>
      <p:sp>
        <p:nvSpPr>
          <p:cNvPr id="5" name="Espace réservé du pied de page 4">
            <a:extLst>
              <a:ext uri="{FF2B5EF4-FFF2-40B4-BE49-F238E27FC236}">
                <a16:creationId xmlns:a16="http://schemas.microsoft.com/office/drawing/2014/main" id="{70992302-9B1C-48AD-AE10-847CC21153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14869C-32D4-4CE6-BE21-EB78BF8F11FD}"/>
              </a:ext>
            </a:extLst>
          </p:cNvPr>
          <p:cNvSpPr>
            <a:spLocks noGrp="1"/>
          </p:cNvSpPr>
          <p:nvPr>
            <p:ph type="sldNum" sz="quarter" idx="12"/>
          </p:nvPr>
        </p:nvSpPr>
        <p:spPr/>
        <p:txBody>
          <a:bodyPr/>
          <a:lstStyle/>
          <a:p>
            <a:fld id="{92A455C5-76C8-422F-894D-4D6A586C35C3}" type="slidenum">
              <a:rPr lang="fr-FR" smtClean="0"/>
              <a:t>‹N°›</a:t>
            </a:fld>
            <a:endParaRPr lang="fr-FR"/>
          </a:p>
        </p:txBody>
      </p:sp>
    </p:spTree>
    <p:extLst>
      <p:ext uri="{BB962C8B-B14F-4D97-AF65-F5344CB8AC3E}">
        <p14:creationId xmlns:p14="http://schemas.microsoft.com/office/powerpoint/2010/main" val="4178959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30405A-D416-41A8-841D-C0F98423FF1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9E41F6C-EF5F-4AD5-9D58-06547F69F65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C0EE93C-2A62-40F0-AAA1-0D6EFD94F614}"/>
              </a:ext>
            </a:extLst>
          </p:cNvPr>
          <p:cNvSpPr>
            <a:spLocks noGrp="1"/>
          </p:cNvSpPr>
          <p:nvPr>
            <p:ph type="dt" sz="half" idx="10"/>
          </p:nvPr>
        </p:nvSpPr>
        <p:spPr/>
        <p:txBody>
          <a:bodyPr/>
          <a:lstStyle/>
          <a:p>
            <a:fld id="{E0221992-6410-45B4-ACDE-5F169154A99B}" type="datetimeFigureOut">
              <a:rPr lang="fr-FR" smtClean="0"/>
              <a:t>16/12/2019</a:t>
            </a:fld>
            <a:endParaRPr lang="fr-FR"/>
          </a:p>
        </p:txBody>
      </p:sp>
      <p:sp>
        <p:nvSpPr>
          <p:cNvPr id="5" name="Espace réservé du pied de page 4">
            <a:extLst>
              <a:ext uri="{FF2B5EF4-FFF2-40B4-BE49-F238E27FC236}">
                <a16:creationId xmlns:a16="http://schemas.microsoft.com/office/drawing/2014/main" id="{9B3A7C7F-4C44-403C-825B-98FC7A328A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057EC4F-9F23-40F0-B031-0D24B2FD6960}"/>
              </a:ext>
            </a:extLst>
          </p:cNvPr>
          <p:cNvSpPr>
            <a:spLocks noGrp="1"/>
          </p:cNvSpPr>
          <p:nvPr>
            <p:ph type="sldNum" sz="quarter" idx="12"/>
          </p:nvPr>
        </p:nvSpPr>
        <p:spPr/>
        <p:txBody>
          <a:bodyPr/>
          <a:lstStyle/>
          <a:p>
            <a:fld id="{92A455C5-76C8-422F-894D-4D6A586C35C3}" type="slidenum">
              <a:rPr lang="fr-FR" smtClean="0"/>
              <a:t>‹N°›</a:t>
            </a:fld>
            <a:endParaRPr lang="fr-FR"/>
          </a:p>
        </p:txBody>
      </p:sp>
    </p:spTree>
    <p:extLst>
      <p:ext uri="{BB962C8B-B14F-4D97-AF65-F5344CB8AC3E}">
        <p14:creationId xmlns:p14="http://schemas.microsoft.com/office/powerpoint/2010/main" val="867201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C8544B0-3B6E-4EB0-B86E-4B0C99AF1B6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91E61D7-3DE5-4273-9BC1-E914DDF49B9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521F2CE-ECF8-4048-8EC1-882EA5DFBFF3}"/>
              </a:ext>
            </a:extLst>
          </p:cNvPr>
          <p:cNvSpPr>
            <a:spLocks noGrp="1"/>
          </p:cNvSpPr>
          <p:nvPr>
            <p:ph type="dt" sz="half" idx="10"/>
          </p:nvPr>
        </p:nvSpPr>
        <p:spPr/>
        <p:txBody>
          <a:bodyPr/>
          <a:lstStyle/>
          <a:p>
            <a:fld id="{E0221992-6410-45B4-ACDE-5F169154A99B}" type="datetimeFigureOut">
              <a:rPr lang="fr-FR" smtClean="0"/>
              <a:t>16/12/2019</a:t>
            </a:fld>
            <a:endParaRPr lang="fr-FR"/>
          </a:p>
        </p:txBody>
      </p:sp>
      <p:sp>
        <p:nvSpPr>
          <p:cNvPr id="5" name="Espace réservé du pied de page 4">
            <a:extLst>
              <a:ext uri="{FF2B5EF4-FFF2-40B4-BE49-F238E27FC236}">
                <a16:creationId xmlns:a16="http://schemas.microsoft.com/office/drawing/2014/main" id="{E0D82E25-A796-4445-A85C-D6F2640FBD8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B989ED-A343-4413-A7DD-6C0F5194E9A5}"/>
              </a:ext>
            </a:extLst>
          </p:cNvPr>
          <p:cNvSpPr>
            <a:spLocks noGrp="1"/>
          </p:cNvSpPr>
          <p:nvPr>
            <p:ph type="sldNum" sz="quarter" idx="12"/>
          </p:nvPr>
        </p:nvSpPr>
        <p:spPr/>
        <p:txBody>
          <a:bodyPr/>
          <a:lstStyle/>
          <a:p>
            <a:fld id="{92A455C5-76C8-422F-894D-4D6A586C35C3}" type="slidenum">
              <a:rPr lang="fr-FR" smtClean="0"/>
              <a:t>‹N°›</a:t>
            </a:fld>
            <a:endParaRPr lang="fr-FR"/>
          </a:p>
        </p:txBody>
      </p:sp>
    </p:spTree>
    <p:extLst>
      <p:ext uri="{BB962C8B-B14F-4D97-AF65-F5344CB8AC3E}">
        <p14:creationId xmlns:p14="http://schemas.microsoft.com/office/powerpoint/2010/main" val="291476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1B04BB-609E-47BB-B2FF-FC4129C2CB4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4902C8A-43C5-41E4-8A67-BA48092B10C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C4A6CF3-4916-4DE4-9D71-C779483C65D6}"/>
              </a:ext>
            </a:extLst>
          </p:cNvPr>
          <p:cNvSpPr>
            <a:spLocks noGrp="1"/>
          </p:cNvSpPr>
          <p:nvPr>
            <p:ph type="dt" sz="half" idx="10"/>
          </p:nvPr>
        </p:nvSpPr>
        <p:spPr/>
        <p:txBody>
          <a:bodyPr/>
          <a:lstStyle/>
          <a:p>
            <a:fld id="{E0221992-6410-45B4-ACDE-5F169154A99B}" type="datetimeFigureOut">
              <a:rPr lang="fr-FR" smtClean="0"/>
              <a:t>16/12/2019</a:t>
            </a:fld>
            <a:endParaRPr lang="fr-FR"/>
          </a:p>
        </p:txBody>
      </p:sp>
      <p:sp>
        <p:nvSpPr>
          <p:cNvPr id="5" name="Espace réservé du pied de page 4">
            <a:extLst>
              <a:ext uri="{FF2B5EF4-FFF2-40B4-BE49-F238E27FC236}">
                <a16:creationId xmlns:a16="http://schemas.microsoft.com/office/drawing/2014/main" id="{C0238014-C70E-43CD-B633-41E6AA0769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9A54B17-D0A7-4E24-A833-D10F6EBF04B2}"/>
              </a:ext>
            </a:extLst>
          </p:cNvPr>
          <p:cNvSpPr>
            <a:spLocks noGrp="1"/>
          </p:cNvSpPr>
          <p:nvPr>
            <p:ph type="sldNum" sz="quarter" idx="12"/>
          </p:nvPr>
        </p:nvSpPr>
        <p:spPr/>
        <p:txBody>
          <a:bodyPr/>
          <a:lstStyle/>
          <a:p>
            <a:fld id="{92A455C5-76C8-422F-894D-4D6A586C35C3}" type="slidenum">
              <a:rPr lang="fr-FR" smtClean="0"/>
              <a:t>‹N°›</a:t>
            </a:fld>
            <a:endParaRPr lang="fr-FR"/>
          </a:p>
        </p:txBody>
      </p:sp>
    </p:spTree>
    <p:extLst>
      <p:ext uri="{BB962C8B-B14F-4D97-AF65-F5344CB8AC3E}">
        <p14:creationId xmlns:p14="http://schemas.microsoft.com/office/powerpoint/2010/main" val="1132414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0F92D7-B359-4612-AE8E-0652B7F5972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5F580CE-05AC-409B-9663-D5F2B464BA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0E6E333-CDC9-4AB7-B07B-8417DE4000F1}"/>
              </a:ext>
            </a:extLst>
          </p:cNvPr>
          <p:cNvSpPr>
            <a:spLocks noGrp="1"/>
          </p:cNvSpPr>
          <p:nvPr>
            <p:ph type="dt" sz="half" idx="10"/>
          </p:nvPr>
        </p:nvSpPr>
        <p:spPr/>
        <p:txBody>
          <a:bodyPr/>
          <a:lstStyle/>
          <a:p>
            <a:fld id="{E0221992-6410-45B4-ACDE-5F169154A99B}" type="datetimeFigureOut">
              <a:rPr lang="fr-FR" smtClean="0"/>
              <a:t>16/12/2019</a:t>
            </a:fld>
            <a:endParaRPr lang="fr-FR"/>
          </a:p>
        </p:txBody>
      </p:sp>
      <p:sp>
        <p:nvSpPr>
          <p:cNvPr id="5" name="Espace réservé du pied de page 4">
            <a:extLst>
              <a:ext uri="{FF2B5EF4-FFF2-40B4-BE49-F238E27FC236}">
                <a16:creationId xmlns:a16="http://schemas.microsoft.com/office/drawing/2014/main" id="{E80E3FA3-78B9-433E-9DD0-9A3033643EF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8B4BED3-5EA7-4059-BC4D-DB024EA950CC}"/>
              </a:ext>
            </a:extLst>
          </p:cNvPr>
          <p:cNvSpPr>
            <a:spLocks noGrp="1"/>
          </p:cNvSpPr>
          <p:nvPr>
            <p:ph type="sldNum" sz="quarter" idx="12"/>
          </p:nvPr>
        </p:nvSpPr>
        <p:spPr/>
        <p:txBody>
          <a:bodyPr/>
          <a:lstStyle/>
          <a:p>
            <a:fld id="{92A455C5-76C8-422F-894D-4D6A586C35C3}" type="slidenum">
              <a:rPr lang="fr-FR" smtClean="0"/>
              <a:t>‹N°›</a:t>
            </a:fld>
            <a:endParaRPr lang="fr-FR"/>
          </a:p>
        </p:txBody>
      </p:sp>
    </p:spTree>
    <p:extLst>
      <p:ext uri="{BB962C8B-B14F-4D97-AF65-F5344CB8AC3E}">
        <p14:creationId xmlns:p14="http://schemas.microsoft.com/office/powerpoint/2010/main" val="623200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9C1ABD-64E2-4702-AE6C-916E1DF4D01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EE71F9D-1FDE-489A-9F3D-D38BF4E0F03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E049F7E-1BDC-4527-9C92-91865900BFF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BAD89C5-216D-490F-86B1-C6045A6BA4A3}"/>
              </a:ext>
            </a:extLst>
          </p:cNvPr>
          <p:cNvSpPr>
            <a:spLocks noGrp="1"/>
          </p:cNvSpPr>
          <p:nvPr>
            <p:ph type="dt" sz="half" idx="10"/>
          </p:nvPr>
        </p:nvSpPr>
        <p:spPr/>
        <p:txBody>
          <a:bodyPr/>
          <a:lstStyle/>
          <a:p>
            <a:fld id="{E0221992-6410-45B4-ACDE-5F169154A99B}" type="datetimeFigureOut">
              <a:rPr lang="fr-FR" smtClean="0"/>
              <a:t>16/12/2019</a:t>
            </a:fld>
            <a:endParaRPr lang="fr-FR"/>
          </a:p>
        </p:txBody>
      </p:sp>
      <p:sp>
        <p:nvSpPr>
          <p:cNvPr id="6" name="Espace réservé du pied de page 5">
            <a:extLst>
              <a:ext uri="{FF2B5EF4-FFF2-40B4-BE49-F238E27FC236}">
                <a16:creationId xmlns:a16="http://schemas.microsoft.com/office/drawing/2014/main" id="{920BF270-640E-48A7-AC8B-E2703B6CCAF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7A236D3-F472-45C6-9B5C-7D17666C5BC5}"/>
              </a:ext>
            </a:extLst>
          </p:cNvPr>
          <p:cNvSpPr>
            <a:spLocks noGrp="1"/>
          </p:cNvSpPr>
          <p:nvPr>
            <p:ph type="sldNum" sz="quarter" idx="12"/>
          </p:nvPr>
        </p:nvSpPr>
        <p:spPr/>
        <p:txBody>
          <a:bodyPr/>
          <a:lstStyle/>
          <a:p>
            <a:fld id="{92A455C5-76C8-422F-894D-4D6A586C35C3}" type="slidenum">
              <a:rPr lang="fr-FR" smtClean="0"/>
              <a:t>‹N°›</a:t>
            </a:fld>
            <a:endParaRPr lang="fr-FR"/>
          </a:p>
        </p:txBody>
      </p:sp>
    </p:spTree>
    <p:extLst>
      <p:ext uri="{BB962C8B-B14F-4D97-AF65-F5344CB8AC3E}">
        <p14:creationId xmlns:p14="http://schemas.microsoft.com/office/powerpoint/2010/main" val="3577743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06295F-FBFC-42B6-B473-F87E5BB2884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CE32DB9-7DAA-4DCC-98C9-9B11B758B9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6EF10CD-A5DB-4B22-8542-577D44E07A0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5CB7BA7-1A93-46EE-84AA-DA118AF78E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DAFC159-5E92-4A3D-AE0D-ED9197A28BF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7886F4A-D091-4CC2-B5FB-4BC2DA848CEB}"/>
              </a:ext>
            </a:extLst>
          </p:cNvPr>
          <p:cNvSpPr>
            <a:spLocks noGrp="1"/>
          </p:cNvSpPr>
          <p:nvPr>
            <p:ph type="dt" sz="half" idx="10"/>
          </p:nvPr>
        </p:nvSpPr>
        <p:spPr/>
        <p:txBody>
          <a:bodyPr/>
          <a:lstStyle/>
          <a:p>
            <a:fld id="{E0221992-6410-45B4-ACDE-5F169154A99B}" type="datetimeFigureOut">
              <a:rPr lang="fr-FR" smtClean="0"/>
              <a:t>16/12/2019</a:t>
            </a:fld>
            <a:endParaRPr lang="fr-FR"/>
          </a:p>
        </p:txBody>
      </p:sp>
      <p:sp>
        <p:nvSpPr>
          <p:cNvPr id="8" name="Espace réservé du pied de page 7">
            <a:extLst>
              <a:ext uri="{FF2B5EF4-FFF2-40B4-BE49-F238E27FC236}">
                <a16:creationId xmlns:a16="http://schemas.microsoft.com/office/drawing/2014/main" id="{B093767C-FFDA-4A8D-8AD7-8FC2CC2093F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66882A6-7609-4766-9E40-F1E682E50542}"/>
              </a:ext>
            </a:extLst>
          </p:cNvPr>
          <p:cNvSpPr>
            <a:spLocks noGrp="1"/>
          </p:cNvSpPr>
          <p:nvPr>
            <p:ph type="sldNum" sz="quarter" idx="12"/>
          </p:nvPr>
        </p:nvSpPr>
        <p:spPr/>
        <p:txBody>
          <a:bodyPr/>
          <a:lstStyle/>
          <a:p>
            <a:fld id="{92A455C5-76C8-422F-894D-4D6A586C35C3}" type="slidenum">
              <a:rPr lang="fr-FR" smtClean="0"/>
              <a:t>‹N°›</a:t>
            </a:fld>
            <a:endParaRPr lang="fr-FR"/>
          </a:p>
        </p:txBody>
      </p:sp>
    </p:spTree>
    <p:extLst>
      <p:ext uri="{BB962C8B-B14F-4D97-AF65-F5344CB8AC3E}">
        <p14:creationId xmlns:p14="http://schemas.microsoft.com/office/powerpoint/2010/main" val="1908227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CC6BD4-9958-423F-B8DC-6E25F94234B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42FB879-840E-4510-8B2B-9DC366F11877}"/>
              </a:ext>
            </a:extLst>
          </p:cNvPr>
          <p:cNvSpPr>
            <a:spLocks noGrp="1"/>
          </p:cNvSpPr>
          <p:nvPr>
            <p:ph type="dt" sz="half" idx="10"/>
          </p:nvPr>
        </p:nvSpPr>
        <p:spPr/>
        <p:txBody>
          <a:bodyPr/>
          <a:lstStyle/>
          <a:p>
            <a:fld id="{E0221992-6410-45B4-ACDE-5F169154A99B}" type="datetimeFigureOut">
              <a:rPr lang="fr-FR" smtClean="0"/>
              <a:t>16/12/2019</a:t>
            </a:fld>
            <a:endParaRPr lang="fr-FR"/>
          </a:p>
        </p:txBody>
      </p:sp>
      <p:sp>
        <p:nvSpPr>
          <p:cNvPr id="4" name="Espace réservé du pied de page 3">
            <a:extLst>
              <a:ext uri="{FF2B5EF4-FFF2-40B4-BE49-F238E27FC236}">
                <a16:creationId xmlns:a16="http://schemas.microsoft.com/office/drawing/2014/main" id="{12505B87-9172-4CC9-94F1-D6533B4D3DC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87C9E02-3530-41BD-B861-48135239D483}"/>
              </a:ext>
            </a:extLst>
          </p:cNvPr>
          <p:cNvSpPr>
            <a:spLocks noGrp="1"/>
          </p:cNvSpPr>
          <p:nvPr>
            <p:ph type="sldNum" sz="quarter" idx="12"/>
          </p:nvPr>
        </p:nvSpPr>
        <p:spPr/>
        <p:txBody>
          <a:bodyPr/>
          <a:lstStyle/>
          <a:p>
            <a:fld id="{92A455C5-76C8-422F-894D-4D6A586C35C3}" type="slidenum">
              <a:rPr lang="fr-FR" smtClean="0"/>
              <a:t>‹N°›</a:t>
            </a:fld>
            <a:endParaRPr lang="fr-FR"/>
          </a:p>
        </p:txBody>
      </p:sp>
    </p:spTree>
    <p:extLst>
      <p:ext uri="{BB962C8B-B14F-4D97-AF65-F5344CB8AC3E}">
        <p14:creationId xmlns:p14="http://schemas.microsoft.com/office/powerpoint/2010/main" val="2998436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3EC4DC4-7C74-4C09-8E56-ACEDA7FBD935}"/>
              </a:ext>
            </a:extLst>
          </p:cNvPr>
          <p:cNvSpPr>
            <a:spLocks noGrp="1"/>
          </p:cNvSpPr>
          <p:nvPr>
            <p:ph type="dt" sz="half" idx="10"/>
          </p:nvPr>
        </p:nvSpPr>
        <p:spPr/>
        <p:txBody>
          <a:bodyPr/>
          <a:lstStyle/>
          <a:p>
            <a:fld id="{E0221992-6410-45B4-ACDE-5F169154A99B}" type="datetimeFigureOut">
              <a:rPr lang="fr-FR" smtClean="0"/>
              <a:t>16/12/2019</a:t>
            </a:fld>
            <a:endParaRPr lang="fr-FR"/>
          </a:p>
        </p:txBody>
      </p:sp>
      <p:sp>
        <p:nvSpPr>
          <p:cNvPr id="3" name="Espace réservé du pied de page 2">
            <a:extLst>
              <a:ext uri="{FF2B5EF4-FFF2-40B4-BE49-F238E27FC236}">
                <a16:creationId xmlns:a16="http://schemas.microsoft.com/office/drawing/2014/main" id="{8E54AE59-5A97-4F0F-805D-A6A522F205F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374A473-1B7C-4FF5-B50B-F524E822AF15}"/>
              </a:ext>
            </a:extLst>
          </p:cNvPr>
          <p:cNvSpPr>
            <a:spLocks noGrp="1"/>
          </p:cNvSpPr>
          <p:nvPr>
            <p:ph type="sldNum" sz="quarter" idx="12"/>
          </p:nvPr>
        </p:nvSpPr>
        <p:spPr/>
        <p:txBody>
          <a:bodyPr/>
          <a:lstStyle/>
          <a:p>
            <a:fld id="{92A455C5-76C8-422F-894D-4D6A586C35C3}" type="slidenum">
              <a:rPr lang="fr-FR" smtClean="0"/>
              <a:t>‹N°›</a:t>
            </a:fld>
            <a:endParaRPr lang="fr-FR"/>
          </a:p>
        </p:txBody>
      </p:sp>
    </p:spTree>
    <p:extLst>
      <p:ext uri="{BB962C8B-B14F-4D97-AF65-F5344CB8AC3E}">
        <p14:creationId xmlns:p14="http://schemas.microsoft.com/office/powerpoint/2010/main" val="3840642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E31000-83F0-47BC-826B-C105AF67E79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C25293C-147E-41E3-BA5E-A57D667E3C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19E13D4-B16B-4382-BE4E-338CB2FFC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F338EFD-F81F-48C1-8B24-97C35C537536}"/>
              </a:ext>
            </a:extLst>
          </p:cNvPr>
          <p:cNvSpPr>
            <a:spLocks noGrp="1"/>
          </p:cNvSpPr>
          <p:nvPr>
            <p:ph type="dt" sz="half" idx="10"/>
          </p:nvPr>
        </p:nvSpPr>
        <p:spPr/>
        <p:txBody>
          <a:bodyPr/>
          <a:lstStyle/>
          <a:p>
            <a:fld id="{E0221992-6410-45B4-ACDE-5F169154A99B}" type="datetimeFigureOut">
              <a:rPr lang="fr-FR" smtClean="0"/>
              <a:t>16/12/2019</a:t>
            </a:fld>
            <a:endParaRPr lang="fr-FR"/>
          </a:p>
        </p:txBody>
      </p:sp>
      <p:sp>
        <p:nvSpPr>
          <p:cNvPr id="6" name="Espace réservé du pied de page 5">
            <a:extLst>
              <a:ext uri="{FF2B5EF4-FFF2-40B4-BE49-F238E27FC236}">
                <a16:creationId xmlns:a16="http://schemas.microsoft.com/office/drawing/2014/main" id="{6BE4D293-049B-4646-98A0-A632DF91317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80416FB-155D-4D40-8B40-D926C4AF3268}"/>
              </a:ext>
            </a:extLst>
          </p:cNvPr>
          <p:cNvSpPr>
            <a:spLocks noGrp="1"/>
          </p:cNvSpPr>
          <p:nvPr>
            <p:ph type="sldNum" sz="quarter" idx="12"/>
          </p:nvPr>
        </p:nvSpPr>
        <p:spPr/>
        <p:txBody>
          <a:bodyPr/>
          <a:lstStyle/>
          <a:p>
            <a:fld id="{92A455C5-76C8-422F-894D-4D6A586C35C3}" type="slidenum">
              <a:rPr lang="fr-FR" smtClean="0"/>
              <a:t>‹N°›</a:t>
            </a:fld>
            <a:endParaRPr lang="fr-FR"/>
          </a:p>
        </p:txBody>
      </p:sp>
    </p:spTree>
    <p:extLst>
      <p:ext uri="{BB962C8B-B14F-4D97-AF65-F5344CB8AC3E}">
        <p14:creationId xmlns:p14="http://schemas.microsoft.com/office/powerpoint/2010/main" val="3601894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6C6077-9BF2-4CB7-9EAB-50F624B480C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571AFED-64B7-4AA3-8070-FAFB30095E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3882CCF-5C49-4E46-A456-8A8CED3B2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10E6C53-6DB8-4E33-9D79-B825810E402C}"/>
              </a:ext>
            </a:extLst>
          </p:cNvPr>
          <p:cNvSpPr>
            <a:spLocks noGrp="1"/>
          </p:cNvSpPr>
          <p:nvPr>
            <p:ph type="dt" sz="half" idx="10"/>
          </p:nvPr>
        </p:nvSpPr>
        <p:spPr/>
        <p:txBody>
          <a:bodyPr/>
          <a:lstStyle/>
          <a:p>
            <a:fld id="{E0221992-6410-45B4-ACDE-5F169154A99B}" type="datetimeFigureOut">
              <a:rPr lang="fr-FR" smtClean="0"/>
              <a:t>16/12/2019</a:t>
            </a:fld>
            <a:endParaRPr lang="fr-FR"/>
          </a:p>
        </p:txBody>
      </p:sp>
      <p:sp>
        <p:nvSpPr>
          <p:cNvPr id="6" name="Espace réservé du pied de page 5">
            <a:extLst>
              <a:ext uri="{FF2B5EF4-FFF2-40B4-BE49-F238E27FC236}">
                <a16:creationId xmlns:a16="http://schemas.microsoft.com/office/drawing/2014/main" id="{902355C0-866E-4A15-9478-C9C544D2373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CA485A-D6F6-4D2B-9601-C57E9930F5FC}"/>
              </a:ext>
            </a:extLst>
          </p:cNvPr>
          <p:cNvSpPr>
            <a:spLocks noGrp="1"/>
          </p:cNvSpPr>
          <p:nvPr>
            <p:ph type="sldNum" sz="quarter" idx="12"/>
          </p:nvPr>
        </p:nvSpPr>
        <p:spPr/>
        <p:txBody>
          <a:bodyPr/>
          <a:lstStyle/>
          <a:p>
            <a:fld id="{92A455C5-76C8-422F-894D-4D6A586C35C3}" type="slidenum">
              <a:rPr lang="fr-FR" smtClean="0"/>
              <a:t>‹N°›</a:t>
            </a:fld>
            <a:endParaRPr lang="fr-FR"/>
          </a:p>
        </p:txBody>
      </p:sp>
    </p:spTree>
    <p:extLst>
      <p:ext uri="{BB962C8B-B14F-4D97-AF65-F5344CB8AC3E}">
        <p14:creationId xmlns:p14="http://schemas.microsoft.com/office/powerpoint/2010/main" val="2648743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92BC8F2-12CD-4AD1-9146-B4C0A06690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15AC8CA-9CD1-44D1-A228-9C8A7C7FDF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E128CEF-60A5-4492-9F48-C311EDB078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21992-6410-45B4-ACDE-5F169154A99B}" type="datetimeFigureOut">
              <a:rPr lang="fr-FR" smtClean="0"/>
              <a:t>16/12/2019</a:t>
            </a:fld>
            <a:endParaRPr lang="fr-FR"/>
          </a:p>
        </p:txBody>
      </p:sp>
      <p:sp>
        <p:nvSpPr>
          <p:cNvPr id="5" name="Espace réservé du pied de page 4">
            <a:extLst>
              <a:ext uri="{FF2B5EF4-FFF2-40B4-BE49-F238E27FC236}">
                <a16:creationId xmlns:a16="http://schemas.microsoft.com/office/drawing/2014/main" id="{3CAA1C42-E3F0-4729-9FCC-E88F45CC57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E2CA33C-E95C-4E69-B198-7737FBF572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455C5-76C8-422F-894D-4D6A586C35C3}" type="slidenum">
              <a:rPr lang="fr-FR" smtClean="0"/>
              <a:t>‹N°›</a:t>
            </a:fld>
            <a:endParaRPr lang="fr-FR"/>
          </a:p>
        </p:txBody>
      </p:sp>
    </p:spTree>
    <p:extLst>
      <p:ext uri="{BB962C8B-B14F-4D97-AF65-F5344CB8AC3E}">
        <p14:creationId xmlns:p14="http://schemas.microsoft.com/office/powerpoint/2010/main" val="2945533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2.gif"/><Relationship Id="rId10" Type="http://schemas.openxmlformats.org/officeDocument/2006/relationships/image" Target="../media/image17.gif"/><Relationship Id="rId4" Type="http://schemas.openxmlformats.org/officeDocument/2006/relationships/image" Target="../media/image11.jpe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jpeg"/><Relationship Id="rId7" Type="http://schemas.openxmlformats.org/officeDocument/2006/relationships/image" Target="../media/image18.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gif"/><Relationship Id="rId5" Type="http://schemas.microsoft.com/office/2007/relationships/hdphoto" Target="../media/hdphoto1.wdp"/><Relationship Id="rId10" Type="http://schemas.openxmlformats.org/officeDocument/2006/relationships/image" Target="../media/image21.jpeg"/><Relationship Id="rId4" Type="http://schemas.openxmlformats.org/officeDocument/2006/relationships/image" Target="../media/image2.png"/><Relationship Id="rId9"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jpeg"/><Relationship Id="rId7" Type="http://schemas.openxmlformats.org/officeDocument/2006/relationships/image" Target="../media/image24.png"/><Relationship Id="rId12" Type="http://schemas.openxmlformats.org/officeDocument/2006/relationships/image" Target="../media/image17.gif"/><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image" Target="../media/image22.jpeg"/><Relationship Id="rId10" Type="http://schemas.openxmlformats.org/officeDocument/2006/relationships/image" Target="../media/image26.png"/><Relationship Id="rId4" Type="http://schemas.openxmlformats.org/officeDocument/2006/relationships/image" Target="../media/image19.pn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padlet.com/gagnepain_emmanuel/k7wb5dqd0z9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partecipiamo.it/garibaldi/immagini/incontro_di_teano1.jpg" TargetMode="External"/><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europelr.free.fr/Documentation/Publication/GARIBALDI.ht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assemblee-nationale.fr/histoire/7eg.asp"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parismuseescollections.paris.fr/fr/musee-carnavalet/oeuvres/nos-grrrands-generaux-garibaldi-ndeg3#infos-principales"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savoie-archives.fr/archives73/expo_annexion/liens.htm" TargetMode="External"/><Relationship Id="rId2" Type="http://schemas.openxmlformats.org/officeDocument/2006/relationships/hyperlink" Target="http://www.savoie-archives.fr/archives73/expo_annexion/pano_4_/thumb.html" TargetMode="External"/><Relationship Id="rId1" Type="http://schemas.openxmlformats.org/officeDocument/2006/relationships/slideLayout" Target="../slideLayouts/slideLayout2.xml"/><Relationship Id="rId4" Type="http://schemas.openxmlformats.org/officeDocument/2006/relationships/hyperlink" Target="https://www.pedagogie.ac-nice.fr/histgeo/index.php/ressources-tice/seances-au-lycee-2/563-nation-et-nationalismes"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caricadoc.com/article-28570235.html" TargetMode="External"/><Relationship Id="rId2" Type="http://schemas.openxmlformats.org/officeDocument/2006/relationships/hyperlink" Target="http://europelr.free.fr/Documentation/Publication/GARIBALDI.htm"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iltesorodisiena.net/2015/08/il-palazzo-pubblico-la-sala-del.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29CFE9-D30D-475F-8ACE-2E89B6AA05C7}"/>
              </a:ext>
            </a:extLst>
          </p:cNvPr>
          <p:cNvSpPr>
            <a:spLocks noGrp="1"/>
          </p:cNvSpPr>
          <p:nvPr>
            <p:ph type="ctrTitle"/>
          </p:nvPr>
        </p:nvSpPr>
        <p:spPr>
          <a:xfrm>
            <a:off x="935064" y="1"/>
            <a:ext cx="11009286" cy="833352"/>
          </a:xfrm>
          <a:solidFill>
            <a:srgbClr val="00B050"/>
          </a:solidFill>
        </p:spPr>
        <p:txBody>
          <a:bodyPr>
            <a:normAutofit/>
          </a:bodyPr>
          <a:lstStyle/>
          <a:p>
            <a:r>
              <a:rPr lang="fr-FR" sz="3200" dirty="0"/>
              <a:t>Garibaldi…héros et acteur des nationalismes en Europe</a:t>
            </a:r>
          </a:p>
        </p:txBody>
      </p:sp>
      <p:sp>
        <p:nvSpPr>
          <p:cNvPr id="3" name="Sous-titre 2">
            <a:extLst>
              <a:ext uri="{FF2B5EF4-FFF2-40B4-BE49-F238E27FC236}">
                <a16:creationId xmlns:a16="http://schemas.microsoft.com/office/drawing/2014/main" id="{15493A67-8B68-4140-B6EE-27B7AF847247}"/>
              </a:ext>
            </a:extLst>
          </p:cNvPr>
          <p:cNvSpPr>
            <a:spLocks noGrp="1"/>
          </p:cNvSpPr>
          <p:nvPr>
            <p:ph type="subTitle" idx="1"/>
          </p:nvPr>
        </p:nvSpPr>
        <p:spPr>
          <a:xfrm>
            <a:off x="3134917" y="972762"/>
            <a:ext cx="8617057" cy="4746112"/>
          </a:xfrm>
        </p:spPr>
        <p:txBody>
          <a:bodyPr>
            <a:normAutofit lnSpcReduction="10000"/>
          </a:bodyPr>
          <a:lstStyle/>
          <a:p>
            <a:r>
              <a:rPr lang="fr-FR" sz="3200" dirty="0">
                <a:sym typeface="Wingdings" pitchFamily="2" charset="2"/>
              </a:rPr>
              <a:t> </a:t>
            </a:r>
            <a:r>
              <a:rPr lang="fr-FR" sz="3200" dirty="0"/>
              <a:t>Un héros de l’unité italienne, symbole du rôle de la France dans l’action des unités politiques en Europe. </a:t>
            </a:r>
          </a:p>
          <a:p>
            <a:r>
              <a:rPr lang="fr-FR" sz="3200" dirty="0">
                <a:sym typeface="Wingdings" pitchFamily="2" charset="2"/>
              </a:rPr>
              <a:t> </a:t>
            </a:r>
            <a:r>
              <a:rPr lang="fr-FR" sz="3200" dirty="0"/>
              <a:t>Un acteur engagé de son époque sur les libertés de peuples et l’évolution du nationalisme (France Italie, Allemagne). </a:t>
            </a:r>
          </a:p>
          <a:p>
            <a:r>
              <a:rPr lang="fr-FR" sz="3200" dirty="0">
                <a:sym typeface="Wingdings" pitchFamily="2" charset="2"/>
              </a:rPr>
              <a:t> </a:t>
            </a:r>
            <a:r>
              <a:rPr lang="fr-FR" sz="3200" dirty="0"/>
              <a:t>Un personnage clé à retrouver dans les différents axes du chapitre sur le rôle de la France et du nationalisme. </a:t>
            </a:r>
          </a:p>
          <a:p>
            <a:r>
              <a:rPr lang="fr-FR" sz="3200" dirty="0">
                <a:sym typeface="Wingdings" pitchFamily="2" charset="2"/>
              </a:rPr>
              <a:t></a:t>
            </a:r>
            <a:r>
              <a:rPr lang="fr-FR" sz="3200" dirty="0"/>
              <a:t>Un personnage controversé qui suscite le débat. </a:t>
            </a:r>
          </a:p>
        </p:txBody>
      </p:sp>
      <p:pic>
        <p:nvPicPr>
          <p:cNvPr id="5" name="Picture 6" descr="RÃ©sultat de recherche d'images pour &quot;mille garibaldi&quot;">
            <a:extLst>
              <a:ext uri="{FF2B5EF4-FFF2-40B4-BE49-F238E27FC236}">
                <a16:creationId xmlns:a16="http://schemas.microsoft.com/office/drawing/2014/main" id="{3490D6FA-389B-DE4A-BC1C-0D635117366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589" b="100000" l="29722" r="64306">
                        <a14:foregroundMark x1="56250" y1="98832" x2="56250" y2="98832"/>
                        <a14:foregroundMark x1="49583" y1="22897" x2="49583" y2="22897"/>
                        <a14:foregroundMark x1="48194" y1="24299" x2="48194" y2="24299"/>
                        <a14:foregroundMark x1="45694" y1="22664" x2="45694" y2="22664"/>
                        <a14:backgroundMark x1="33194" y1="53738" x2="33194" y2="53738"/>
                        <a14:backgroundMark x1="40694" y1="67523" x2="40694" y2="67523"/>
                        <a14:backgroundMark x1="41667" y1="71495" x2="41667" y2="71495"/>
                        <a14:backgroundMark x1="42639" y1="72664" x2="42639" y2="72664"/>
                        <a14:backgroundMark x1="41250" y1="66355" x2="41250" y2="66355"/>
                        <a14:backgroundMark x1="33889" y1="51869" x2="33889" y2="51869"/>
                        <a14:backgroundMark x1="37778" y1="87150" x2="37778" y2="87150"/>
                        <a14:backgroundMark x1="41944" y1="81776" x2="41944" y2="81776"/>
                        <a14:backgroundMark x1="60833" y1="91822" x2="60833" y2="91822"/>
                      </a14:backgroundRemoval>
                    </a14:imgEffect>
                  </a14:imgLayer>
                </a14:imgProps>
              </a:ext>
              <a:ext uri="{28A0092B-C50C-407E-A947-70E740481C1C}">
                <a14:useLocalDpi xmlns:a14="http://schemas.microsoft.com/office/drawing/2010/main" val="0"/>
              </a:ext>
            </a:extLst>
          </a:blip>
          <a:srcRect l="29777" t="16590" r="29602" b="16253"/>
          <a:stretch/>
        </p:blipFill>
        <p:spPr bwMode="auto">
          <a:xfrm>
            <a:off x="0" y="1479684"/>
            <a:ext cx="3134917" cy="308094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0CB3459-6EAA-4F40-936C-2D9DADF105D6}"/>
              </a:ext>
            </a:extLst>
          </p:cNvPr>
          <p:cNvSpPr txBox="1"/>
          <p:nvPr/>
        </p:nvSpPr>
        <p:spPr>
          <a:xfrm>
            <a:off x="4060555" y="6059837"/>
            <a:ext cx="3750589" cy="646331"/>
          </a:xfrm>
          <a:prstGeom prst="rect">
            <a:avLst/>
          </a:prstGeom>
          <a:noFill/>
          <a:ln>
            <a:solidFill>
              <a:schemeClr val="accent1"/>
            </a:solidFill>
          </a:ln>
        </p:spPr>
        <p:txBody>
          <a:bodyPr wrap="square" rtlCol="0">
            <a:spAutoFit/>
          </a:bodyPr>
          <a:lstStyle/>
          <a:p>
            <a:r>
              <a:rPr lang="fr-FR" dirty="0"/>
              <a:t>Emmanuel Gagnepain GPRL Orléans-Tours</a:t>
            </a:r>
          </a:p>
        </p:txBody>
      </p:sp>
    </p:spTree>
    <p:extLst>
      <p:ext uri="{BB962C8B-B14F-4D97-AF65-F5344CB8AC3E}">
        <p14:creationId xmlns:p14="http://schemas.microsoft.com/office/powerpoint/2010/main" val="17491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F81199C6-9A28-1547-8405-A383D75D499A}"/>
              </a:ext>
            </a:extLst>
          </p:cNvPr>
          <p:cNvGraphicFramePr>
            <a:graphicFrameLocks noGrp="1"/>
          </p:cNvGraphicFramePr>
          <p:nvPr>
            <p:ph idx="1"/>
            <p:extLst>
              <p:ext uri="{D42A27DB-BD31-4B8C-83A1-F6EECF244321}">
                <p14:modId xmlns:p14="http://schemas.microsoft.com/office/powerpoint/2010/main" val="3848293463"/>
              </p:ext>
            </p:extLst>
          </p:nvPr>
        </p:nvGraphicFramePr>
        <p:xfrm>
          <a:off x="971637" y="377606"/>
          <a:ext cx="11372850" cy="5146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0774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6E23C1-7536-2740-9ACE-F31D93735709}"/>
              </a:ext>
            </a:extLst>
          </p:cNvPr>
          <p:cNvSpPr>
            <a:spLocks noGrp="1"/>
          </p:cNvSpPr>
          <p:nvPr>
            <p:ph type="title"/>
          </p:nvPr>
        </p:nvSpPr>
        <p:spPr/>
        <p:txBody>
          <a:bodyPr/>
          <a:lstStyle/>
          <a:p>
            <a:r>
              <a:rPr lang="fr-FR" b="1" dirty="0"/>
              <a:t>I/ Les conditions préalables qui permettent la création des deux états nations</a:t>
            </a:r>
          </a:p>
        </p:txBody>
      </p:sp>
      <p:sp>
        <p:nvSpPr>
          <p:cNvPr id="3" name="Espace réservé du contenu 2">
            <a:extLst>
              <a:ext uri="{FF2B5EF4-FFF2-40B4-BE49-F238E27FC236}">
                <a16:creationId xmlns:a16="http://schemas.microsoft.com/office/drawing/2014/main" id="{5A8C2961-562C-7E42-9AB5-CE52F258F317}"/>
              </a:ext>
            </a:extLst>
          </p:cNvPr>
          <p:cNvSpPr>
            <a:spLocks noGrp="1"/>
          </p:cNvSpPr>
          <p:nvPr>
            <p:ph idx="1"/>
          </p:nvPr>
        </p:nvSpPr>
        <p:spPr>
          <a:xfrm>
            <a:off x="838200" y="1825625"/>
            <a:ext cx="6275522" cy="3970741"/>
          </a:xfrm>
        </p:spPr>
        <p:txBody>
          <a:bodyPr/>
          <a:lstStyle/>
          <a:p>
            <a:r>
              <a:rPr lang="fr-FR" dirty="0">
                <a:sym typeface="Wingdings" pitchFamily="2" charset="2"/>
              </a:rPr>
              <a:t> 1848 : le printemps des peuples (rappel </a:t>
            </a:r>
            <a:r>
              <a:rPr lang="fr-FR" dirty="0" err="1">
                <a:sym typeface="Wingdings" pitchFamily="2" charset="2"/>
              </a:rPr>
              <a:t>chap</a:t>
            </a:r>
            <a:r>
              <a:rPr lang="fr-FR" dirty="0">
                <a:sym typeface="Wingdings" pitchFamily="2" charset="2"/>
              </a:rPr>
              <a:t> 2)</a:t>
            </a:r>
          </a:p>
          <a:p>
            <a:r>
              <a:rPr lang="fr-FR" dirty="0">
                <a:sym typeface="Wingdings" pitchFamily="2" charset="2"/>
              </a:rPr>
              <a:t> La politique de Napoléon en Europe (un nouveau rôle pour la France après l’isolement du Congrès de Vienne). Organisation du congrès de Paris en 1856 (traité de paix de la guerre de Crimée). </a:t>
            </a:r>
            <a:endParaRPr lang="fr-FR" dirty="0"/>
          </a:p>
        </p:txBody>
      </p:sp>
      <p:sp>
        <p:nvSpPr>
          <p:cNvPr id="4" name="ZoneTexte 3">
            <a:extLst>
              <a:ext uri="{FF2B5EF4-FFF2-40B4-BE49-F238E27FC236}">
                <a16:creationId xmlns:a16="http://schemas.microsoft.com/office/drawing/2014/main" id="{65EB8C03-692A-874F-8DC1-7FE6A54C7623}"/>
              </a:ext>
            </a:extLst>
          </p:cNvPr>
          <p:cNvSpPr txBox="1"/>
          <p:nvPr/>
        </p:nvSpPr>
        <p:spPr>
          <a:xfrm>
            <a:off x="8334361" y="1825625"/>
            <a:ext cx="3254644" cy="1200329"/>
          </a:xfrm>
          <a:prstGeom prst="rect">
            <a:avLst/>
          </a:prstGeom>
          <a:solidFill>
            <a:srgbClr val="92D050"/>
          </a:solidFill>
        </p:spPr>
        <p:txBody>
          <a:bodyPr wrap="square" rtlCol="0">
            <a:spAutoFit/>
          </a:bodyPr>
          <a:lstStyle/>
          <a:p>
            <a:r>
              <a:rPr lang="fr-FR" dirty="0"/>
              <a:t>GARIBALDI : Première guerre d’indépendance contre les français à Rome, pour défendre la république romaine. </a:t>
            </a:r>
          </a:p>
        </p:txBody>
      </p:sp>
      <p:sp>
        <p:nvSpPr>
          <p:cNvPr id="5" name="Flèche vers le bas 4">
            <a:extLst>
              <a:ext uri="{FF2B5EF4-FFF2-40B4-BE49-F238E27FC236}">
                <a16:creationId xmlns:a16="http://schemas.microsoft.com/office/drawing/2014/main" id="{B6E9633A-36B5-E040-A22E-D5E3DD21F44C}"/>
              </a:ext>
            </a:extLst>
          </p:cNvPr>
          <p:cNvSpPr/>
          <p:nvPr/>
        </p:nvSpPr>
        <p:spPr>
          <a:xfrm rot="5400000">
            <a:off x="6817489" y="2037309"/>
            <a:ext cx="1377387" cy="9540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DD9C9024-D737-5149-BBB1-EDF0B04AE556}"/>
              </a:ext>
            </a:extLst>
          </p:cNvPr>
          <p:cNvSpPr txBox="1"/>
          <p:nvPr/>
        </p:nvSpPr>
        <p:spPr>
          <a:xfrm>
            <a:off x="8241175" y="3379808"/>
            <a:ext cx="3611301" cy="369332"/>
          </a:xfrm>
          <a:prstGeom prst="rect">
            <a:avLst/>
          </a:prstGeom>
          <a:noFill/>
        </p:spPr>
        <p:txBody>
          <a:bodyPr wrap="square" rtlCol="0">
            <a:spAutoFit/>
          </a:bodyPr>
          <a:lstStyle/>
          <a:p>
            <a:r>
              <a:rPr lang="fr-FR" dirty="0"/>
              <a:t>Documents essentiels à indiquer. </a:t>
            </a:r>
          </a:p>
        </p:txBody>
      </p:sp>
    </p:spTree>
    <p:extLst>
      <p:ext uri="{BB962C8B-B14F-4D97-AF65-F5344CB8AC3E}">
        <p14:creationId xmlns:p14="http://schemas.microsoft.com/office/powerpoint/2010/main" val="2979617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DCDF81E5-1227-DA48-8C79-55AAB9B43202}"/>
              </a:ext>
            </a:extLst>
          </p:cNvPr>
          <p:cNvGraphicFramePr>
            <a:graphicFrameLocks noGrp="1"/>
          </p:cNvGraphicFramePr>
          <p:nvPr>
            <p:extLst>
              <p:ext uri="{D42A27DB-BD31-4B8C-83A1-F6EECF244321}">
                <p14:modId xmlns:p14="http://schemas.microsoft.com/office/powerpoint/2010/main" val="2201926570"/>
              </p:ext>
            </p:extLst>
          </p:nvPr>
        </p:nvGraphicFramePr>
        <p:xfrm>
          <a:off x="1197929" y="461665"/>
          <a:ext cx="9646284" cy="6102026"/>
        </p:xfrm>
        <a:graphic>
          <a:graphicData uri="http://schemas.openxmlformats.org/drawingml/2006/table">
            <a:tbl>
              <a:tblPr firstRow="1" bandRow="1">
                <a:tableStyleId>{9DCAF9ED-07DC-4A11-8D7F-57B35C25682E}</a:tableStyleId>
              </a:tblPr>
              <a:tblGrid>
                <a:gridCol w="1251355">
                  <a:extLst>
                    <a:ext uri="{9D8B030D-6E8A-4147-A177-3AD203B41FA5}">
                      <a16:colId xmlns:a16="http://schemas.microsoft.com/office/drawing/2014/main" val="1702339425"/>
                    </a:ext>
                  </a:extLst>
                </a:gridCol>
                <a:gridCol w="1788063">
                  <a:extLst>
                    <a:ext uri="{9D8B030D-6E8A-4147-A177-3AD203B41FA5}">
                      <a16:colId xmlns:a16="http://schemas.microsoft.com/office/drawing/2014/main" val="3674886962"/>
                    </a:ext>
                  </a:extLst>
                </a:gridCol>
                <a:gridCol w="1519709">
                  <a:extLst>
                    <a:ext uri="{9D8B030D-6E8A-4147-A177-3AD203B41FA5}">
                      <a16:colId xmlns:a16="http://schemas.microsoft.com/office/drawing/2014/main" val="3978642795"/>
                    </a:ext>
                  </a:extLst>
                </a:gridCol>
                <a:gridCol w="1519709">
                  <a:extLst>
                    <a:ext uri="{9D8B030D-6E8A-4147-A177-3AD203B41FA5}">
                      <a16:colId xmlns:a16="http://schemas.microsoft.com/office/drawing/2014/main" val="2762581126"/>
                    </a:ext>
                  </a:extLst>
                </a:gridCol>
                <a:gridCol w="1783724">
                  <a:extLst>
                    <a:ext uri="{9D8B030D-6E8A-4147-A177-3AD203B41FA5}">
                      <a16:colId xmlns:a16="http://schemas.microsoft.com/office/drawing/2014/main" val="3712672329"/>
                    </a:ext>
                  </a:extLst>
                </a:gridCol>
                <a:gridCol w="1783724">
                  <a:extLst>
                    <a:ext uri="{9D8B030D-6E8A-4147-A177-3AD203B41FA5}">
                      <a16:colId xmlns:a16="http://schemas.microsoft.com/office/drawing/2014/main" val="351602831"/>
                    </a:ext>
                  </a:extLst>
                </a:gridCol>
              </a:tblGrid>
              <a:tr h="616671">
                <a:tc>
                  <a:txBody>
                    <a:bodyPr/>
                    <a:lstStyle/>
                    <a:p>
                      <a:pPr algn="ctr"/>
                      <a:endParaRPr lang="fr-FR" b="1" dirty="0">
                        <a:effectLst>
                          <a:outerShdw blurRad="38100" dist="38100" dir="2700000" algn="tl">
                            <a:srgbClr val="000000">
                              <a:alpha val="43137"/>
                            </a:srgbClr>
                          </a:outerShdw>
                        </a:effectLst>
                      </a:endParaRPr>
                    </a:p>
                  </a:txBody>
                  <a:tcPr anchor="ctr"/>
                </a:tc>
                <a:tc>
                  <a:txBody>
                    <a:bodyPr/>
                    <a:lstStyle/>
                    <a:p>
                      <a:pPr algn="ctr"/>
                      <a:r>
                        <a:rPr lang="fr-FR" dirty="0"/>
                        <a:t>Objectifs pour la France </a:t>
                      </a:r>
                    </a:p>
                  </a:txBody>
                  <a:tcPr anchor="ctr"/>
                </a:tc>
                <a:tc>
                  <a:txBody>
                    <a:bodyPr/>
                    <a:lstStyle/>
                    <a:p>
                      <a:pPr algn="ctr"/>
                      <a:r>
                        <a:rPr lang="fr-FR" dirty="0"/>
                        <a:t>Limites imposées</a:t>
                      </a:r>
                    </a:p>
                  </a:txBody>
                  <a:tcPr anchor="ctr"/>
                </a:tc>
                <a:tc>
                  <a:txBody>
                    <a:bodyPr/>
                    <a:lstStyle/>
                    <a:p>
                      <a:pPr algn="ctr"/>
                      <a:r>
                        <a:rPr lang="fr-FR" dirty="0"/>
                        <a:t>Puissance levier prévue</a:t>
                      </a:r>
                    </a:p>
                  </a:txBody>
                  <a:tcPr anchor="ctr"/>
                </a:tc>
                <a:tc>
                  <a:txBody>
                    <a:bodyPr/>
                    <a:lstStyle/>
                    <a:p>
                      <a:pPr algn="ctr"/>
                      <a:r>
                        <a:rPr lang="fr-FR" dirty="0"/>
                        <a:t>Compensations territoriales</a:t>
                      </a:r>
                    </a:p>
                  </a:txBody>
                  <a:tcPr anchor="ctr"/>
                </a:tc>
                <a:tc>
                  <a:txBody>
                    <a:bodyPr/>
                    <a:lstStyle/>
                    <a:p>
                      <a:pPr algn="ctr"/>
                      <a:r>
                        <a:rPr lang="fr-FR" dirty="0"/>
                        <a:t>Evolution</a:t>
                      </a:r>
                    </a:p>
                  </a:txBody>
                  <a:tcPr anchor="ctr"/>
                </a:tc>
                <a:extLst>
                  <a:ext uri="{0D108BD9-81ED-4DB2-BD59-A6C34878D82A}">
                    <a16:rowId xmlns:a16="http://schemas.microsoft.com/office/drawing/2014/main" val="1376180422"/>
                  </a:ext>
                </a:extLst>
              </a:tr>
              <a:tr h="2995261">
                <a:tc>
                  <a:txBody>
                    <a:bodyPr/>
                    <a:lstStyle/>
                    <a:p>
                      <a:r>
                        <a:rPr lang="fr-FR" b="1" dirty="0">
                          <a:effectLst>
                            <a:outerShdw blurRad="38100" dist="38100" dir="2700000" algn="tl">
                              <a:srgbClr val="000000">
                                <a:alpha val="43137"/>
                              </a:srgbClr>
                            </a:outerShdw>
                          </a:effectLst>
                        </a:rPr>
                        <a:t>Unité italienne</a:t>
                      </a:r>
                    </a:p>
                  </a:txBody>
                  <a:tcPr/>
                </a:tc>
                <a:tc>
                  <a:txBody>
                    <a:bodyPr/>
                    <a:lstStyle/>
                    <a:p>
                      <a:pPr marL="285750" indent="-285750">
                        <a:buFont typeface="Arial" panose="020B0604020202020204" pitchFamily="34" charset="0"/>
                        <a:buChar char="•"/>
                      </a:pPr>
                      <a:r>
                        <a:rPr lang="fr-FR" sz="1600" dirty="0"/>
                        <a:t>Processus de soutien à l’unification italienne avec Cavour</a:t>
                      </a:r>
                    </a:p>
                    <a:p>
                      <a:pPr marL="285750" indent="-285750">
                        <a:buFont typeface="Arial" panose="020B0604020202020204" pitchFamily="34" charset="0"/>
                        <a:buChar char="•"/>
                      </a:pPr>
                      <a:r>
                        <a:rPr lang="fr-FR" sz="1600" dirty="0"/>
                        <a:t>Confédération d’Etat italiens sous la tutelle honorifique du pape (abandonné)</a:t>
                      </a:r>
                    </a:p>
                  </a:txBody>
                  <a:tcPr/>
                </a:tc>
                <a:tc>
                  <a:txBody>
                    <a:bodyPr/>
                    <a:lstStyle/>
                    <a:p>
                      <a:pPr marL="0" indent="0">
                        <a:buFont typeface="Arial" panose="020B0604020202020204" pitchFamily="34" charset="0"/>
                        <a:buNone/>
                      </a:pPr>
                      <a:r>
                        <a:rPr lang="fr-FR" sz="1600" dirty="0"/>
                        <a:t>Protection des Etats pontificaux sous la protection de l’armée française. (désaccord Piémont et acteurs de l’unité)</a:t>
                      </a:r>
                    </a:p>
                  </a:txBody>
                  <a:tcPr/>
                </a:tc>
                <a:tc>
                  <a:txBody>
                    <a:bodyPr/>
                    <a:lstStyle/>
                    <a:p>
                      <a:r>
                        <a:rPr lang="fr-FR" sz="1600" dirty="0"/>
                        <a:t>Royaume de Piémont-Sardaigne</a:t>
                      </a:r>
                    </a:p>
                  </a:txBody>
                  <a:tcPr/>
                </a:tc>
                <a:tc>
                  <a:txBody>
                    <a:bodyPr/>
                    <a:lstStyle/>
                    <a:p>
                      <a:pPr marL="285750" indent="-285750">
                        <a:buFont typeface="Arial" panose="020B0604020202020204" pitchFamily="34" charset="0"/>
                        <a:buChar char="•"/>
                      </a:pPr>
                      <a:r>
                        <a:rPr lang="fr-FR" sz="1600" dirty="0"/>
                        <a:t>Duché de Savoie</a:t>
                      </a:r>
                    </a:p>
                    <a:p>
                      <a:pPr marL="285750" indent="-285750">
                        <a:buFont typeface="Arial" panose="020B0604020202020204" pitchFamily="34" charset="0"/>
                        <a:buChar char="•"/>
                      </a:pPr>
                      <a:r>
                        <a:rPr lang="fr-FR" sz="1600" dirty="0"/>
                        <a:t>Comté de Nice </a:t>
                      </a:r>
                    </a:p>
                    <a:p>
                      <a:pPr marL="285750" indent="-285750">
                        <a:buFont typeface="Arial" panose="020B0604020202020204" pitchFamily="34" charset="0"/>
                        <a:buChar char="•"/>
                      </a:pPr>
                      <a:endParaRPr lang="fr-FR" sz="1600" dirty="0"/>
                    </a:p>
                  </a:txBody>
                  <a:tcPr/>
                </a:tc>
                <a:tc>
                  <a:txBody>
                    <a:bodyPr/>
                    <a:lstStyle/>
                    <a:p>
                      <a:pPr marL="285750" indent="-285750">
                        <a:buFont typeface="Arial" panose="020B0604020202020204" pitchFamily="34" charset="0"/>
                        <a:buChar char="•"/>
                      </a:pPr>
                      <a:r>
                        <a:rPr lang="fr-FR" sz="1600" b="1" dirty="0"/>
                        <a:t>L’unité italienne sans la France: lutte contre l’Autriche en 1866 (alliance Prusse), prise de Rome en 1870. </a:t>
                      </a:r>
                    </a:p>
                  </a:txBody>
                  <a:tcPr/>
                </a:tc>
                <a:extLst>
                  <a:ext uri="{0D108BD9-81ED-4DB2-BD59-A6C34878D82A}">
                    <a16:rowId xmlns:a16="http://schemas.microsoft.com/office/drawing/2014/main" val="2984151068"/>
                  </a:ext>
                </a:extLst>
              </a:tr>
              <a:tr h="2466685">
                <a:tc>
                  <a:txBody>
                    <a:bodyPr/>
                    <a:lstStyle/>
                    <a:p>
                      <a:r>
                        <a:rPr lang="fr-FR" b="1" dirty="0">
                          <a:effectLst>
                            <a:outerShdw blurRad="38100" dist="38100" dir="2700000" algn="tl">
                              <a:srgbClr val="000000">
                                <a:alpha val="43137"/>
                              </a:srgbClr>
                            </a:outerShdw>
                          </a:effectLst>
                        </a:rPr>
                        <a:t>Unité allemande</a:t>
                      </a:r>
                    </a:p>
                  </a:txBody>
                  <a:tcPr/>
                </a:tc>
                <a:tc>
                  <a:txBody>
                    <a:bodyPr/>
                    <a:lstStyle/>
                    <a:p>
                      <a:r>
                        <a:rPr lang="fr-FR" sz="1600" dirty="0"/>
                        <a:t>Création d’une confédération allemande du Nord et une du Sud sous la domination de la Bavière</a:t>
                      </a:r>
                    </a:p>
                  </a:txBody>
                  <a:tcPr/>
                </a:tc>
                <a:tc>
                  <a:txBody>
                    <a:bodyPr/>
                    <a:lstStyle/>
                    <a:p>
                      <a:r>
                        <a:rPr lang="fr-FR" sz="1600" dirty="0"/>
                        <a:t>Pas d’unification comprenant le nord et le sud des Etats germaniques qui menacerait l’équilibre européen</a:t>
                      </a:r>
                    </a:p>
                  </a:txBody>
                  <a:tcPr/>
                </a:tc>
                <a:tc>
                  <a:txBody>
                    <a:bodyPr/>
                    <a:lstStyle/>
                    <a:p>
                      <a:r>
                        <a:rPr lang="fr-FR" sz="1600" dirty="0"/>
                        <a:t>Royaume de Prusse (mais échec)</a:t>
                      </a:r>
                    </a:p>
                  </a:txBody>
                  <a:tcPr/>
                </a:tc>
                <a:tc>
                  <a:txBody>
                    <a:bodyPr/>
                    <a:lstStyle/>
                    <a:p>
                      <a:pPr marL="285750" indent="-285750">
                        <a:buFont typeface="Arial" panose="020B0604020202020204" pitchFamily="34" charset="0"/>
                        <a:buChar char="•"/>
                      </a:pPr>
                      <a:r>
                        <a:rPr lang="fr-FR" sz="1600" dirty="0"/>
                        <a:t>Belgique</a:t>
                      </a:r>
                    </a:p>
                    <a:p>
                      <a:pPr marL="285750" indent="-285750">
                        <a:buFont typeface="Arial" panose="020B0604020202020204" pitchFamily="34" charset="0"/>
                        <a:buChar char="•"/>
                      </a:pPr>
                      <a:r>
                        <a:rPr lang="fr-FR" sz="1600" dirty="0"/>
                        <a:t>Luxembourg</a:t>
                      </a:r>
                    </a:p>
                    <a:p>
                      <a:pPr marL="285750" indent="-285750">
                        <a:buFont typeface="Arial" panose="020B0604020202020204" pitchFamily="34" charset="0"/>
                        <a:buChar char="•"/>
                      </a:pPr>
                      <a:r>
                        <a:rPr lang="fr-FR" sz="1600" dirty="0"/>
                        <a:t>Rive gauche du Rhin + Vénétie pour l’Italie</a:t>
                      </a:r>
                    </a:p>
                  </a:txBody>
                  <a:tcPr/>
                </a:tc>
                <a:tc>
                  <a:txBody>
                    <a:bodyPr/>
                    <a:lstStyle/>
                    <a:p>
                      <a:pPr marL="285750" indent="-285750">
                        <a:buFont typeface="Arial" panose="020B0604020202020204" pitchFamily="34" charset="0"/>
                        <a:buChar char="•"/>
                      </a:pPr>
                      <a:r>
                        <a:rPr lang="fr-FR" sz="1600" b="1" dirty="0"/>
                        <a:t>Défaite de la France (1871)</a:t>
                      </a:r>
                    </a:p>
                  </a:txBody>
                  <a:tcPr/>
                </a:tc>
                <a:extLst>
                  <a:ext uri="{0D108BD9-81ED-4DB2-BD59-A6C34878D82A}">
                    <a16:rowId xmlns:a16="http://schemas.microsoft.com/office/drawing/2014/main" val="2876017877"/>
                  </a:ext>
                </a:extLst>
              </a:tr>
            </a:tbl>
          </a:graphicData>
        </a:graphic>
      </p:graphicFrame>
      <p:sp>
        <p:nvSpPr>
          <p:cNvPr id="5" name="ZoneTexte 4">
            <a:extLst>
              <a:ext uri="{FF2B5EF4-FFF2-40B4-BE49-F238E27FC236}">
                <a16:creationId xmlns:a16="http://schemas.microsoft.com/office/drawing/2014/main" id="{AA4585E4-51FD-C14A-B0F6-DBC7C8EAA171}"/>
              </a:ext>
            </a:extLst>
          </p:cNvPr>
          <p:cNvSpPr txBox="1"/>
          <p:nvPr/>
        </p:nvSpPr>
        <p:spPr>
          <a:xfrm>
            <a:off x="1471613" y="0"/>
            <a:ext cx="9586912" cy="461665"/>
          </a:xfrm>
          <a:prstGeom prst="rect">
            <a:avLst/>
          </a:prstGeom>
          <a:solidFill>
            <a:srgbClr val="FFFF00"/>
          </a:solidFill>
        </p:spPr>
        <p:txBody>
          <a:bodyPr wrap="square" rtlCol="0">
            <a:spAutoFit/>
          </a:bodyPr>
          <a:lstStyle/>
          <a:p>
            <a:r>
              <a:rPr lang="fr-FR" sz="2400" b="1" dirty="0"/>
              <a:t>Les objectifs de Napoléon III en Europe (positionnement d’arbitre)</a:t>
            </a:r>
          </a:p>
        </p:txBody>
      </p:sp>
      <p:pic>
        <p:nvPicPr>
          <p:cNvPr id="6" name="Image 5">
            <a:extLst>
              <a:ext uri="{FF2B5EF4-FFF2-40B4-BE49-F238E27FC236}">
                <a16:creationId xmlns:a16="http://schemas.microsoft.com/office/drawing/2014/main" id="{3DA70021-844B-3045-A709-AE2DF064C383}"/>
              </a:ext>
            </a:extLst>
          </p:cNvPr>
          <p:cNvPicPr>
            <a:picLocks noChangeAspect="1"/>
          </p:cNvPicPr>
          <p:nvPr/>
        </p:nvPicPr>
        <p:blipFill>
          <a:blip r:embed="rId2"/>
          <a:stretch>
            <a:fillRect/>
          </a:stretch>
        </p:blipFill>
        <p:spPr>
          <a:xfrm>
            <a:off x="7834583" y="5350041"/>
            <a:ext cx="2715162" cy="1507959"/>
          </a:xfrm>
          <a:prstGeom prst="rect">
            <a:avLst/>
          </a:prstGeom>
        </p:spPr>
      </p:pic>
    </p:spTree>
    <p:extLst>
      <p:ext uri="{BB962C8B-B14F-4D97-AF65-F5344CB8AC3E}">
        <p14:creationId xmlns:p14="http://schemas.microsoft.com/office/powerpoint/2010/main" val="523567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8719649-7B6C-AE4C-8315-1DE87C7D8A1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03512" y="188640"/>
            <a:ext cx="8748464" cy="4824536"/>
          </a:xfrm>
          <a:prstGeom prst="rect">
            <a:avLst/>
          </a:prstGeom>
        </p:spPr>
      </p:pic>
      <p:sp>
        <p:nvSpPr>
          <p:cNvPr id="3" name="ZoneTexte 2">
            <a:extLst>
              <a:ext uri="{FF2B5EF4-FFF2-40B4-BE49-F238E27FC236}">
                <a16:creationId xmlns:a16="http://schemas.microsoft.com/office/drawing/2014/main" id="{0C7E4F1E-1526-3A47-8BF7-4848A744C461}"/>
              </a:ext>
            </a:extLst>
          </p:cNvPr>
          <p:cNvSpPr txBox="1"/>
          <p:nvPr/>
        </p:nvSpPr>
        <p:spPr>
          <a:xfrm>
            <a:off x="4060555" y="6059837"/>
            <a:ext cx="3750589" cy="646331"/>
          </a:xfrm>
          <a:prstGeom prst="rect">
            <a:avLst/>
          </a:prstGeom>
          <a:noFill/>
          <a:ln>
            <a:solidFill>
              <a:schemeClr val="accent1"/>
            </a:solidFill>
          </a:ln>
        </p:spPr>
        <p:txBody>
          <a:bodyPr wrap="square" rtlCol="0">
            <a:spAutoFit/>
          </a:bodyPr>
          <a:lstStyle/>
          <a:p>
            <a:r>
              <a:rPr lang="fr-FR" dirty="0"/>
              <a:t>Emmanuel Gagnepain GPRL Orléans-Tours</a:t>
            </a:r>
          </a:p>
        </p:txBody>
      </p:sp>
      <p:sp>
        <p:nvSpPr>
          <p:cNvPr id="2" name="ZoneTexte 1">
            <a:extLst>
              <a:ext uri="{FF2B5EF4-FFF2-40B4-BE49-F238E27FC236}">
                <a16:creationId xmlns:a16="http://schemas.microsoft.com/office/drawing/2014/main" id="{C6D28769-B419-B44B-8F16-BCB835BB820E}"/>
              </a:ext>
            </a:extLst>
          </p:cNvPr>
          <p:cNvSpPr txBox="1"/>
          <p:nvPr/>
        </p:nvSpPr>
        <p:spPr>
          <a:xfrm>
            <a:off x="10458450" y="1471613"/>
            <a:ext cx="1600200" cy="923330"/>
          </a:xfrm>
          <a:prstGeom prst="rect">
            <a:avLst/>
          </a:prstGeom>
          <a:noFill/>
        </p:spPr>
        <p:txBody>
          <a:bodyPr wrap="square" rtlCol="0">
            <a:spAutoFit/>
          </a:bodyPr>
          <a:lstStyle/>
          <a:p>
            <a:r>
              <a:rPr lang="fr-FR" dirty="0"/>
              <a:t>Carte globale période pour la France. </a:t>
            </a:r>
          </a:p>
        </p:txBody>
      </p:sp>
    </p:spTree>
    <p:extLst>
      <p:ext uri="{BB962C8B-B14F-4D97-AF65-F5344CB8AC3E}">
        <p14:creationId xmlns:p14="http://schemas.microsoft.com/office/powerpoint/2010/main" val="3756290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52DFE-FAD4-F847-8A94-7D8AD220E4A4}"/>
              </a:ext>
            </a:extLst>
          </p:cNvPr>
          <p:cNvSpPr>
            <a:spLocks noGrp="1"/>
          </p:cNvSpPr>
          <p:nvPr>
            <p:ph type="title"/>
          </p:nvPr>
        </p:nvSpPr>
        <p:spPr>
          <a:xfrm>
            <a:off x="838199" y="181225"/>
            <a:ext cx="10599549" cy="720687"/>
          </a:xfrm>
          <a:ln>
            <a:solidFill>
              <a:schemeClr val="accent1"/>
            </a:solidFill>
          </a:ln>
        </p:spPr>
        <p:txBody>
          <a:bodyPr>
            <a:noAutofit/>
          </a:bodyPr>
          <a:lstStyle/>
          <a:p>
            <a:r>
              <a:rPr lang="fr-FR" sz="3200" b="1" dirty="0"/>
              <a:t>II/ L’unification progressive de l’Italie : La France, un facteur favorable ou défavorable ? </a:t>
            </a:r>
          </a:p>
        </p:txBody>
      </p:sp>
      <p:sp>
        <p:nvSpPr>
          <p:cNvPr id="3" name="Espace réservé du contenu 2">
            <a:extLst>
              <a:ext uri="{FF2B5EF4-FFF2-40B4-BE49-F238E27FC236}">
                <a16:creationId xmlns:a16="http://schemas.microsoft.com/office/drawing/2014/main" id="{9F04B69D-19AD-AC4F-8982-6869F125049E}"/>
              </a:ext>
            </a:extLst>
          </p:cNvPr>
          <p:cNvSpPr>
            <a:spLocks noGrp="1"/>
          </p:cNvSpPr>
          <p:nvPr>
            <p:ph idx="1"/>
          </p:nvPr>
        </p:nvSpPr>
        <p:spPr>
          <a:xfrm>
            <a:off x="1117613" y="1085851"/>
            <a:ext cx="7158038" cy="4932336"/>
          </a:xfrm>
        </p:spPr>
        <p:txBody>
          <a:bodyPr>
            <a:normAutofit/>
          </a:bodyPr>
          <a:lstStyle/>
          <a:p>
            <a:endParaRPr lang="fr-FR" dirty="0"/>
          </a:p>
          <a:p>
            <a:r>
              <a:rPr lang="fr-FR" dirty="0"/>
              <a:t>En 1815 : « L’Italie est une expression géographique (Metternich) »</a:t>
            </a:r>
          </a:p>
          <a:p>
            <a:r>
              <a:rPr lang="fr-FR" dirty="0"/>
              <a:t>- les étapes de l’unité italienne (traité de Plombières avec le Piémont, guerre avec l’Autriche, plébiscites Savoie et Nice </a:t>
            </a:r>
            <a:r>
              <a:rPr lang="fr-FR" dirty="0">
                <a:solidFill>
                  <a:srgbClr val="FF0000"/>
                </a:solidFill>
              </a:rPr>
              <a:t>(PPO), </a:t>
            </a:r>
            <a:r>
              <a:rPr lang="fr-FR" dirty="0"/>
              <a:t>Sud de l’Italie, plébiscites de ratification</a:t>
            </a:r>
          </a:p>
          <a:p>
            <a:r>
              <a:rPr lang="fr-FR" dirty="0"/>
              <a:t>Restent la région de Venise (Vénétie) et Rome : unification tardive entre 1866 et 1870</a:t>
            </a:r>
          </a:p>
        </p:txBody>
      </p:sp>
      <p:sp>
        <p:nvSpPr>
          <p:cNvPr id="4" name="ZoneTexte 3">
            <a:extLst>
              <a:ext uri="{FF2B5EF4-FFF2-40B4-BE49-F238E27FC236}">
                <a16:creationId xmlns:a16="http://schemas.microsoft.com/office/drawing/2014/main" id="{3DDF513B-511F-0749-B8D5-5A2A4224AB56}"/>
              </a:ext>
            </a:extLst>
          </p:cNvPr>
          <p:cNvSpPr txBox="1"/>
          <p:nvPr/>
        </p:nvSpPr>
        <p:spPr>
          <a:xfrm>
            <a:off x="8555064" y="2975674"/>
            <a:ext cx="3487119" cy="1477328"/>
          </a:xfrm>
          <a:prstGeom prst="rect">
            <a:avLst/>
          </a:prstGeom>
          <a:solidFill>
            <a:srgbClr val="92D050"/>
          </a:solidFill>
        </p:spPr>
        <p:txBody>
          <a:bodyPr wrap="square" rtlCol="0">
            <a:spAutoFit/>
          </a:bodyPr>
          <a:lstStyle/>
          <a:p>
            <a:r>
              <a:rPr lang="fr-FR" dirty="0"/>
              <a:t>Garibaldi participe et se met au service du roi du Piémont : victoires militaires contre les autrichien, puis  à l’été 1860 pour l’expédition des Mille. </a:t>
            </a:r>
          </a:p>
        </p:txBody>
      </p:sp>
      <p:sp>
        <p:nvSpPr>
          <p:cNvPr id="5" name="ZoneTexte 4">
            <a:extLst>
              <a:ext uri="{FF2B5EF4-FFF2-40B4-BE49-F238E27FC236}">
                <a16:creationId xmlns:a16="http://schemas.microsoft.com/office/drawing/2014/main" id="{EE84DEFF-9887-C747-B632-6E2D5622822D}"/>
              </a:ext>
            </a:extLst>
          </p:cNvPr>
          <p:cNvSpPr txBox="1"/>
          <p:nvPr/>
        </p:nvSpPr>
        <p:spPr>
          <a:xfrm>
            <a:off x="8555064" y="1690689"/>
            <a:ext cx="3487119" cy="1200329"/>
          </a:xfrm>
          <a:prstGeom prst="rect">
            <a:avLst/>
          </a:prstGeom>
          <a:solidFill>
            <a:srgbClr val="FF0000"/>
          </a:solidFill>
        </p:spPr>
        <p:txBody>
          <a:bodyPr wrap="square" rtlCol="0">
            <a:spAutoFit/>
          </a:bodyPr>
          <a:lstStyle/>
          <a:p>
            <a:r>
              <a:rPr lang="fr-FR" dirty="0"/>
              <a:t>Garibaldi est député de Nice du Piémont en avril 1860, il proteste contre l’annexion de Nice à la France. </a:t>
            </a:r>
          </a:p>
        </p:txBody>
      </p:sp>
      <p:sp>
        <p:nvSpPr>
          <p:cNvPr id="6" name="ZoneTexte 5">
            <a:extLst>
              <a:ext uri="{FF2B5EF4-FFF2-40B4-BE49-F238E27FC236}">
                <a16:creationId xmlns:a16="http://schemas.microsoft.com/office/drawing/2014/main" id="{3A140C1F-19A5-1A47-831E-AB4D94D161A8}"/>
              </a:ext>
            </a:extLst>
          </p:cNvPr>
          <p:cNvSpPr txBox="1"/>
          <p:nvPr/>
        </p:nvSpPr>
        <p:spPr>
          <a:xfrm>
            <a:off x="8555064" y="4453002"/>
            <a:ext cx="3487119" cy="2031325"/>
          </a:xfrm>
          <a:prstGeom prst="rect">
            <a:avLst/>
          </a:prstGeom>
          <a:noFill/>
        </p:spPr>
        <p:txBody>
          <a:bodyPr wrap="square" rtlCol="0">
            <a:spAutoFit/>
          </a:bodyPr>
          <a:lstStyle/>
          <a:p>
            <a:r>
              <a:rPr lang="fr-FR" dirty="0"/>
              <a:t>Garibaldi participe à plusieurs expéditions contre le pape à Rome (sans réussite) et contre l’Autriche en 1866. </a:t>
            </a:r>
          </a:p>
          <a:p>
            <a:r>
              <a:rPr lang="fr-FR" dirty="0">
                <a:solidFill>
                  <a:srgbClr val="FF0000"/>
                </a:solidFill>
                <a:sym typeface="Wingdings" pitchFamily="2" charset="2"/>
              </a:rPr>
              <a:t> </a:t>
            </a:r>
            <a:r>
              <a:rPr lang="fr-FR" dirty="0">
                <a:solidFill>
                  <a:srgbClr val="FF0000"/>
                </a:solidFill>
              </a:rPr>
              <a:t>La France devient un pays qui contrarie l’achèvement de l’unité italienne</a:t>
            </a:r>
          </a:p>
        </p:txBody>
      </p:sp>
      <p:sp>
        <p:nvSpPr>
          <p:cNvPr id="7" name="ZoneTexte 6">
            <a:extLst>
              <a:ext uri="{FF2B5EF4-FFF2-40B4-BE49-F238E27FC236}">
                <a16:creationId xmlns:a16="http://schemas.microsoft.com/office/drawing/2014/main" id="{A4257A19-2188-744B-9702-6FDF9E1F04D2}"/>
              </a:ext>
            </a:extLst>
          </p:cNvPr>
          <p:cNvSpPr txBox="1"/>
          <p:nvPr/>
        </p:nvSpPr>
        <p:spPr>
          <a:xfrm>
            <a:off x="8555064" y="901912"/>
            <a:ext cx="3487119" cy="646331"/>
          </a:xfrm>
          <a:prstGeom prst="rect">
            <a:avLst/>
          </a:prstGeom>
          <a:noFill/>
        </p:spPr>
        <p:txBody>
          <a:bodyPr wrap="square" rtlCol="0">
            <a:spAutoFit/>
          </a:bodyPr>
          <a:lstStyle/>
          <a:p>
            <a:r>
              <a:rPr lang="fr-FR" dirty="0">
                <a:solidFill>
                  <a:srgbClr val="FF0000"/>
                </a:solidFill>
              </a:rPr>
              <a:t>GARIBALDI : le fil rouge = un des acteurs de l’unité</a:t>
            </a:r>
          </a:p>
        </p:txBody>
      </p:sp>
    </p:spTree>
    <p:extLst>
      <p:ext uri="{BB962C8B-B14F-4D97-AF65-F5344CB8AC3E}">
        <p14:creationId xmlns:p14="http://schemas.microsoft.com/office/powerpoint/2010/main" val="3256348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D737048-B314-AC48-80F5-60700FB1EF79}"/>
              </a:ext>
            </a:extLst>
          </p:cNvPr>
          <p:cNvPicPr>
            <a:picLocks noChangeAspect="1"/>
          </p:cNvPicPr>
          <p:nvPr/>
        </p:nvPicPr>
        <p:blipFill>
          <a:blip r:embed="rId2"/>
          <a:stretch>
            <a:fillRect/>
          </a:stretch>
        </p:blipFill>
        <p:spPr>
          <a:xfrm>
            <a:off x="3086100" y="614743"/>
            <a:ext cx="5549900" cy="5189157"/>
          </a:xfrm>
          <a:prstGeom prst="rect">
            <a:avLst/>
          </a:prstGeom>
        </p:spPr>
      </p:pic>
    </p:spTree>
    <p:extLst>
      <p:ext uri="{BB962C8B-B14F-4D97-AF65-F5344CB8AC3E}">
        <p14:creationId xmlns:p14="http://schemas.microsoft.com/office/powerpoint/2010/main" val="403637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307C249-EF6A-F343-BFE6-977DBD10BDA1}"/>
              </a:ext>
            </a:extLst>
          </p:cNvPr>
          <p:cNvPicPr>
            <a:picLocks noChangeAspect="1"/>
          </p:cNvPicPr>
          <p:nvPr/>
        </p:nvPicPr>
        <p:blipFill>
          <a:blip r:embed="rId2"/>
          <a:stretch>
            <a:fillRect/>
          </a:stretch>
        </p:blipFill>
        <p:spPr>
          <a:xfrm>
            <a:off x="1997074" y="0"/>
            <a:ext cx="5626100" cy="6692900"/>
          </a:xfrm>
          <a:prstGeom prst="rect">
            <a:avLst/>
          </a:prstGeom>
        </p:spPr>
      </p:pic>
      <p:sp>
        <p:nvSpPr>
          <p:cNvPr id="3" name="ZoneTexte 2">
            <a:extLst>
              <a:ext uri="{FF2B5EF4-FFF2-40B4-BE49-F238E27FC236}">
                <a16:creationId xmlns:a16="http://schemas.microsoft.com/office/drawing/2014/main" id="{2BA96916-AE18-3F48-9FF6-0386474CB2F0}"/>
              </a:ext>
            </a:extLst>
          </p:cNvPr>
          <p:cNvSpPr txBox="1"/>
          <p:nvPr/>
        </p:nvSpPr>
        <p:spPr>
          <a:xfrm>
            <a:off x="8365855" y="5159725"/>
            <a:ext cx="3750589" cy="646331"/>
          </a:xfrm>
          <a:prstGeom prst="rect">
            <a:avLst/>
          </a:prstGeom>
          <a:noFill/>
          <a:ln>
            <a:solidFill>
              <a:schemeClr val="accent1"/>
            </a:solidFill>
          </a:ln>
        </p:spPr>
        <p:txBody>
          <a:bodyPr wrap="square" rtlCol="0">
            <a:spAutoFit/>
          </a:bodyPr>
          <a:lstStyle/>
          <a:p>
            <a:r>
              <a:rPr lang="fr-FR" dirty="0"/>
              <a:t>Emmanuel Gagnepain GPRL Orléans-Tours</a:t>
            </a:r>
          </a:p>
        </p:txBody>
      </p:sp>
    </p:spTree>
    <p:extLst>
      <p:ext uri="{BB962C8B-B14F-4D97-AF65-F5344CB8AC3E}">
        <p14:creationId xmlns:p14="http://schemas.microsoft.com/office/powerpoint/2010/main" val="1125942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1489E4B4-D449-4C45-A13C-7E51F860D797}"/>
              </a:ext>
            </a:extLst>
          </p:cNvPr>
          <p:cNvSpPr/>
          <p:nvPr/>
        </p:nvSpPr>
        <p:spPr>
          <a:xfrm>
            <a:off x="222508" y="229401"/>
            <a:ext cx="5713071" cy="641338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orme libre : forme 52">
            <a:extLst>
              <a:ext uri="{FF2B5EF4-FFF2-40B4-BE49-F238E27FC236}">
                <a16:creationId xmlns:a16="http://schemas.microsoft.com/office/drawing/2014/main" id="{06C4C000-66C4-48F0-98C0-DFDF46516BCF}"/>
              </a:ext>
            </a:extLst>
          </p:cNvPr>
          <p:cNvSpPr/>
          <p:nvPr/>
        </p:nvSpPr>
        <p:spPr>
          <a:xfrm>
            <a:off x="224498" y="241985"/>
            <a:ext cx="511728" cy="2365695"/>
          </a:xfrm>
          <a:custGeom>
            <a:avLst/>
            <a:gdLst>
              <a:gd name="connsiteX0" fmla="*/ 16778 w 511728"/>
              <a:gd name="connsiteY0" fmla="*/ 2365695 h 2365695"/>
              <a:gd name="connsiteX1" fmla="*/ 75501 w 511728"/>
              <a:gd name="connsiteY1" fmla="*/ 2323750 h 2365695"/>
              <a:gd name="connsiteX2" fmla="*/ 125835 w 511728"/>
              <a:gd name="connsiteY2" fmla="*/ 2348917 h 2365695"/>
              <a:gd name="connsiteX3" fmla="*/ 209725 w 511728"/>
              <a:gd name="connsiteY3" fmla="*/ 2298583 h 2365695"/>
              <a:gd name="connsiteX4" fmla="*/ 260058 w 511728"/>
              <a:gd name="connsiteY4" fmla="*/ 2281805 h 2365695"/>
              <a:gd name="connsiteX5" fmla="*/ 276836 w 511728"/>
              <a:gd name="connsiteY5" fmla="*/ 2231471 h 2365695"/>
              <a:gd name="connsiteX6" fmla="*/ 276836 w 511728"/>
              <a:gd name="connsiteY6" fmla="*/ 2197915 h 2365695"/>
              <a:gd name="connsiteX7" fmla="*/ 310392 w 511728"/>
              <a:gd name="connsiteY7" fmla="*/ 2147581 h 2365695"/>
              <a:gd name="connsiteX8" fmla="*/ 385893 w 511728"/>
              <a:gd name="connsiteY8" fmla="*/ 2130803 h 2365695"/>
              <a:gd name="connsiteX9" fmla="*/ 436227 w 511728"/>
              <a:gd name="connsiteY9" fmla="*/ 2063691 h 2365695"/>
              <a:gd name="connsiteX10" fmla="*/ 503339 w 511728"/>
              <a:gd name="connsiteY10" fmla="*/ 2038525 h 2365695"/>
              <a:gd name="connsiteX11" fmla="*/ 511728 w 511728"/>
              <a:gd name="connsiteY11" fmla="*/ 2021747 h 2365695"/>
              <a:gd name="connsiteX12" fmla="*/ 511728 w 511728"/>
              <a:gd name="connsiteY12" fmla="*/ 1929468 h 2365695"/>
              <a:gd name="connsiteX13" fmla="*/ 453005 w 511728"/>
              <a:gd name="connsiteY13" fmla="*/ 1879134 h 2365695"/>
              <a:gd name="connsiteX14" fmla="*/ 453005 w 511728"/>
              <a:gd name="connsiteY14" fmla="*/ 1711354 h 2365695"/>
              <a:gd name="connsiteX15" fmla="*/ 377504 w 511728"/>
              <a:gd name="connsiteY15" fmla="*/ 1602297 h 2365695"/>
              <a:gd name="connsiteX16" fmla="*/ 394282 w 511728"/>
              <a:gd name="connsiteY16" fmla="*/ 1451295 h 2365695"/>
              <a:gd name="connsiteX17" fmla="*/ 461394 w 511728"/>
              <a:gd name="connsiteY17" fmla="*/ 1409350 h 2365695"/>
              <a:gd name="connsiteX18" fmla="*/ 343948 w 511728"/>
              <a:gd name="connsiteY18" fmla="*/ 1300293 h 2365695"/>
              <a:gd name="connsiteX19" fmla="*/ 268447 w 511728"/>
              <a:gd name="connsiteY19" fmla="*/ 1132514 h 2365695"/>
              <a:gd name="connsiteX20" fmla="*/ 176169 w 511728"/>
              <a:gd name="connsiteY20" fmla="*/ 1090569 h 2365695"/>
              <a:gd name="connsiteX21" fmla="*/ 159391 w 511728"/>
              <a:gd name="connsiteY21" fmla="*/ 922789 h 2365695"/>
              <a:gd name="connsiteX22" fmla="*/ 117446 w 511728"/>
              <a:gd name="connsiteY22" fmla="*/ 872455 h 2365695"/>
              <a:gd name="connsiteX23" fmla="*/ 75501 w 511728"/>
              <a:gd name="connsiteY23" fmla="*/ 830510 h 2365695"/>
              <a:gd name="connsiteX24" fmla="*/ 75501 w 511728"/>
              <a:gd name="connsiteY24" fmla="*/ 687897 h 2365695"/>
              <a:gd name="connsiteX25" fmla="*/ 100668 w 511728"/>
              <a:gd name="connsiteY25" fmla="*/ 503339 h 2365695"/>
              <a:gd name="connsiteX26" fmla="*/ 134224 w 511728"/>
              <a:gd name="connsiteY26" fmla="*/ 469783 h 2365695"/>
              <a:gd name="connsiteX27" fmla="*/ 167780 w 511728"/>
              <a:gd name="connsiteY27" fmla="*/ 436227 h 2365695"/>
              <a:gd name="connsiteX28" fmla="*/ 176169 w 511728"/>
              <a:gd name="connsiteY28" fmla="*/ 360726 h 2365695"/>
              <a:gd name="connsiteX29" fmla="*/ 260058 w 511728"/>
              <a:gd name="connsiteY29" fmla="*/ 251669 h 2365695"/>
              <a:gd name="connsiteX30" fmla="*/ 285225 w 511728"/>
              <a:gd name="connsiteY30" fmla="*/ 184558 h 2365695"/>
              <a:gd name="connsiteX31" fmla="*/ 318781 w 511728"/>
              <a:gd name="connsiteY31" fmla="*/ 50334 h 2365695"/>
              <a:gd name="connsiteX32" fmla="*/ 469783 w 511728"/>
              <a:gd name="connsiteY32" fmla="*/ 0 h 2365695"/>
              <a:gd name="connsiteX33" fmla="*/ 0 w 511728"/>
              <a:gd name="connsiteY33" fmla="*/ 0 h 2365695"/>
              <a:gd name="connsiteX34" fmla="*/ 16778 w 511728"/>
              <a:gd name="connsiteY34" fmla="*/ 2365695 h 236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1728" h="2365695">
                <a:moveTo>
                  <a:pt x="16778" y="2365695"/>
                </a:moveTo>
                <a:lnTo>
                  <a:pt x="75501" y="2323750"/>
                </a:lnTo>
                <a:lnTo>
                  <a:pt x="125835" y="2348917"/>
                </a:lnTo>
                <a:lnTo>
                  <a:pt x="209725" y="2298583"/>
                </a:lnTo>
                <a:lnTo>
                  <a:pt x="260058" y="2281805"/>
                </a:lnTo>
                <a:lnTo>
                  <a:pt x="276836" y="2231471"/>
                </a:lnTo>
                <a:lnTo>
                  <a:pt x="276836" y="2197915"/>
                </a:lnTo>
                <a:lnTo>
                  <a:pt x="310392" y="2147581"/>
                </a:lnTo>
                <a:lnTo>
                  <a:pt x="385893" y="2130803"/>
                </a:lnTo>
                <a:lnTo>
                  <a:pt x="436227" y="2063691"/>
                </a:lnTo>
                <a:lnTo>
                  <a:pt x="503339" y="2038525"/>
                </a:lnTo>
                <a:lnTo>
                  <a:pt x="511728" y="2021747"/>
                </a:lnTo>
                <a:lnTo>
                  <a:pt x="511728" y="1929468"/>
                </a:lnTo>
                <a:lnTo>
                  <a:pt x="453005" y="1879134"/>
                </a:lnTo>
                <a:lnTo>
                  <a:pt x="453005" y="1711354"/>
                </a:lnTo>
                <a:lnTo>
                  <a:pt x="377504" y="1602297"/>
                </a:lnTo>
                <a:lnTo>
                  <a:pt x="394282" y="1451295"/>
                </a:lnTo>
                <a:lnTo>
                  <a:pt x="461394" y="1409350"/>
                </a:lnTo>
                <a:lnTo>
                  <a:pt x="343948" y="1300293"/>
                </a:lnTo>
                <a:lnTo>
                  <a:pt x="268447" y="1132514"/>
                </a:lnTo>
                <a:lnTo>
                  <a:pt x="176169" y="1090569"/>
                </a:lnTo>
                <a:lnTo>
                  <a:pt x="159391" y="922789"/>
                </a:lnTo>
                <a:lnTo>
                  <a:pt x="117446" y="872455"/>
                </a:lnTo>
                <a:lnTo>
                  <a:pt x="75501" y="830510"/>
                </a:lnTo>
                <a:lnTo>
                  <a:pt x="75501" y="687897"/>
                </a:lnTo>
                <a:lnTo>
                  <a:pt x="100668" y="503339"/>
                </a:lnTo>
                <a:lnTo>
                  <a:pt x="134224" y="469783"/>
                </a:lnTo>
                <a:lnTo>
                  <a:pt x="167780" y="436227"/>
                </a:lnTo>
                <a:lnTo>
                  <a:pt x="176169" y="360726"/>
                </a:lnTo>
                <a:lnTo>
                  <a:pt x="260058" y="251669"/>
                </a:lnTo>
                <a:lnTo>
                  <a:pt x="285225" y="184558"/>
                </a:lnTo>
                <a:lnTo>
                  <a:pt x="318781" y="50334"/>
                </a:lnTo>
                <a:lnTo>
                  <a:pt x="469783" y="0"/>
                </a:lnTo>
                <a:lnTo>
                  <a:pt x="0" y="0"/>
                </a:lnTo>
                <a:cubicBezTo>
                  <a:pt x="2796" y="782972"/>
                  <a:pt x="5593" y="1565945"/>
                  <a:pt x="16778" y="2365695"/>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orme libre : forme 53">
            <a:extLst>
              <a:ext uri="{FF2B5EF4-FFF2-40B4-BE49-F238E27FC236}">
                <a16:creationId xmlns:a16="http://schemas.microsoft.com/office/drawing/2014/main" id="{E16AF9B0-219F-4E31-BE6D-FEE1DB418253}"/>
              </a:ext>
            </a:extLst>
          </p:cNvPr>
          <p:cNvSpPr/>
          <p:nvPr/>
        </p:nvSpPr>
        <p:spPr>
          <a:xfrm>
            <a:off x="293368" y="654400"/>
            <a:ext cx="1329180" cy="1621411"/>
          </a:xfrm>
          <a:custGeom>
            <a:avLst/>
            <a:gdLst>
              <a:gd name="connsiteX0" fmla="*/ 443060 w 1329180"/>
              <a:gd name="connsiteY0" fmla="*/ 1621411 h 1621411"/>
              <a:gd name="connsiteX1" fmla="*/ 443060 w 1329180"/>
              <a:gd name="connsiteY1" fmla="*/ 1511431 h 1621411"/>
              <a:gd name="connsiteX2" fmla="*/ 392784 w 1329180"/>
              <a:gd name="connsiteY2" fmla="*/ 1464297 h 1621411"/>
              <a:gd name="connsiteX3" fmla="*/ 380215 w 1329180"/>
              <a:gd name="connsiteY3" fmla="*/ 1294615 h 1621411"/>
              <a:gd name="connsiteX4" fmla="*/ 314227 w 1329180"/>
              <a:gd name="connsiteY4" fmla="*/ 1194062 h 1621411"/>
              <a:gd name="connsiteX5" fmla="*/ 323654 w 1329180"/>
              <a:gd name="connsiteY5" fmla="*/ 1027522 h 1621411"/>
              <a:gd name="connsiteX6" fmla="*/ 383357 w 1329180"/>
              <a:gd name="connsiteY6" fmla="*/ 996099 h 1621411"/>
              <a:gd name="connsiteX7" fmla="*/ 282804 w 1329180"/>
              <a:gd name="connsiteY7" fmla="*/ 895547 h 1621411"/>
              <a:gd name="connsiteX8" fmla="*/ 207390 w 1329180"/>
              <a:gd name="connsiteY8" fmla="*/ 729006 h 1621411"/>
              <a:gd name="connsiteX9" fmla="*/ 109980 w 1329180"/>
              <a:gd name="connsiteY9" fmla="*/ 678730 h 1621411"/>
              <a:gd name="connsiteX10" fmla="*/ 97411 w 1329180"/>
              <a:gd name="connsiteY10" fmla="*/ 527901 h 1621411"/>
              <a:gd name="connsiteX11" fmla="*/ 0 w 1329180"/>
              <a:gd name="connsiteY11" fmla="*/ 417922 h 1621411"/>
              <a:gd name="connsiteX12" fmla="*/ 9427 w 1329180"/>
              <a:gd name="connsiteY12" fmla="*/ 289089 h 1621411"/>
              <a:gd name="connsiteX13" fmla="*/ 31423 w 1329180"/>
              <a:gd name="connsiteY13" fmla="*/ 116264 h 1621411"/>
              <a:gd name="connsiteX14" fmla="*/ 50276 w 1329180"/>
              <a:gd name="connsiteY14" fmla="*/ 109980 h 1621411"/>
              <a:gd name="connsiteX15" fmla="*/ 109980 w 1329180"/>
              <a:gd name="connsiteY15" fmla="*/ 122549 h 1621411"/>
              <a:gd name="connsiteX16" fmla="*/ 166540 w 1329180"/>
              <a:gd name="connsiteY16" fmla="*/ 81699 h 1621411"/>
              <a:gd name="connsiteX17" fmla="*/ 166540 w 1329180"/>
              <a:gd name="connsiteY17" fmla="*/ 62846 h 1621411"/>
              <a:gd name="connsiteX18" fmla="*/ 147687 w 1329180"/>
              <a:gd name="connsiteY18" fmla="*/ 50277 h 1621411"/>
              <a:gd name="connsiteX19" fmla="*/ 144545 w 1329180"/>
              <a:gd name="connsiteY19" fmla="*/ 37707 h 1621411"/>
              <a:gd name="connsiteX20" fmla="*/ 197963 w 1329180"/>
              <a:gd name="connsiteY20" fmla="*/ 6285 h 1621411"/>
              <a:gd name="connsiteX21" fmla="*/ 311085 w 1329180"/>
              <a:gd name="connsiteY21" fmla="*/ 0 h 1621411"/>
              <a:gd name="connsiteX22" fmla="*/ 333081 w 1329180"/>
              <a:gd name="connsiteY22" fmla="*/ 21996 h 1621411"/>
              <a:gd name="connsiteX23" fmla="*/ 333081 w 1329180"/>
              <a:gd name="connsiteY23" fmla="*/ 56561 h 1621411"/>
              <a:gd name="connsiteX24" fmla="*/ 345650 w 1329180"/>
              <a:gd name="connsiteY24" fmla="*/ 97411 h 1621411"/>
              <a:gd name="connsiteX25" fmla="*/ 339365 w 1329180"/>
              <a:gd name="connsiteY25" fmla="*/ 138260 h 1621411"/>
              <a:gd name="connsiteX26" fmla="*/ 377072 w 1329180"/>
              <a:gd name="connsiteY26" fmla="*/ 147687 h 1621411"/>
              <a:gd name="connsiteX27" fmla="*/ 351934 w 1329180"/>
              <a:gd name="connsiteY27" fmla="*/ 175967 h 1621411"/>
              <a:gd name="connsiteX28" fmla="*/ 367646 w 1329180"/>
              <a:gd name="connsiteY28" fmla="*/ 188536 h 1621411"/>
              <a:gd name="connsiteX29" fmla="*/ 395926 w 1329180"/>
              <a:gd name="connsiteY29" fmla="*/ 207390 h 1621411"/>
              <a:gd name="connsiteX30" fmla="*/ 408495 w 1329180"/>
              <a:gd name="connsiteY30" fmla="*/ 323654 h 1621411"/>
              <a:gd name="connsiteX31" fmla="*/ 427349 w 1329180"/>
              <a:gd name="connsiteY31" fmla="*/ 351934 h 1621411"/>
              <a:gd name="connsiteX32" fmla="*/ 518474 w 1329180"/>
              <a:gd name="connsiteY32" fmla="*/ 311085 h 1621411"/>
              <a:gd name="connsiteX33" fmla="*/ 553039 w 1329180"/>
              <a:gd name="connsiteY33" fmla="*/ 329938 h 1621411"/>
              <a:gd name="connsiteX34" fmla="*/ 675588 w 1329180"/>
              <a:gd name="connsiteY34" fmla="*/ 311085 h 1621411"/>
              <a:gd name="connsiteX35" fmla="*/ 738433 w 1329180"/>
              <a:gd name="connsiteY35" fmla="*/ 311085 h 1621411"/>
              <a:gd name="connsiteX36" fmla="*/ 779283 w 1329180"/>
              <a:gd name="connsiteY36" fmla="*/ 289089 h 1621411"/>
              <a:gd name="connsiteX37" fmla="*/ 886120 w 1329180"/>
              <a:gd name="connsiteY37" fmla="*/ 219959 h 1621411"/>
              <a:gd name="connsiteX38" fmla="*/ 879835 w 1329180"/>
              <a:gd name="connsiteY38" fmla="*/ 128833 h 1621411"/>
              <a:gd name="connsiteX39" fmla="*/ 961534 w 1329180"/>
              <a:gd name="connsiteY39" fmla="*/ 69130 h 1621411"/>
              <a:gd name="connsiteX40" fmla="*/ 986672 w 1329180"/>
              <a:gd name="connsiteY40" fmla="*/ 21996 h 1621411"/>
              <a:gd name="connsiteX41" fmla="*/ 1018095 w 1329180"/>
              <a:gd name="connsiteY41" fmla="*/ 40850 h 1621411"/>
              <a:gd name="connsiteX42" fmla="*/ 1008668 w 1329180"/>
              <a:gd name="connsiteY42" fmla="*/ 131975 h 1621411"/>
              <a:gd name="connsiteX43" fmla="*/ 992957 w 1329180"/>
              <a:gd name="connsiteY43" fmla="*/ 169683 h 1621411"/>
              <a:gd name="connsiteX44" fmla="*/ 1137501 w 1329180"/>
              <a:gd name="connsiteY44" fmla="*/ 260808 h 1621411"/>
              <a:gd name="connsiteX45" fmla="*/ 1146928 w 1329180"/>
              <a:gd name="connsiteY45" fmla="*/ 323654 h 1621411"/>
              <a:gd name="connsiteX46" fmla="*/ 1109221 w 1329180"/>
              <a:gd name="connsiteY46" fmla="*/ 477625 h 1621411"/>
              <a:gd name="connsiteX47" fmla="*/ 1096652 w 1329180"/>
              <a:gd name="connsiteY47" fmla="*/ 612742 h 1621411"/>
              <a:gd name="connsiteX48" fmla="*/ 1109221 w 1329180"/>
              <a:gd name="connsiteY48" fmla="*/ 672446 h 1621411"/>
              <a:gd name="connsiteX49" fmla="*/ 1184635 w 1329180"/>
              <a:gd name="connsiteY49" fmla="*/ 832701 h 1621411"/>
              <a:gd name="connsiteX50" fmla="*/ 1225485 w 1329180"/>
              <a:gd name="connsiteY50" fmla="*/ 977246 h 1621411"/>
              <a:gd name="connsiteX51" fmla="*/ 1216058 w 1329180"/>
              <a:gd name="connsiteY51" fmla="*/ 1140644 h 1621411"/>
              <a:gd name="connsiteX52" fmla="*/ 1234912 w 1329180"/>
              <a:gd name="connsiteY52" fmla="*/ 1203489 h 1621411"/>
              <a:gd name="connsiteX53" fmla="*/ 1329180 w 1329180"/>
              <a:gd name="connsiteY53" fmla="*/ 1275761 h 1621411"/>
              <a:gd name="connsiteX54" fmla="*/ 1140643 w 1329180"/>
              <a:gd name="connsiteY54" fmla="*/ 1225485 h 1621411"/>
              <a:gd name="connsiteX55" fmla="*/ 1018095 w 1329180"/>
              <a:gd name="connsiteY55" fmla="*/ 1244338 h 1621411"/>
              <a:gd name="connsiteX56" fmla="*/ 958392 w 1329180"/>
              <a:gd name="connsiteY56" fmla="*/ 1332322 h 1621411"/>
              <a:gd name="connsiteX57" fmla="*/ 879835 w 1329180"/>
              <a:gd name="connsiteY57" fmla="*/ 1388883 h 1621411"/>
              <a:gd name="connsiteX58" fmla="*/ 857839 w 1329180"/>
              <a:gd name="connsiteY58" fmla="*/ 1473724 h 1621411"/>
              <a:gd name="connsiteX59" fmla="*/ 685015 w 1329180"/>
              <a:gd name="connsiteY59" fmla="*/ 1564850 h 1621411"/>
              <a:gd name="connsiteX60" fmla="*/ 612742 w 1329180"/>
              <a:gd name="connsiteY60" fmla="*/ 1549138 h 1621411"/>
              <a:gd name="connsiteX61" fmla="*/ 584462 w 1329180"/>
              <a:gd name="connsiteY61" fmla="*/ 1564850 h 1621411"/>
              <a:gd name="connsiteX62" fmla="*/ 515332 w 1329180"/>
              <a:gd name="connsiteY62" fmla="*/ 1596272 h 1621411"/>
              <a:gd name="connsiteX63" fmla="*/ 443060 w 1329180"/>
              <a:gd name="connsiteY63" fmla="*/ 1621411 h 162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29180" h="1621411">
                <a:moveTo>
                  <a:pt x="443060" y="1621411"/>
                </a:moveTo>
                <a:lnTo>
                  <a:pt x="443060" y="1511431"/>
                </a:lnTo>
                <a:lnTo>
                  <a:pt x="392784" y="1464297"/>
                </a:lnTo>
                <a:lnTo>
                  <a:pt x="380215" y="1294615"/>
                </a:lnTo>
                <a:lnTo>
                  <a:pt x="314227" y="1194062"/>
                </a:lnTo>
                <a:lnTo>
                  <a:pt x="323654" y="1027522"/>
                </a:lnTo>
                <a:lnTo>
                  <a:pt x="383357" y="996099"/>
                </a:lnTo>
                <a:lnTo>
                  <a:pt x="282804" y="895547"/>
                </a:lnTo>
                <a:lnTo>
                  <a:pt x="207390" y="729006"/>
                </a:lnTo>
                <a:lnTo>
                  <a:pt x="109980" y="678730"/>
                </a:lnTo>
                <a:lnTo>
                  <a:pt x="97411" y="527901"/>
                </a:lnTo>
                <a:lnTo>
                  <a:pt x="0" y="417922"/>
                </a:lnTo>
                <a:lnTo>
                  <a:pt x="9427" y="289089"/>
                </a:lnTo>
                <a:lnTo>
                  <a:pt x="31423" y="116264"/>
                </a:lnTo>
                <a:lnTo>
                  <a:pt x="50276" y="109980"/>
                </a:lnTo>
                <a:lnTo>
                  <a:pt x="109980" y="122549"/>
                </a:lnTo>
                <a:lnTo>
                  <a:pt x="166540" y="81699"/>
                </a:lnTo>
                <a:lnTo>
                  <a:pt x="166540" y="62846"/>
                </a:lnTo>
                <a:lnTo>
                  <a:pt x="147687" y="50277"/>
                </a:lnTo>
                <a:lnTo>
                  <a:pt x="144545" y="37707"/>
                </a:lnTo>
                <a:lnTo>
                  <a:pt x="197963" y="6285"/>
                </a:lnTo>
                <a:lnTo>
                  <a:pt x="311085" y="0"/>
                </a:lnTo>
                <a:lnTo>
                  <a:pt x="333081" y="21996"/>
                </a:lnTo>
                <a:lnTo>
                  <a:pt x="333081" y="56561"/>
                </a:lnTo>
                <a:lnTo>
                  <a:pt x="345650" y="97411"/>
                </a:lnTo>
                <a:lnTo>
                  <a:pt x="339365" y="138260"/>
                </a:lnTo>
                <a:lnTo>
                  <a:pt x="377072" y="147687"/>
                </a:lnTo>
                <a:lnTo>
                  <a:pt x="351934" y="175967"/>
                </a:lnTo>
                <a:lnTo>
                  <a:pt x="367646" y="188536"/>
                </a:lnTo>
                <a:lnTo>
                  <a:pt x="395926" y="207390"/>
                </a:lnTo>
                <a:lnTo>
                  <a:pt x="408495" y="323654"/>
                </a:lnTo>
                <a:lnTo>
                  <a:pt x="427349" y="351934"/>
                </a:lnTo>
                <a:lnTo>
                  <a:pt x="518474" y="311085"/>
                </a:lnTo>
                <a:lnTo>
                  <a:pt x="553039" y="329938"/>
                </a:lnTo>
                <a:lnTo>
                  <a:pt x="675588" y="311085"/>
                </a:lnTo>
                <a:lnTo>
                  <a:pt x="738433" y="311085"/>
                </a:lnTo>
                <a:lnTo>
                  <a:pt x="779283" y="289089"/>
                </a:lnTo>
                <a:lnTo>
                  <a:pt x="886120" y="219959"/>
                </a:lnTo>
                <a:lnTo>
                  <a:pt x="879835" y="128833"/>
                </a:lnTo>
                <a:lnTo>
                  <a:pt x="961534" y="69130"/>
                </a:lnTo>
                <a:lnTo>
                  <a:pt x="986672" y="21996"/>
                </a:lnTo>
                <a:lnTo>
                  <a:pt x="1018095" y="40850"/>
                </a:lnTo>
                <a:lnTo>
                  <a:pt x="1008668" y="131975"/>
                </a:lnTo>
                <a:lnTo>
                  <a:pt x="992957" y="169683"/>
                </a:lnTo>
                <a:lnTo>
                  <a:pt x="1137501" y="260808"/>
                </a:lnTo>
                <a:lnTo>
                  <a:pt x="1146928" y="323654"/>
                </a:lnTo>
                <a:lnTo>
                  <a:pt x="1109221" y="477625"/>
                </a:lnTo>
                <a:lnTo>
                  <a:pt x="1096652" y="612742"/>
                </a:lnTo>
                <a:lnTo>
                  <a:pt x="1109221" y="672446"/>
                </a:lnTo>
                <a:lnTo>
                  <a:pt x="1184635" y="832701"/>
                </a:lnTo>
                <a:lnTo>
                  <a:pt x="1225485" y="977246"/>
                </a:lnTo>
                <a:lnTo>
                  <a:pt x="1216058" y="1140644"/>
                </a:lnTo>
                <a:lnTo>
                  <a:pt x="1234912" y="1203489"/>
                </a:lnTo>
                <a:lnTo>
                  <a:pt x="1329180" y="1275761"/>
                </a:lnTo>
                <a:lnTo>
                  <a:pt x="1140643" y="1225485"/>
                </a:lnTo>
                <a:lnTo>
                  <a:pt x="1018095" y="1244338"/>
                </a:lnTo>
                <a:lnTo>
                  <a:pt x="958392" y="1332322"/>
                </a:lnTo>
                <a:lnTo>
                  <a:pt x="879835" y="1388883"/>
                </a:lnTo>
                <a:lnTo>
                  <a:pt x="857839" y="1473724"/>
                </a:lnTo>
                <a:lnTo>
                  <a:pt x="685015" y="1564850"/>
                </a:lnTo>
                <a:lnTo>
                  <a:pt x="612742" y="1549138"/>
                </a:lnTo>
                <a:lnTo>
                  <a:pt x="584462" y="1564850"/>
                </a:lnTo>
                <a:lnTo>
                  <a:pt x="515332" y="1596272"/>
                </a:lnTo>
                <a:lnTo>
                  <a:pt x="443060" y="1621411"/>
                </a:lnTo>
                <a:close/>
              </a:path>
            </a:pathLst>
          </a:custGeom>
          <a:noFill/>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orme libre : forme 54">
            <a:extLst>
              <a:ext uri="{FF2B5EF4-FFF2-40B4-BE49-F238E27FC236}">
                <a16:creationId xmlns:a16="http://schemas.microsoft.com/office/drawing/2014/main" id="{96550FFD-70EA-4F3E-9720-81A9B94B7DE7}"/>
              </a:ext>
            </a:extLst>
          </p:cNvPr>
          <p:cNvSpPr/>
          <p:nvPr/>
        </p:nvSpPr>
        <p:spPr>
          <a:xfrm>
            <a:off x="331075" y="236479"/>
            <a:ext cx="1803662" cy="779282"/>
          </a:xfrm>
          <a:custGeom>
            <a:avLst/>
            <a:gdLst>
              <a:gd name="connsiteX0" fmla="*/ 952108 w 1803662"/>
              <a:gd name="connsiteY0" fmla="*/ 433633 h 779282"/>
              <a:gd name="connsiteX1" fmla="*/ 926969 w 1803662"/>
              <a:gd name="connsiteY1" fmla="*/ 496478 h 779282"/>
              <a:gd name="connsiteX2" fmla="*/ 845271 w 1803662"/>
              <a:gd name="connsiteY2" fmla="*/ 543612 h 779282"/>
              <a:gd name="connsiteX3" fmla="*/ 838986 w 1803662"/>
              <a:gd name="connsiteY3" fmla="*/ 647307 h 779282"/>
              <a:gd name="connsiteX4" fmla="*/ 769856 w 1803662"/>
              <a:gd name="connsiteY4" fmla="*/ 685014 h 779282"/>
              <a:gd name="connsiteX5" fmla="*/ 697584 w 1803662"/>
              <a:gd name="connsiteY5" fmla="*/ 722721 h 779282"/>
              <a:gd name="connsiteX6" fmla="*/ 512190 w 1803662"/>
              <a:gd name="connsiteY6" fmla="*/ 747859 h 779282"/>
              <a:gd name="connsiteX7" fmla="*/ 477625 w 1803662"/>
              <a:gd name="connsiteY7" fmla="*/ 725863 h 779282"/>
              <a:gd name="connsiteX8" fmla="*/ 402211 w 1803662"/>
              <a:gd name="connsiteY8" fmla="*/ 769855 h 779282"/>
              <a:gd name="connsiteX9" fmla="*/ 370788 w 1803662"/>
              <a:gd name="connsiteY9" fmla="*/ 747859 h 779282"/>
              <a:gd name="connsiteX10" fmla="*/ 361361 w 1803662"/>
              <a:gd name="connsiteY10" fmla="*/ 634738 h 779282"/>
              <a:gd name="connsiteX11" fmla="*/ 329939 w 1803662"/>
              <a:gd name="connsiteY11" fmla="*/ 609600 h 779282"/>
              <a:gd name="connsiteX12" fmla="*/ 311085 w 1803662"/>
              <a:gd name="connsiteY12" fmla="*/ 590746 h 779282"/>
              <a:gd name="connsiteX13" fmla="*/ 348792 w 1803662"/>
              <a:gd name="connsiteY13" fmla="*/ 568750 h 779282"/>
              <a:gd name="connsiteX14" fmla="*/ 311085 w 1803662"/>
              <a:gd name="connsiteY14" fmla="*/ 546754 h 779282"/>
              <a:gd name="connsiteX15" fmla="*/ 301658 w 1803662"/>
              <a:gd name="connsiteY15" fmla="*/ 490193 h 779282"/>
              <a:gd name="connsiteX16" fmla="*/ 295374 w 1803662"/>
              <a:gd name="connsiteY16" fmla="*/ 443059 h 779282"/>
              <a:gd name="connsiteX17" fmla="*/ 273378 w 1803662"/>
              <a:gd name="connsiteY17" fmla="*/ 414779 h 779282"/>
              <a:gd name="connsiteX18" fmla="*/ 185394 w 1803662"/>
              <a:gd name="connsiteY18" fmla="*/ 417921 h 779282"/>
              <a:gd name="connsiteX19" fmla="*/ 135118 w 1803662"/>
              <a:gd name="connsiteY19" fmla="*/ 436775 h 779282"/>
              <a:gd name="connsiteX20" fmla="*/ 109980 w 1803662"/>
              <a:gd name="connsiteY20" fmla="*/ 465055 h 779282"/>
              <a:gd name="connsiteX21" fmla="*/ 125691 w 1803662"/>
              <a:gd name="connsiteY21" fmla="*/ 490193 h 779282"/>
              <a:gd name="connsiteX22" fmla="*/ 106838 w 1803662"/>
              <a:gd name="connsiteY22" fmla="*/ 515332 h 779282"/>
              <a:gd name="connsiteX23" fmla="*/ 56561 w 1803662"/>
              <a:gd name="connsiteY23" fmla="*/ 534185 h 779282"/>
              <a:gd name="connsiteX24" fmla="*/ 0 w 1803662"/>
              <a:gd name="connsiteY24" fmla="*/ 524758 h 779282"/>
              <a:gd name="connsiteX25" fmla="*/ 0 w 1803662"/>
              <a:gd name="connsiteY25" fmla="*/ 524758 h 779282"/>
              <a:gd name="connsiteX26" fmla="*/ 3143 w 1803662"/>
              <a:gd name="connsiteY26" fmla="*/ 505905 h 779282"/>
              <a:gd name="connsiteX27" fmla="*/ 62846 w 1803662"/>
              <a:gd name="connsiteY27" fmla="*/ 439917 h 779282"/>
              <a:gd name="connsiteX28" fmla="*/ 69130 w 1803662"/>
              <a:gd name="connsiteY28" fmla="*/ 373929 h 779282"/>
              <a:gd name="connsiteX29" fmla="*/ 160256 w 1803662"/>
              <a:gd name="connsiteY29" fmla="*/ 248239 h 779282"/>
              <a:gd name="connsiteX30" fmla="*/ 210532 w 1803662"/>
              <a:gd name="connsiteY30" fmla="*/ 53418 h 779282"/>
              <a:gd name="connsiteX31" fmla="*/ 383357 w 1803662"/>
              <a:gd name="connsiteY31" fmla="*/ 6284 h 779282"/>
              <a:gd name="connsiteX32" fmla="*/ 1401452 w 1803662"/>
              <a:gd name="connsiteY32" fmla="*/ 0 h 779282"/>
              <a:gd name="connsiteX33" fmla="*/ 1407736 w 1803662"/>
              <a:gd name="connsiteY33" fmla="*/ 69129 h 779282"/>
              <a:gd name="connsiteX34" fmla="*/ 1395167 w 1803662"/>
              <a:gd name="connsiteY34" fmla="*/ 122548 h 779282"/>
              <a:gd name="connsiteX35" fmla="*/ 1489435 w 1803662"/>
              <a:gd name="connsiteY35" fmla="*/ 106837 h 779282"/>
              <a:gd name="connsiteX36" fmla="*/ 1524000 w 1803662"/>
              <a:gd name="connsiteY36" fmla="*/ 119406 h 779282"/>
              <a:gd name="connsiteX37" fmla="*/ 1555423 w 1803662"/>
              <a:gd name="connsiteY37" fmla="*/ 163398 h 779282"/>
              <a:gd name="connsiteX38" fmla="*/ 1545996 w 1803662"/>
              <a:gd name="connsiteY38" fmla="*/ 197962 h 779282"/>
              <a:gd name="connsiteX39" fmla="*/ 1621411 w 1803662"/>
              <a:gd name="connsiteY39" fmla="*/ 223101 h 779282"/>
              <a:gd name="connsiteX40" fmla="*/ 1687398 w 1803662"/>
              <a:gd name="connsiteY40" fmla="*/ 223101 h 779282"/>
              <a:gd name="connsiteX41" fmla="*/ 1703110 w 1803662"/>
              <a:gd name="connsiteY41" fmla="*/ 201105 h 779282"/>
              <a:gd name="connsiteX42" fmla="*/ 1747101 w 1803662"/>
              <a:gd name="connsiteY42" fmla="*/ 175967 h 779282"/>
              <a:gd name="connsiteX43" fmla="*/ 1803662 w 1803662"/>
              <a:gd name="connsiteY43" fmla="*/ 204247 h 779282"/>
              <a:gd name="connsiteX44" fmla="*/ 1762813 w 1803662"/>
              <a:gd name="connsiteY44" fmla="*/ 292230 h 779282"/>
              <a:gd name="connsiteX45" fmla="*/ 1753386 w 1803662"/>
              <a:gd name="connsiteY45" fmla="*/ 329938 h 779282"/>
              <a:gd name="connsiteX46" fmla="*/ 1743959 w 1803662"/>
              <a:gd name="connsiteY46" fmla="*/ 355076 h 779282"/>
              <a:gd name="connsiteX47" fmla="*/ 1747101 w 1803662"/>
              <a:gd name="connsiteY47" fmla="*/ 380214 h 779282"/>
              <a:gd name="connsiteX48" fmla="*/ 1791093 w 1803662"/>
              <a:gd name="connsiteY48" fmla="*/ 408494 h 779282"/>
              <a:gd name="connsiteX49" fmla="*/ 1772240 w 1803662"/>
              <a:gd name="connsiteY49" fmla="*/ 449344 h 779282"/>
              <a:gd name="connsiteX50" fmla="*/ 1699967 w 1803662"/>
              <a:gd name="connsiteY50" fmla="*/ 414779 h 779282"/>
              <a:gd name="connsiteX51" fmla="*/ 1668545 w 1803662"/>
              <a:gd name="connsiteY51" fmla="*/ 458771 h 779282"/>
              <a:gd name="connsiteX52" fmla="*/ 1684256 w 1803662"/>
              <a:gd name="connsiteY52" fmla="*/ 499620 h 779282"/>
              <a:gd name="connsiteX53" fmla="*/ 1668545 w 1803662"/>
              <a:gd name="connsiteY53" fmla="*/ 562466 h 779282"/>
              <a:gd name="connsiteX54" fmla="*/ 1665402 w 1803662"/>
              <a:gd name="connsiteY54" fmla="*/ 609600 h 779282"/>
              <a:gd name="connsiteX55" fmla="*/ 1599415 w 1803662"/>
              <a:gd name="connsiteY55" fmla="*/ 565608 h 779282"/>
              <a:gd name="connsiteX56" fmla="*/ 1586846 w 1803662"/>
              <a:gd name="connsiteY56" fmla="*/ 518474 h 779282"/>
              <a:gd name="connsiteX57" fmla="*/ 1545996 w 1803662"/>
              <a:gd name="connsiteY57" fmla="*/ 512189 h 779282"/>
              <a:gd name="connsiteX58" fmla="*/ 1436017 w 1803662"/>
              <a:gd name="connsiteY58" fmla="*/ 534185 h 779282"/>
              <a:gd name="connsiteX59" fmla="*/ 1329180 w 1803662"/>
              <a:gd name="connsiteY59" fmla="*/ 424206 h 779282"/>
              <a:gd name="connsiteX60" fmla="*/ 1300899 w 1803662"/>
              <a:gd name="connsiteY60" fmla="*/ 436775 h 779282"/>
              <a:gd name="connsiteX61" fmla="*/ 1304042 w 1803662"/>
              <a:gd name="connsiteY61" fmla="*/ 543612 h 779282"/>
              <a:gd name="connsiteX62" fmla="*/ 1256908 w 1803662"/>
              <a:gd name="connsiteY62" fmla="*/ 634738 h 779282"/>
              <a:gd name="connsiteX63" fmla="*/ 1203489 w 1803662"/>
              <a:gd name="connsiteY63" fmla="*/ 707010 h 779282"/>
              <a:gd name="connsiteX64" fmla="*/ 1216058 w 1803662"/>
              <a:gd name="connsiteY64" fmla="*/ 779282 h 779282"/>
              <a:gd name="connsiteX65" fmla="*/ 1153213 w 1803662"/>
              <a:gd name="connsiteY65" fmla="*/ 776140 h 779282"/>
              <a:gd name="connsiteX66" fmla="*/ 1112363 w 1803662"/>
              <a:gd name="connsiteY66" fmla="*/ 741575 h 779282"/>
              <a:gd name="connsiteX67" fmla="*/ 1096652 w 1803662"/>
              <a:gd name="connsiteY67" fmla="*/ 678729 h 779282"/>
              <a:gd name="connsiteX68" fmla="*/ 964677 w 1803662"/>
              <a:gd name="connsiteY68" fmla="*/ 590746 h 779282"/>
              <a:gd name="connsiteX69" fmla="*/ 980388 w 1803662"/>
              <a:gd name="connsiteY69" fmla="*/ 537327 h 779282"/>
              <a:gd name="connsiteX70" fmla="*/ 952108 w 1803662"/>
              <a:gd name="connsiteY70" fmla="*/ 433633 h 77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03662" h="779282">
                <a:moveTo>
                  <a:pt x="952108" y="433633"/>
                </a:moveTo>
                <a:lnTo>
                  <a:pt x="926969" y="496478"/>
                </a:lnTo>
                <a:lnTo>
                  <a:pt x="845271" y="543612"/>
                </a:lnTo>
                <a:lnTo>
                  <a:pt x="838986" y="647307"/>
                </a:lnTo>
                <a:lnTo>
                  <a:pt x="769856" y="685014"/>
                </a:lnTo>
                <a:lnTo>
                  <a:pt x="697584" y="722721"/>
                </a:lnTo>
                <a:lnTo>
                  <a:pt x="512190" y="747859"/>
                </a:lnTo>
                <a:lnTo>
                  <a:pt x="477625" y="725863"/>
                </a:lnTo>
                <a:lnTo>
                  <a:pt x="402211" y="769855"/>
                </a:lnTo>
                <a:lnTo>
                  <a:pt x="370788" y="747859"/>
                </a:lnTo>
                <a:lnTo>
                  <a:pt x="361361" y="634738"/>
                </a:lnTo>
                <a:lnTo>
                  <a:pt x="329939" y="609600"/>
                </a:lnTo>
                <a:lnTo>
                  <a:pt x="311085" y="590746"/>
                </a:lnTo>
                <a:lnTo>
                  <a:pt x="348792" y="568750"/>
                </a:lnTo>
                <a:lnTo>
                  <a:pt x="311085" y="546754"/>
                </a:lnTo>
                <a:lnTo>
                  <a:pt x="301658" y="490193"/>
                </a:lnTo>
                <a:lnTo>
                  <a:pt x="295374" y="443059"/>
                </a:lnTo>
                <a:lnTo>
                  <a:pt x="273378" y="414779"/>
                </a:lnTo>
                <a:lnTo>
                  <a:pt x="185394" y="417921"/>
                </a:lnTo>
                <a:lnTo>
                  <a:pt x="135118" y="436775"/>
                </a:lnTo>
                <a:lnTo>
                  <a:pt x="109980" y="465055"/>
                </a:lnTo>
                <a:lnTo>
                  <a:pt x="125691" y="490193"/>
                </a:lnTo>
                <a:lnTo>
                  <a:pt x="106838" y="515332"/>
                </a:lnTo>
                <a:lnTo>
                  <a:pt x="56561" y="534185"/>
                </a:lnTo>
                <a:lnTo>
                  <a:pt x="0" y="524758"/>
                </a:lnTo>
                <a:lnTo>
                  <a:pt x="0" y="524758"/>
                </a:lnTo>
                <a:lnTo>
                  <a:pt x="3143" y="505905"/>
                </a:lnTo>
                <a:lnTo>
                  <a:pt x="62846" y="439917"/>
                </a:lnTo>
                <a:lnTo>
                  <a:pt x="69130" y="373929"/>
                </a:lnTo>
                <a:lnTo>
                  <a:pt x="160256" y="248239"/>
                </a:lnTo>
                <a:lnTo>
                  <a:pt x="210532" y="53418"/>
                </a:lnTo>
                <a:lnTo>
                  <a:pt x="383357" y="6284"/>
                </a:lnTo>
                <a:lnTo>
                  <a:pt x="1401452" y="0"/>
                </a:lnTo>
                <a:lnTo>
                  <a:pt x="1407736" y="69129"/>
                </a:lnTo>
                <a:lnTo>
                  <a:pt x="1395167" y="122548"/>
                </a:lnTo>
                <a:lnTo>
                  <a:pt x="1489435" y="106837"/>
                </a:lnTo>
                <a:lnTo>
                  <a:pt x="1524000" y="119406"/>
                </a:lnTo>
                <a:lnTo>
                  <a:pt x="1555423" y="163398"/>
                </a:lnTo>
                <a:lnTo>
                  <a:pt x="1545996" y="197962"/>
                </a:lnTo>
                <a:lnTo>
                  <a:pt x="1621411" y="223101"/>
                </a:lnTo>
                <a:lnTo>
                  <a:pt x="1687398" y="223101"/>
                </a:lnTo>
                <a:lnTo>
                  <a:pt x="1703110" y="201105"/>
                </a:lnTo>
                <a:lnTo>
                  <a:pt x="1747101" y="175967"/>
                </a:lnTo>
                <a:lnTo>
                  <a:pt x="1803662" y="204247"/>
                </a:lnTo>
                <a:lnTo>
                  <a:pt x="1762813" y="292230"/>
                </a:lnTo>
                <a:lnTo>
                  <a:pt x="1753386" y="329938"/>
                </a:lnTo>
                <a:lnTo>
                  <a:pt x="1743959" y="355076"/>
                </a:lnTo>
                <a:lnTo>
                  <a:pt x="1747101" y="380214"/>
                </a:lnTo>
                <a:lnTo>
                  <a:pt x="1791093" y="408494"/>
                </a:lnTo>
                <a:lnTo>
                  <a:pt x="1772240" y="449344"/>
                </a:lnTo>
                <a:lnTo>
                  <a:pt x="1699967" y="414779"/>
                </a:lnTo>
                <a:lnTo>
                  <a:pt x="1668545" y="458771"/>
                </a:lnTo>
                <a:lnTo>
                  <a:pt x="1684256" y="499620"/>
                </a:lnTo>
                <a:lnTo>
                  <a:pt x="1668545" y="562466"/>
                </a:lnTo>
                <a:lnTo>
                  <a:pt x="1665402" y="609600"/>
                </a:lnTo>
                <a:lnTo>
                  <a:pt x="1599415" y="565608"/>
                </a:lnTo>
                <a:lnTo>
                  <a:pt x="1586846" y="518474"/>
                </a:lnTo>
                <a:lnTo>
                  <a:pt x="1545996" y="512189"/>
                </a:lnTo>
                <a:lnTo>
                  <a:pt x="1436017" y="534185"/>
                </a:lnTo>
                <a:lnTo>
                  <a:pt x="1329180" y="424206"/>
                </a:lnTo>
                <a:lnTo>
                  <a:pt x="1300899" y="436775"/>
                </a:lnTo>
                <a:cubicBezTo>
                  <a:pt x="1301947" y="472387"/>
                  <a:pt x="1302994" y="508000"/>
                  <a:pt x="1304042" y="543612"/>
                </a:cubicBezTo>
                <a:lnTo>
                  <a:pt x="1256908" y="634738"/>
                </a:lnTo>
                <a:lnTo>
                  <a:pt x="1203489" y="707010"/>
                </a:lnTo>
                <a:lnTo>
                  <a:pt x="1216058" y="779282"/>
                </a:lnTo>
                <a:lnTo>
                  <a:pt x="1153213" y="776140"/>
                </a:lnTo>
                <a:lnTo>
                  <a:pt x="1112363" y="741575"/>
                </a:lnTo>
                <a:lnTo>
                  <a:pt x="1096652" y="678729"/>
                </a:lnTo>
                <a:lnTo>
                  <a:pt x="964677" y="590746"/>
                </a:lnTo>
                <a:lnTo>
                  <a:pt x="980388" y="537327"/>
                </a:lnTo>
                <a:lnTo>
                  <a:pt x="952108" y="433633"/>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orme libre : forme 55">
            <a:extLst>
              <a:ext uri="{FF2B5EF4-FFF2-40B4-BE49-F238E27FC236}">
                <a16:creationId xmlns:a16="http://schemas.microsoft.com/office/drawing/2014/main" id="{85AB9114-8E92-420D-BC4B-06AAF6DCB354}"/>
              </a:ext>
            </a:extLst>
          </p:cNvPr>
          <p:cNvSpPr/>
          <p:nvPr/>
        </p:nvSpPr>
        <p:spPr>
          <a:xfrm>
            <a:off x="1393658" y="231682"/>
            <a:ext cx="4539916" cy="2999874"/>
          </a:xfrm>
          <a:custGeom>
            <a:avLst/>
            <a:gdLst>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517358 w 4539916"/>
              <a:gd name="connsiteY41" fmla="*/ 1138990 h 2999874"/>
              <a:gd name="connsiteX42" fmla="*/ 617621 w 4539916"/>
              <a:gd name="connsiteY42" fmla="*/ 1187116 h 2999874"/>
              <a:gd name="connsiteX43" fmla="*/ 705853 w 4539916"/>
              <a:gd name="connsiteY43" fmla="*/ 1239253 h 2999874"/>
              <a:gd name="connsiteX44" fmla="*/ 794084 w 4539916"/>
              <a:gd name="connsiteY44" fmla="*/ 1283369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539916" h="2999874">
                <a:moveTo>
                  <a:pt x="340895" y="4011"/>
                </a:moveTo>
                <a:lnTo>
                  <a:pt x="352926" y="72190"/>
                </a:lnTo>
                <a:lnTo>
                  <a:pt x="332874" y="128337"/>
                </a:lnTo>
                <a:lnTo>
                  <a:pt x="421105" y="108285"/>
                </a:lnTo>
                <a:lnTo>
                  <a:pt x="461211" y="132348"/>
                </a:lnTo>
                <a:lnTo>
                  <a:pt x="497305" y="160422"/>
                </a:lnTo>
                <a:lnTo>
                  <a:pt x="485274" y="204537"/>
                </a:lnTo>
                <a:lnTo>
                  <a:pt x="549442" y="220579"/>
                </a:lnTo>
                <a:lnTo>
                  <a:pt x="621632" y="224590"/>
                </a:lnTo>
                <a:lnTo>
                  <a:pt x="677779" y="184485"/>
                </a:lnTo>
                <a:lnTo>
                  <a:pt x="749969" y="220579"/>
                </a:lnTo>
                <a:lnTo>
                  <a:pt x="689811" y="381000"/>
                </a:lnTo>
                <a:lnTo>
                  <a:pt x="733926" y="421106"/>
                </a:lnTo>
                <a:lnTo>
                  <a:pt x="713874" y="461211"/>
                </a:lnTo>
                <a:lnTo>
                  <a:pt x="633663" y="429127"/>
                </a:lnTo>
                <a:lnTo>
                  <a:pt x="609600" y="477253"/>
                </a:lnTo>
                <a:lnTo>
                  <a:pt x="633663" y="517358"/>
                </a:lnTo>
                <a:lnTo>
                  <a:pt x="609600" y="625643"/>
                </a:lnTo>
                <a:lnTo>
                  <a:pt x="533400" y="573506"/>
                </a:lnTo>
                <a:lnTo>
                  <a:pt x="513348" y="529390"/>
                </a:lnTo>
                <a:lnTo>
                  <a:pt x="457200" y="521369"/>
                </a:lnTo>
                <a:lnTo>
                  <a:pt x="381000" y="549443"/>
                </a:lnTo>
                <a:lnTo>
                  <a:pt x="260684" y="433137"/>
                </a:lnTo>
                <a:lnTo>
                  <a:pt x="236621" y="449179"/>
                </a:lnTo>
                <a:lnTo>
                  <a:pt x="244642" y="537411"/>
                </a:lnTo>
                <a:lnTo>
                  <a:pt x="180474" y="673769"/>
                </a:lnTo>
                <a:lnTo>
                  <a:pt x="164432" y="713874"/>
                </a:lnTo>
                <a:lnTo>
                  <a:pt x="152400" y="737937"/>
                </a:lnTo>
                <a:lnTo>
                  <a:pt x="160421" y="786064"/>
                </a:lnTo>
                <a:lnTo>
                  <a:pt x="104274" y="798095"/>
                </a:lnTo>
                <a:lnTo>
                  <a:pt x="84221" y="790074"/>
                </a:lnTo>
                <a:lnTo>
                  <a:pt x="48126" y="757990"/>
                </a:lnTo>
                <a:lnTo>
                  <a:pt x="16042" y="890337"/>
                </a:lnTo>
                <a:lnTo>
                  <a:pt x="0" y="966537"/>
                </a:lnTo>
                <a:lnTo>
                  <a:pt x="4011" y="1034716"/>
                </a:lnTo>
                <a:lnTo>
                  <a:pt x="16042" y="1106906"/>
                </a:lnTo>
                <a:lnTo>
                  <a:pt x="48126" y="1163053"/>
                </a:lnTo>
                <a:lnTo>
                  <a:pt x="212558" y="1122948"/>
                </a:lnTo>
                <a:lnTo>
                  <a:pt x="256674" y="1143000"/>
                </a:lnTo>
                <a:lnTo>
                  <a:pt x="376990" y="1094874"/>
                </a:lnTo>
                <a:lnTo>
                  <a:pt x="457200" y="1078832"/>
                </a:lnTo>
                <a:lnTo>
                  <a:pt x="517358" y="1138990"/>
                </a:lnTo>
                <a:lnTo>
                  <a:pt x="617621" y="1187116"/>
                </a:lnTo>
                <a:lnTo>
                  <a:pt x="705853" y="1239253"/>
                </a:lnTo>
                <a:lnTo>
                  <a:pt x="794084" y="1283369"/>
                </a:lnTo>
                <a:lnTo>
                  <a:pt x="834190" y="1151022"/>
                </a:lnTo>
                <a:lnTo>
                  <a:pt x="862263" y="1163053"/>
                </a:lnTo>
                <a:lnTo>
                  <a:pt x="998621" y="1171074"/>
                </a:lnTo>
                <a:lnTo>
                  <a:pt x="1134979" y="1219200"/>
                </a:lnTo>
                <a:lnTo>
                  <a:pt x="1199148" y="1271337"/>
                </a:lnTo>
                <a:lnTo>
                  <a:pt x="1295400" y="1311443"/>
                </a:lnTo>
                <a:lnTo>
                  <a:pt x="1407695" y="1331495"/>
                </a:lnTo>
                <a:lnTo>
                  <a:pt x="1459832" y="1335506"/>
                </a:lnTo>
                <a:lnTo>
                  <a:pt x="1528011" y="1375611"/>
                </a:lnTo>
                <a:lnTo>
                  <a:pt x="1540042" y="1331495"/>
                </a:lnTo>
                <a:lnTo>
                  <a:pt x="1475874" y="1279358"/>
                </a:lnTo>
                <a:lnTo>
                  <a:pt x="1475874" y="1179095"/>
                </a:lnTo>
                <a:lnTo>
                  <a:pt x="1475874" y="1070811"/>
                </a:lnTo>
                <a:lnTo>
                  <a:pt x="1640305" y="1026695"/>
                </a:lnTo>
                <a:lnTo>
                  <a:pt x="1728537" y="962527"/>
                </a:lnTo>
                <a:lnTo>
                  <a:pt x="1788695" y="970548"/>
                </a:lnTo>
                <a:lnTo>
                  <a:pt x="1808748" y="946485"/>
                </a:lnTo>
                <a:lnTo>
                  <a:pt x="1800726" y="886327"/>
                </a:lnTo>
                <a:lnTo>
                  <a:pt x="1921042" y="906379"/>
                </a:lnTo>
                <a:lnTo>
                  <a:pt x="1933074" y="946485"/>
                </a:lnTo>
                <a:lnTo>
                  <a:pt x="2005263" y="882316"/>
                </a:lnTo>
                <a:lnTo>
                  <a:pt x="2077453" y="938464"/>
                </a:lnTo>
                <a:lnTo>
                  <a:pt x="2041358" y="1002632"/>
                </a:lnTo>
                <a:lnTo>
                  <a:pt x="2001253" y="1050758"/>
                </a:lnTo>
                <a:lnTo>
                  <a:pt x="1997242" y="1143000"/>
                </a:lnTo>
                <a:lnTo>
                  <a:pt x="2029326" y="1215190"/>
                </a:lnTo>
                <a:lnTo>
                  <a:pt x="2061411" y="1311443"/>
                </a:lnTo>
                <a:lnTo>
                  <a:pt x="2121569" y="1375611"/>
                </a:lnTo>
                <a:lnTo>
                  <a:pt x="2129590" y="1435769"/>
                </a:lnTo>
                <a:lnTo>
                  <a:pt x="2173705" y="1431758"/>
                </a:lnTo>
                <a:lnTo>
                  <a:pt x="2241884" y="1319464"/>
                </a:lnTo>
                <a:lnTo>
                  <a:pt x="2286000" y="1187116"/>
                </a:lnTo>
                <a:lnTo>
                  <a:pt x="2322095" y="1130969"/>
                </a:lnTo>
                <a:lnTo>
                  <a:pt x="2402305" y="1179095"/>
                </a:lnTo>
                <a:lnTo>
                  <a:pt x="2486526" y="1251285"/>
                </a:lnTo>
                <a:lnTo>
                  <a:pt x="2546684" y="1295400"/>
                </a:lnTo>
                <a:lnTo>
                  <a:pt x="2550695" y="1375611"/>
                </a:lnTo>
                <a:lnTo>
                  <a:pt x="2550695" y="1419727"/>
                </a:lnTo>
                <a:lnTo>
                  <a:pt x="2570748" y="1507958"/>
                </a:lnTo>
                <a:lnTo>
                  <a:pt x="2687053" y="1628274"/>
                </a:lnTo>
                <a:lnTo>
                  <a:pt x="2803358" y="1716506"/>
                </a:lnTo>
                <a:lnTo>
                  <a:pt x="2723148" y="1716506"/>
                </a:lnTo>
                <a:lnTo>
                  <a:pt x="2695074" y="1736558"/>
                </a:lnTo>
                <a:lnTo>
                  <a:pt x="2675021" y="1764632"/>
                </a:lnTo>
                <a:lnTo>
                  <a:pt x="2711116" y="1828800"/>
                </a:lnTo>
                <a:lnTo>
                  <a:pt x="2815390" y="1925053"/>
                </a:lnTo>
                <a:lnTo>
                  <a:pt x="2847474" y="1921043"/>
                </a:lnTo>
                <a:lnTo>
                  <a:pt x="2935705" y="2021306"/>
                </a:lnTo>
                <a:lnTo>
                  <a:pt x="3011905" y="2029327"/>
                </a:lnTo>
                <a:lnTo>
                  <a:pt x="3035969" y="2109537"/>
                </a:lnTo>
                <a:lnTo>
                  <a:pt x="3080084" y="2149643"/>
                </a:lnTo>
                <a:lnTo>
                  <a:pt x="3216442" y="2149643"/>
                </a:lnTo>
                <a:lnTo>
                  <a:pt x="3260558" y="2129590"/>
                </a:lnTo>
                <a:lnTo>
                  <a:pt x="3376863" y="2181727"/>
                </a:lnTo>
                <a:lnTo>
                  <a:pt x="3465095" y="2193758"/>
                </a:lnTo>
                <a:lnTo>
                  <a:pt x="3553326" y="2290011"/>
                </a:lnTo>
                <a:lnTo>
                  <a:pt x="3613484" y="2330116"/>
                </a:lnTo>
                <a:lnTo>
                  <a:pt x="3753853" y="2414337"/>
                </a:lnTo>
                <a:lnTo>
                  <a:pt x="3793958" y="2466474"/>
                </a:lnTo>
                <a:lnTo>
                  <a:pt x="3733800" y="2450432"/>
                </a:lnTo>
                <a:lnTo>
                  <a:pt x="3657600" y="2418348"/>
                </a:lnTo>
                <a:lnTo>
                  <a:pt x="3589421" y="2390274"/>
                </a:lnTo>
                <a:lnTo>
                  <a:pt x="3533274" y="2394285"/>
                </a:lnTo>
                <a:lnTo>
                  <a:pt x="3517232" y="2418348"/>
                </a:lnTo>
                <a:lnTo>
                  <a:pt x="3445042" y="2434390"/>
                </a:lnTo>
                <a:lnTo>
                  <a:pt x="3376863" y="2426369"/>
                </a:lnTo>
                <a:lnTo>
                  <a:pt x="3364832" y="2462464"/>
                </a:lnTo>
                <a:lnTo>
                  <a:pt x="3420979" y="2486527"/>
                </a:lnTo>
                <a:lnTo>
                  <a:pt x="3593432" y="2462464"/>
                </a:lnTo>
                <a:lnTo>
                  <a:pt x="3593432" y="2438400"/>
                </a:lnTo>
                <a:lnTo>
                  <a:pt x="3685674" y="2466474"/>
                </a:lnTo>
                <a:lnTo>
                  <a:pt x="3822032" y="2518611"/>
                </a:lnTo>
                <a:lnTo>
                  <a:pt x="3878179" y="2522622"/>
                </a:lnTo>
                <a:lnTo>
                  <a:pt x="3954379" y="2570748"/>
                </a:lnTo>
                <a:lnTo>
                  <a:pt x="4118811" y="2687053"/>
                </a:lnTo>
                <a:lnTo>
                  <a:pt x="4174958" y="2731169"/>
                </a:lnTo>
                <a:lnTo>
                  <a:pt x="4223084" y="2731169"/>
                </a:lnTo>
                <a:lnTo>
                  <a:pt x="4279232" y="2763253"/>
                </a:lnTo>
                <a:lnTo>
                  <a:pt x="4307305" y="2791327"/>
                </a:lnTo>
                <a:lnTo>
                  <a:pt x="4347411" y="2783306"/>
                </a:lnTo>
                <a:lnTo>
                  <a:pt x="4363453" y="2803358"/>
                </a:lnTo>
                <a:lnTo>
                  <a:pt x="4407569" y="2863516"/>
                </a:lnTo>
                <a:lnTo>
                  <a:pt x="4475748" y="2967790"/>
                </a:lnTo>
                <a:lnTo>
                  <a:pt x="4511842" y="2999874"/>
                </a:lnTo>
                <a:lnTo>
                  <a:pt x="4539916" y="2991853"/>
                </a:lnTo>
                <a:lnTo>
                  <a:pt x="4515853" y="0"/>
                </a:lnTo>
                <a:lnTo>
                  <a:pt x="340895" y="4011"/>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orme libre : forme 56">
            <a:extLst>
              <a:ext uri="{FF2B5EF4-FFF2-40B4-BE49-F238E27FC236}">
                <a16:creationId xmlns:a16="http://schemas.microsoft.com/office/drawing/2014/main" id="{0B12B0DD-D4AA-497A-9D6F-B18DFE661475}"/>
              </a:ext>
            </a:extLst>
          </p:cNvPr>
          <p:cNvSpPr/>
          <p:nvPr/>
        </p:nvSpPr>
        <p:spPr>
          <a:xfrm>
            <a:off x="3695700" y="1474946"/>
            <a:ext cx="96253" cy="284747"/>
          </a:xfrm>
          <a:custGeom>
            <a:avLst/>
            <a:gdLst>
              <a:gd name="connsiteX0" fmla="*/ 96253 w 96253"/>
              <a:gd name="connsiteY0" fmla="*/ 284747 h 284747"/>
              <a:gd name="connsiteX1" fmla="*/ 48127 w 96253"/>
              <a:gd name="connsiteY1" fmla="*/ 284747 h 284747"/>
              <a:gd name="connsiteX2" fmla="*/ 20053 w 96253"/>
              <a:gd name="connsiteY2" fmla="*/ 184484 h 284747"/>
              <a:gd name="connsiteX3" fmla="*/ 8021 w 96253"/>
              <a:gd name="connsiteY3" fmla="*/ 128336 h 284747"/>
              <a:gd name="connsiteX4" fmla="*/ 32084 w 96253"/>
              <a:gd name="connsiteY4" fmla="*/ 132347 h 284747"/>
              <a:gd name="connsiteX5" fmla="*/ 28074 w 96253"/>
              <a:gd name="connsiteY5" fmla="*/ 100263 h 284747"/>
              <a:gd name="connsiteX6" fmla="*/ 0 w 96253"/>
              <a:gd name="connsiteY6" fmla="*/ 48126 h 284747"/>
              <a:gd name="connsiteX7" fmla="*/ 8021 w 96253"/>
              <a:gd name="connsiteY7" fmla="*/ 0 h 284747"/>
              <a:gd name="connsiteX8" fmla="*/ 28074 w 96253"/>
              <a:gd name="connsiteY8" fmla="*/ 8021 h 284747"/>
              <a:gd name="connsiteX9" fmla="*/ 48127 w 96253"/>
              <a:gd name="connsiteY9" fmla="*/ 76200 h 284747"/>
              <a:gd name="connsiteX10" fmla="*/ 72190 w 96253"/>
              <a:gd name="connsiteY10" fmla="*/ 96252 h 284747"/>
              <a:gd name="connsiteX11" fmla="*/ 72190 w 96253"/>
              <a:gd name="connsiteY11" fmla="*/ 188494 h 284747"/>
              <a:gd name="connsiteX12" fmla="*/ 96253 w 96253"/>
              <a:gd name="connsiteY12" fmla="*/ 284747 h 28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253" h="284747">
                <a:moveTo>
                  <a:pt x="96253" y="284747"/>
                </a:moveTo>
                <a:lnTo>
                  <a:pt x="48127" y="284747"/>
                </a:lnTo>
                <a:lnTo>
                  <a:pt x="20053" y="184484"/>
                </a:lnTo>
                <a:lnTo>
                  <a:pt x="8021" y="128336"/>
                </a:lnTo>
                <a:lnTo>
                  <a:pt x="32084" y="132347"/>
                </a:lnTo>
                <a:lnTo>
                  <a:pt x="28074" y="100263"/>
                </a:lnTo>
                <a:lnTo>
                  <a:pt x="0" y="48126"/>
                </a:lnTo>
                <a:lnTo>
                  <a:pt x="8021" y="0"/>
                </a:lnTo>
                <a:lnTo>
                  <a:pt x="28074" y="8021"/>
                </a:lnTo>
                <a:lnTo>
                  <a:pt x="48127" y="76200"/>
                </a:lnTo>
                <a:lnTo>
                  <a:pt x="72190" y="96252"/>
                </a:lnTo>
                <a:lnTo>
                  <a:pt x="72190" y="188494"/>
                </a:lnTo>
                <a:lnTo>
                  <a:pt x="96253" y="28474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orme libre : forme 57">
            <a:extLst>
              <a:ext uri="{FF2B5EF4-FFF2-40B4-BE49-F238E27FC236}">
                <a16:creationId xmlns:a16="http://schemas.microsoft.com/office/drawing/2014/main" id="{961A22E2-AFF6-4689-99BE-32CC408EDBCA}"/>
              </a:ext>
            </a:extLst>
          </p:cNvPr>
          <p:cNvSpPr/>
          <p:nvPr/>
        </p:nvSpPr>
        <p:spPr>
          <a:xfrm>
            <a:off x="3775911" y="1450882"/>
            <a:ext cx="132347" cy="100264"/>
          </a:xfrm>
          <a:custGeom>
            <a:avLst/>
            <a:gdLst>
              <a:gd name="connsiteX0" fmla="*/ 132347 w 132347"/>
              <a:gd name="connsiteY0" fmla="*/ 100264 h 100264"/>
              <a:gd name="connsiteX1" fmla="*/ 88231 w 132347"/>
              <a:gd name="connsiteY1" fmla="*/ 64169 h 100264"/>
              <a:gd name="connsiteX2" fmla="*/ 68179 w 132347"/>
              <a:gd name="connsiteY2" fmla="*/ 40106 h 100264"/>
              <a:gd name="connsiteX3" fmla="*/ 16042 w 132347"/>
              <a:gd name="connsiteY3" fmla="*/ 0 h 100264"/>
              <a:gd name="connsiteX4" fmla="*/ 0 w 132347"/>
              <a:gd name="connsiteY4" fmla="*/ 60158 h 100264"/>
              <a:gd name="connsiteX5" fmla="*/ 8021 w 132347"/>
              <a:gd name="connsiteY5" fmla="*/ 88232 h 100264"/>
              <a:gd name="connsiteX6" fmla="*/ 8021 w 132347"/>
              <a:gd name="connsiteY6" fmla="*/ 88232 h 100264"/>
              <a:gd name="connsiteX7" fmla="*/ 132347 w 132347"/>
              <a:gd name="connsiteY7" fmla="*/ 100264 h 10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7" h="100264">
                <a:moveTo>
                  <a:pt x="132347" y="100264"/>
                </a:moveTo>
                <a:lnTo>
                  <a:pt x="88231" y="64169"/>
                </a:lnTo>
                <a:lnTo>
                  <a:pt x="68179" y="40106"/>
                </a:lnTo>
                <a:lnTo>
                  <a:pt x="16042" y="0"/>
                </a:lnTo>
                <a:lnTo>
                  <a:pt x="0" y="60158"/>
                </a:lnTo>
                <a:lnTo>
                  <a:pt x="8021" y="88232"/>
                </a:lnTo>
                <a:lnTo>
                  <a:pt x="8021" y="88232"/>
                </a:lnTo>
                <a:lnTo>
                  <a:pt x="132347" y="10026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orme libre : forme 58">
            <a:extLst>
              <a:ext uri="{FF2B5EF4-FFF2-40B4-BE49-F238E27FC236}">
                <a16:creationId xmlns:a16="http://schemas.microsoft.com/office/drawing/2014/main" id="{FAE1AFDB-2215-4E25-9028-88B4C7BD1E76}"/>
              </a:ext>
            </a:extLst>
          </p:cNvPr>
          <p:cNvSpPr/>
          <p:nvPr/>
        </p:nvSpPr>
        <p:spPr>
          <a:xfrm>
            <a:off x="3860132" y="1643388"/>
            <a:ext cx="76200" cy="72189"/>
          </a:xfrm>
          <a:custGeom>
            <a:avLst/>
            <a:gdLst>
              <a:gd name="connsiteX0" fmla="*/ 76200 w 76200"/>
              <a:gd name="connsiteY0" fmla="*/ 72189 h 72189"/>
              <a:gd name="connsiteX1" fmla="*/ 16042 w 76200"/>
              <a:gd name="connsiteY1" fmla="*/ 0 h 72189"/>
              <a:gd name="connsiteX2" fmla="*/ 0 w 76200"/>
              <a:gd name="connsiteY2" fmla="*/ 44116 h 72189"/>
              <a:gd name="connsiteX3" fmla="*/ 76200 w 76200"/>
              <a:gd name="connsiteY3" fmla="*/ 72189 h 72189"/>
            </a:gdLst>
            <a:ahLst/>
            <a:cxnLst>
              <a:cxn ang="0">
                <a:pos x="connsiteX0" y="connsiteY0"/>
              </a:cxn>
              <a:cxn ang="0">
                <a:pos x="connsiteX1" y="connsiteY1"/>
              </a:cxn>
              <a:cxn ang="0">
                <a:pos x="connsiteX2" y="connsiteY2"/>
              </a:cxn>
              <a:cxn ang="0">
                <a:pos x="connsiteX3" y="connsiteY3"/>
              </a:cxn>
            </a:cxnLst>
            <a:rect l="l" t="t" r="r" b="b"/>
            <a:pathLst>
              <a:path w="76200" h="72189">
                <a:moveTo>
                  <a:pt x="76200" y="72189"/>
                </a:moveTo>
                <a:lnTo>
                  <a:pt x="16042" y="0"/>
                </a:lnTo>
                <a:lnTo>
                  <a:pt x="0" y="44116"/>
                </a:lnTo>
                <a:lnTo>
                  <a:pt x="76200" y="72189"/>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orme libre : forme 59">
            <a:extLst>
              <a:ext uri="{FF2B5EF4-FFF2-40B4-BE49-F238E27FC236}">
                <a16:creationId xmlns:a16="http://schemas.microsoft.com/office/drawing/2014/main" id="{861A02E9-10AC-495F-89F0-24686CA2F9CE}"/>
              </a:ext>
            </a:extLst>
          </p:cNvPr>
          <p:cNvSpPr/>
          <p:nvPr/>
        </p:nvSpPr>
        <p:spPr>
          <a:xfrm>
            <a:off x="3936332" y="2036419"/>
            <a:ext cx="160421" cy="140369"/>
          </a:xfrm>
          <a:custGeom>
            <a:avLst/>
            <a:gdLst>
              <a:gd name="connsiteX0" fmla="*/ 160421 w 160421"/>
              <a:gd name="connsiteY0" fmla="*/ 140369 h 140369"/>
              <a:gd name="connsiteX1" fmla="*/ 60158 w 160421"/>
              <a:gd name="connsiteY1" fmla="*/ 4011 h 140369"/>
              <a:gd name="connsiteX2" fmla="*/ 0 w 160421"/>
              <a:gd name="connsiteY2" fmla="*/ 0 h 140369"/>
              <a:gd name="connsiteX3" fmla="*/ 12031 w 160421"/>
              <a:gd name="connsiteY3" fmla="*/ 32085 h 140369"/>
              <a:gd name="connsiteX4" fmla="*/ 160421 w 160421"/>
              <a:gd name="connsiteY4" fmla="*/ 140369 h 14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21" h="140369">
                <a:moveTo>
                  <a:pt x="160421" y="140369"/>
                </a:moveTo>
                <a:lnTo>
                  <a:pt x="60158" y="4011"/>
                </a:lnTo>
                <a:lnTo>
                  <a:pt x="0" y="0"/>
                </a:lnTo>
                <a:lnTo>
                  <a:pt x="12031" y="32085"/>
                </a:lnTo>
                <a:lnTo>
                  <a:pt x="160421" y="140369"/>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orme libre : forme 60">
            <a:extLst>
              <a:ext uri="{FF2B5EF4-FFF2-40B4-BE49-F238E27FC236}">
                <a16:creationId xmlns:a16="http://schemas.microsoft.com/office/drawing/2014/main" id="{1919439E-7B20-4F6A-AFB0-4BAE1FC60B87}"/>
              </a:ext>
            </a:extLst>
          </p:cNvPr>
          <p:cNvSpPr/>
          <p:nvPr/>
        </p:nvSpPr>
        <p:spPr>
          <a:xfrm>
            <a:off x="3904248" y="1751672"/>
            <a:ext cx="188494" cy="172453"/>
          </a:xfrm>
          <a:custGeom>
            <a:avLst/>
            <a:gdLst>
              <a:gd name="connsiteX0" fmla="*/ 188494 w 188494"/>
              <a:gd name="connsiteY0" fmla="*/ 172453 h 172453"/>
              <a:gd name="connsiteX1" fmla="*/ 144379 w 188494"/>
              <a:gd name="connsiteY1" fmla="*/ 128337 h 172453"/>
              <a:gd name="connsiteX2" fmla="*/ 96252 w 188494"/>
              <a:gd name="connsiteY2" fmla="*/ 68179 h 172453"/>
              <a:gd name="connsiteX3" fmla="*/ 52136 w 188494"/>
              <a:gd name="connsiteY3" fmla="*/ 32084 h 172453"/>
              <a:gd name="connsiteX4" fmla="*/ 32084 w 188494"/>
              <a:gd name="connsiteY4" fmla="*/ 32084 h 172453"/>
              <a:gd name="connsiteX5" fmla="*/ 0 w 188494"/>
              <a:gd name="connsiteY5" fmla="*/ 0 h 172453"/>
              <a:gd name="connsiteX6" fmla="*/ 8021 w 188494"/>
              <a:gd name="connsiteY6" fmla="*/ 36095 h 172453"/>
              <a:gd name="connsiteX7" fmla="*/ 72189 w 188494"/>
              <a:gd name="connsiteY7" fmla="*/ 96253 h 172453"/>
              <a:gd name="connsiteX8" fmla="*/ 188494 w 188494"/>
              <a:gd name="connsiteY8" fmla="*/ 172453 h 17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94" h="172453">
                <a:moveTo>
                  <a:pt x="188494" y="172453"/>
                </a:moveTo>
                <a:lnTo>
                  <a:pt x="144379" y="128337"/>
                </a:lnTo>
                <a:lnTo>
                  <a:pt x="96252" y="68179"/>
                </a:lnTo>
                <a:lnTo>
                  <a:pt x="52136" y="32084"/>
                </a:lnTo>
                <a:lnTo>
                  <a:pt x="32084" y="32084"/>
                </a:lnTo>
                <a:lnTo>
                  <a:pt x="0" y="0"/>
                </a:lnTo>
                <a:lnTo>
                  <a:pt x="8021" y="36095"/>
                </a:lnTo>
                <a:lnTo>
                  <a:pt x="72189" y="96253"/>
                </a:lnTo>
                <a:lnTo>
                  <a:pt x="188494" y="172453"/>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orme libre : forme 61">
            <a:extLst>
              <a:ext uri="{FF2B5EF4-FFF2-40B4-BE49-F238E27FC236}">
                <a16:creationId xmlns:a16="http://schemas.microsoft.com/office/drawing/2014/main" id="{A718163B-C328-4F1C-868F-D27F4A47D4AE}"/>
              </a:ext>
            </a:extLst>
          </p:cNvPr>
          <p:cNvSpPr/>
          <p:nvPr/>
        </p:nvSpPr>
        <p:spPr>
          <a:xfrm>
            <a:off x="4517795" y="2609797"/>
            <a:ext cx="88433" cy="60285"/>
          </a:xfrm>
          <a:custGeom>
            <a:avLst/>
            <a:gdLst>
              <a:gd name="connsiteX0" fmla="*/ 44179 w 88433"/>
              <a:gd name="connsiteY0" fmla="*/ 8149 h 60285"/>
              <a:gd name="connsiteX1" fmla="*/ 44179 w 88433"/>
              <a:gd name="connsiteY1" fmla="*/ 8149 h 60285"/>
              <a:gd name="connsiteX2" fmla="*/ 8084 w 88433"/>
              <a:gd name="connsiteY2" fmla="*/ 128 h 60285"/>
              <a:gd name="connsiteX3" fmla="*/ 4074 w 88433"/>
              <a:gd name="connsiteY3" fmla="*/ 28201 h 60285"/>
              <a:gd name="connsiteX4" fmla="*/ 8084 w 88433"/>
              <a:gd name="connsiteY4" fmla="*/ 40233 h 60285"/>
              <a:gd name="connsiteX5" fmla="*/ 44179 w 88433"/>
              <a:gd name="connsiteY5" fmla="*/ 60285 h 60285"/>
              <a:gd name="connsiteX6" fmla="*/ 56211 w 88433"/>
              <a:gd name="connsiteY6" fmla="*/ 56275 h 60285"/>
              <a:gd name="connsiteX7" fmla="*/ 80274 w 88433"/>
              <a:gd name="connsiteY7" fmla="*/ 40233 h 60285"/>
              <a:gd name="connsiteX8" fmla="*/ 88295 w 88433"/>
              <a:gd name="connsiteY8" fmla="*/ 28201 h 60285"/>
              <a:gd name="connsiteX9" fmla="*/ 44179 w 88433"/>
              <a:gd name="connsiteY9" fmla="*/ 8149 h 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33" h="60285">
                <a:moveTo>
                  <a:pt x="44179" y="8149"/>
                </a:moveTo>
                <a:lnTo>
                  <a:pt x="44179" y="8149"/>
                </a:lnTo>
                <a:cubicBezTo>
                  <a:pt x="32147" y="5475"/>
                  <a:pt x="20359" y="-988"/>
                  <a:pt x="8084" y="128"/>
                </a:cubicBezTo>
                <a:cubicBezTo>
                  <a:pt x="-6712" y="1473"/>
                  <a:pt x="3145" y="24948"/>
                  <a:pt x="4074" y="28201"/>
                </a:cubicBezTo>
                <a:cubicBezTo>
                  <a:pt x="5235" y="32266"/>
                  <a:pt x="5095" y="37244"/>
                  <a:pt x="8084" y="40233"/>
                </a:cubicBezTo>
                <a:cubicBezTo>
                  <a:pt x="21875" y="54024"/>
                  <a:pt x="29049" y="55242"/>
                  <a:pt x="44179" y="60285"/>
                </a:cubicBezTo>
                <a:cubicBezTo>
                  <a:pt x="48190" y="58948"/>
                  <a:pt x="52515" y="58328"/>
                  <a:pt x="56211" y="56275"/>
                </a:cubicBezTo>
                <a:cubicBezTo>
                  <a:pt x="64638" y="51594"/>
                  <a:pt x="80274" y="40233"/>
                  <a:pt x="80274" y="40233"/>
                </a:cubicBezTo>
                <a:cubicBezTo>
                  <a:pt x="82948" y="36222"/>
                  <a:pt x="89464" y="32877"/>
                  <a:pt x="88295" y="28201"/>
                </a:cubicBezTo>
                <a:cubicBezTo>
                  <a:pt x="87270" y="24100"/>
                  <a:pt x="51532" y="11491"/>
                  <a:pt x="44179" y="814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orme libre : forme 62">
            <a:extLst>
              <a:ext uri="{FF2B5EF4-FFF2-40B4-BE49-F238E27FC236}">
                <a16:creationId xmlns:a16="http://schemas.microsoft.com/office/drawing/2014/main" id="{283659B0-3A2E-446E-84A6-8B760950CBBF}"/>
              </a:ext>
            </a:extLst>
          </p:cNvPr>
          <p:cNvSpPr/>
          <p:nvPr/>
        </p:nvSpPr>
        <p:spPr>
          <a:xfrm>
            <a:off x="1934945" y="2797400"/>
            <a:ext cx="148524" cy="73209"/>
          </a:xfrm>
          <a:custGeom>
            <a:avLst/>
            <a:gdLst>
              <a:gd name="connsiteX0" fmla="*/ 116439 w 148524"/>
              <a:gd name="connsiteY0" fmla="*/ 73209 h 73209"/>
              <a:gd name="connsiteX1" fmla="*/ 116439 w 148524"/>
              <a:gd name="connsiteY1" fmla="*/ 73209 h 73209"/>
              <a:gd name="connsiteX2" fmla="*/ 80345 w 148524"/>
              <a:gd name="connsiteY2" fmla="*/ 61177 h 73209"/>
              <a:gd name="connsiteX3" fmla="*/ 8155 w 148524"/>
              <a:gd name="connsiteY3" fmla="*/ 49146 h 73209"/>
              <a:gd name="connsiteX4" fmla="*/ 8155 w 148524"/>
              <a:gd name="connsiteY4" fmla="*/ 25082 h 73209"/>
              <a:gd name="connsiteX5" fmla="*/ 32218 w 148524"/>
              <a:gd name="connsiteY5" fmla="*/ 9040 h 73209"/>
              <a:gd name="connsiteX6" fmla="*/ 44250 w 148524"/>
              <a:gd name="connsiteY6" fmla="*/ 13051 h 73209"/>
              <a:gd name="connsiteX7" fmla="*/ 56282 w 148524"/>
              <a:gd name="connsiteY7" fmla="*/ 21072 h 73209"/>
              <a:gd name="connsiteX8" fmla="*/ 80345 w 148524"/>
              <a:gd name="connsiteY8" fmla="*/ 13051 h 73209"/>
              <a:gd name="connsiteX9" fmla="*/ 92376 w 148524"/>
              <a:gd name="connsiteY9" fmla="*/ 17061 h 73209"/>
              <a:gd name="connsiteX10" fmla="*/ 104408 w 148524"/>
              <a:gd name="connsiteY10" fmla="*/ 25082 h 73209"/>
              <a:gd name="connsiteX11" fmla="*/ 116439 w 148524"/>
              <a:gd name="connsiteY11" fmla="*/ 17061 h 73209"/>
              <a:gd name="connsiteX12" fmla="*/ 120450 w 148524"/>
              <a:gd name="connsiteY12" fmla="*/ 5030 h 73209"/>
              <a:gd name="connsiteX13" fmla="*/ 148524 w 148524"/>
              <a:gd name="connsiteY13" fmla="*/ 9040 h 73209"/>
              <a:gd name="connsiteX14" fmla="*/ 144513 w 148524"/>
              <a:gd name="connsiteY14" fmla="*/ 37114 h 73209"/>
              <a:gd name="connsiteX15" fmla="*/ 116439 w 148524"/>
              <a:gd name="connsiteY15" fmla="*/ 732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4" h="73209">
                <a:moveTo>
                  <a:pt x="116439" y="73209"/>
                </a:moveTo>
                <a:lnTo>
                  <a:pt x="116439" y="73209"/>
                </a:lnTo>
                <a:cubicBezTo>
                  <a:pt x="104408" y="69198"/>
                  <a:pt x="92855" y="63262"/>
                  <a:pt x="80345" y="61177"/>
                </a:cubicBezTo>
                <a:cubicBezTo>
                  <a:pt x="2382" y="48183"/>
                  <a:pt x="40026" y="70392"/>
                  <a:pt x="8155" y="49146"/>
                </a:cubicBezTo>
                <a:cubicBezTo>
                  <a:pt x="275" y="37325"/>
                  <a:pt x="-5354" y="36903"/>
                  <a:pt x="8155" y="25082"/>
                </a:cubicBezTo>
                <a:cubicBezTo>
                  <a:pt x="15410" y="18734"/>
                  <a:pt x="32218" y="9040"/>
                  <a:pt x="32218" y="9040"/>
                </a:cubicBezTo>
                <a:cubicBezTo>
                  <a:pt x="36229" y="10377"/>
                  <a:pt x="40469" y="11160"/>
                  <a:pt x="44250" y="13051"/>
                </a:cubicBezTo>
                <a:cubicBezTo>
                  <a:pt x="48561" y="15207"/>
                  <a:pt x="51462" y="21072"/>
                  <a:pt x="56282" y="21072"/>
                </a:cubicBezTo>
                <a:cubicBezTo>
                  <a:pt x="64737" y="21072"/>
                  <a:pt x="80345" y="13051"/>
                  <a:pt x="80345" y="13051"/>
                </a:cubicBezTo>
                <a:cubicBezTo>
                  <a:pt x="84355" y="14388"/>
                  <a:pt x="88595" y="15171"/>
                  <a:pt x="92376" y="17061"/>
                </a:cubicBezTo>
                <a:cubicBezTo>
                  <a:pt x="96687" y="19217"/>
                  <a:pt x="99588" y="25082"/>
                  <a:pt x="104408" y="25082"/>
                </a:cubicBezTo>
                <a:cubicBezTo>
                  <a:pt x="109228" y="25082"/>
                  <a:pt x="112429" y="19735"/>
                  <a:pt x="116439" y="17061"/>
                </a:cubicBezTo>
                <a:cubicBezTo>
                  <a:pt x="117776" y="13051"/>
                  <a:pt x="117149" y="7671"/>
                  <a:pt x="120450" y="5030"/>
                </a:cubicBezTo>
                <a:cubicBezTo>
                  <a:pt x="133399" y="-5329"/>
                  <a:pt x="138700" y="2491"/>
                  <a:pt x="148524" y="9040"/>
                </a:cubicBezTo>
                <a:cubicBezTo>
                  <a:pt x="147187" y="18398"/>
                  <a:pt x="147229" y="28060"/>
                  <a:pt x="144513" y="37114"/>
                </a:cubicBezTo>
                <a:cubicBezTo>
                  <a:pt x="135751" y="66322"/>
                  <a:pt x="121118" y="67193"/>
                  <a:pt x="116439" y="732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orme libre : forme 63">
            <a:extLst>
              <a:ext uri="{FF2B5EF4-FFF2-40B4-BE49-F238E27FC236}">
                <a16:creationId xmlns:a16="http://schemas.microsoft.com/office/drawing/2014/main" id="{65728165-4510-4338-AAD8-1DD8F2F82B83}"/>
              </a:ext>
            </a:extLst>
          </p:cNvPr>
          <p:cNvSpPr/>
          <p:nvPr/>
        </p:nvSpPr>
        <p:spPr>
          <a:xfrm>
            <a:off x="4630153" y="2529714"/>
            <a:ext cx="348916" cy="56147"/>
          </a:xfrm>
          <a:custGeom>
            <a:avLst/>
            <a:gdLst>
              <a:gd name="connsiteX0" fmla="*/ 0 w 348916"/>
              <a:gd name="connsiteY0" fmla="*/ 32084 h 56147"/>
              <a:gd name="connsiteX1" fmla="*/ 76200 w 348916"/>
              <a:gd name="connsiteY1" fmla="*/ 56147 h 56147"/>
              <a:gd name="connsiteX2" fmla="*/ 152400 w 348916"/>
              <a:gd name="connsiteY2" fmla="*/ 48126 h 56147"/>
              <a:gd name="connsiteX3" fmla="*/ 268705 w 348916"/>
              <a:gd name="connsiteY3" fmla="*/ 56147 h 56147"/>
              <a:gd name="connsiteX4" fmla="*/ 348916 w 348916"/>
              <a:gd name="connsiteY4" fmla="*/ 48126 h 56147"/>
              <a:gd name="connsiteX5" fmla="*/ 348916 w 348916"/>
              <a:gd name="connsiteY5" fmla="*/ 40105 h 56147"/>
              <a:gd name="connsiteX6" fmla="*/ 216568 w 348916"/>
              <a:gd name="connsiteY6" fmla="*/ 28074 h 56147"/>
              <a:gd name="connsiteX7" fmla="*/ 124326 w 348916"/>
              <a:gd name="connsiteY7" fmla="*/ 0 h 56147"/>
              <a:gd name="connsiteX8" fmla="*/ 56147 w 348916"/>
              <a:gd name="connsiteY8" fmla="*/ 0 h 56147"/>
              <a:gd name="connsiteX9" fmla="*/ 0 w 348916"/>
              <a:gd name="connsiteY9" fmla="*/ 32084 h 5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916" h="56147">
                <a:moveTo>
                  <a:pt x="0" y="32084"/>
                </a:moveTo>
                <a:lnTo>
                  <a:pt x="76200" y="56147"/>
                </a:lnTo>
                <a:lnTo>
                  <a:pt x="152400" y="48126"/>
                </a:lnTo>
                <a:lnTo>
                  <a:pt x="268705" y="56147"/>
                </a:lnTo>
                <a:lnTo>
                  <a:pt x="348916" y="48126"/>
                </a:lnTo>
                <a:lnTo>
                  <a:pt x="348916" y="40105"/>
                </a:lnTo>
                <a:lnTo>
                  <a:pt x="216568" y="28074"/>
                </a:lnTo>
                <a:lnTo>
                  <a:pt x="124326" y="0"/>
                </a:lnTo>
                <a:lnTo>
                  <a:pt x="56147" y="0"/>
                </a:lnTo>
                <a:lnTo>
                  <a:pt x="0" y="3208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orme libre : forme 64">
            <a:extLst>
              <a:ext uri="{FF2B5EF4-FFF2-40B4-BE49-F238E27FC236}">
                <a16:creationId xmlns:a16="http://schemas.microsoft.com/office/drawing/2014/main" id="{C38DC88A-B450-4ED8-BE38-3B3047BF2F80}"/>
              </a:ext>
            </a:extLst>
          </p:cNvPr>
          <p:cNvSpPr/>
          <p:nvPr/>
        </p:nvSpPr>
        <p:spPr>
          <a:xfrm>
            <a:off x="4553953" y="2429451"/>
            <a:ext cx="292768" cy="76200"/>
          </a:xfrm>
          <a:custGeom>
            <a:avLst/>
            <a:gdLst>
              <a:gd name="connsiteX0" fmla="*/ 0 w 292768"/>
              <a:gd name="connsiteY0" fmla="*/ 12031 h 76200"/>
              <a:gd name="connsiteX1" fmla="*/ 104274 w 292768"/>
              <a:gd name="connsiteY1" fmla="*/ 56147 h 76200"/>
              <a:gd name="connsiteX2" fmla="*/ 164431 w 292768"/>
              <a:gd name="connsiteY2" fmla="*/ 76200 h 76200"/>
              <a:gd name="connsiteX3" fmla="*/ 284747 w 292768"/>
              <a:gd name="connsiteY3" fmla="*/ 68179 h 76200"/>
              <a:gd name="connsiteX4" fmla="*/ 292768 w 292768"/>
              <a:gd name="connsiteY4" fmla="*/ 36095 h 76200"/>
              <a:gd name="connsiteX5" fmla="*/ 276726 w 292768"/>
              <a:gd name="connsiteY5" fmla="*/ 28074 h 76200"/>
              <a:gd name="connsiteX6" fmla="*/ 204537 w 292768"/>
              <a:gd name="connsiteY6" fmla="*/ 0 h 76200"/>
              <a:gd name="connsiteX7" fmla="*/ 128337 w 292768"/>
              <a:gd name="connsiteY7" fmla="*/ 4010 h 76200"/>
              <a:gd name="connsiteX8" fmla="*/ 84221 w 292768"/>
              <a:gd name="connsiteY8" fmla="*/ 16042 h 76200"/>
              <a:gd name="connsiteX9" fmla="*/ 0 w 292768"/>
              <a:gd name="connsiteY9" fmla="*/ 1203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68" h="76200">
                <a:moveTo>
                  <a:pt x="0" y="12031"/>
                </a:moveTo>
                <a:lnTo>
                  <a:pt x="104274" y="56147"/>
                </a:lnTo>
                <a:lnTo>
                  <a:pt x="164431" y="76200"/>
                </a:lnTo>
                <a:lnTo>
                  <a:pt x="284747" y="68179"/>
                </a:lnTo>
                <a:lnTo>
                  <a:pt x="292768" y="36095"/>
                </a:lnTo>
                <a:lnTo>
                  <a:pt x="276726" y="28074"/>
                </a:lnTo>
                <a:lnTo>
                  <a:pt x="204537" y="0"/>
                </a:lnTo>
                <a:lnTo>
                  <a:pt x="128337" y="4010"/>
                </a:lnTo>
                <a:lnTo>
                  <a:pt x="84221" y="16042"/>
                </a:lnTo>
                <a:lnTo>
                  <a:pt x="0" y="12031"/>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orme libre : forme 65">
            <a:extLst>
              <a:ext uri="{FF2B5EF4-FFF2-40B4-BE49-F238E27FC236}">
                <a16:creationId xmlns:a16="http://schemas.microsoft.com/office/drawing/2014/main" id="{7C19C121-401A-41DA-90E3-1A677E117202}"/>
              </a:ext>
            </a:extLst>
          </p:cNvPr>
          <p:cNvSpPr/>
          <p:nvPr/>
        </p:nvSpPr>
        <p:spPr>
          <a:xfrm>
            <a:off x="5059279" y="2770346"/>
            <a:ext cx="204537" cy="40105"/>
          </a:xfrm>
          <a:custGeom>
            <a:avLst/>
            <a:gdLst>
              <a:gd name="connsiteX0" fmla="*/ 0 w 204537"/>
              <a:gd name="connsiteY0" fmla="*/ 0 h 40105"/>
              <a:gd name="connsiteX1" fmla="*/ 204537 w 204537"/>
              <a:gd name="connsiteY1" fmla="*/ 40105 h 40105"/>
              <a:gd name="connsiteX2" fmla="*/ 168442 w 204537"/>
              <a:gd name="connsiteY2" fmla="*/ 12031 h 40105"/>
              <a:gd name="connsiteX3" fmla="*/ 120316 w 204537"/>
              <a:gd name="connsiteY3" fmla="*/ 4010 h 40105"/>
              <a:gd name="connsiteX4" fmla="*/ 0 w 204537"/>
              <a:gd name="connsiteY4" fmla="*/ 0 h 40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7" h="40105">
                <a:moveTo>
                  <a:pt x="0" y="0"/>
                </a:moveTo>
                <a:lnTo>
                  <a:pt x="204537" y="40105"/>
                </a:lnTo>
                <a:lnTo>
                  <a:pt x="168442" y="12031"/>
                </a:lnTo>
                <a:lnTo>
                  <a:pt x="120316" y="4010"/>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orme libre : forme 66">
            <a:extLst>
              <a:ext uri="{FF2B5EF4-FFF2-40B4-BE49-F238E27FC236}">
                <a16:creationId xmlns:a16="http://schemas.microsoft.com/office/drawing/2014/main" id="{E5DB3471-F46E-4BAA-8C77-4872863C8BCB}"/>
              </a:ext>
            </a:extLst>
          </p:cNvPr>
          <p:cNvSpPr/>
          <p:nvPr/>
        </p:nvSpPr>
        <p:spPr>
          <a:xfrm>
            <a:off x="1445795" y="1310514"/>
            <a:ext cx="745958" cy="613611"/>
          </a:xfrm>
          <a:custGeom>
            <a:avLst/>
            <a:gdLst>
              <a:gd name="connsiteX0" fmla="*/ 745958 w 745958"/>
              <a:gd name="connsiteY0" fmla="*/ 204537 h 613611"/>
              <a:gd name="connsiteX1" fmla="*/ 685800 w 745958"/>
              <a:gd name="connsiteY1" fmla="*/ 168442 h 613611"/>
              <a:gd name="connsiteX2" fmla="*/ 581526 w 745958"/>
              <a:gd name="connsiteY2" fmla="*/ 116305 h 613611"/>
              <a:gd name="connsiteX3" fmla="*/ 517358 w 745958"/>
              <a:gd name="connsiteY3" fmla="*/ 84221 h 613611"/>
              <a:gd name="connsiteX4" fmla="*/ 465221 w 745958"/>
              <a:gd name="connsiteY4" fmla="*/ 64168 h 613611"/>
              <a:gd name="connsiteX5" fmla="*/ 409074 w 745958"/>
              <a:gd name="connsiteY5" fmla="*/ 0 h 613611"/>
              <a:gd name="connsiteX6" fmla="*/ 344905 w 745958"/>
              <a:gd name="connsiteY6" fmla="*/ 16042 h 613611"/>
              <a:gd name="connsiteX7" fmla="*/ 212558 w 745958"/>
              <a:gd name="connsiteY7" fmla="*/ 60158 h 613611"/>
              <a:gd name="connsiteX8" fmla="*/ 168442 w 745958"/>
              <a:gd name="connsiteY8" fmla="*/ 48126 h 613611"/>
              <a:gd name="connsiteX9" fmla="*/ 0 w 745958"/>
              <a:gd name="connsiteY9" fmla="*/ 88232 h 613611"/>
              <a:gd name="connsiteX10" fmla="*/ 48126 w 745958"/>
              <a:gd name="connsiteY10" fmla="*/ 212558 h 613611"/>
              <a:gd name="connsiteX11" fmla="*/ 76200 w 745958"/>
              <a:gd name="connsiteY11" fmla="*/ 300790 h 613611"/>
              <a:gd name="connsiteX12" fmla="*/ 76200 w 745958"/>
              <a:gd name="connsiteY12" fmla="*/ 433137 h 613611"/>
              <a:gd name="connsiteX13" fmla="*/ 72189 w 745958"/>
              <a:gd name="connsiteY13" fmla="*/ 489284 h 613611"/>
              <a:gd name="connsiteX14" fmla="*/ 100263 w 745958"/>
              <a:gd name="connsiteY14" fmla="*/ 565484 h 613611"/>
              <a:gd name="connsiteX15" fmla="*/ 160421 w 745958"/>
              <a:gd name="connsiteY15" fmla="*/ 613611 h 613611"/>
              <a:gd name="connsiteX16" fmla="*/ 228600 w 745958"/>
              <a:gd name="connsiteY16" fmla="*/ 553453 h 613611"/>
              <a:gd name="connsiteX17" fmla="*/ 360947 w 745958"/>
              <a:gd name="connsiteY17" fmla="*/ 557463 h 613611"/>
              <a:gd name="connsiteX18" fmla="*/ 449179 w 745958"/>
              <a:gd name="connsiteY18" fmla="*/ 545432 h 613611"/>
              <a:gd name="connsiteX19" fmla="*/ 541421 w 745958"/>
              <a:gd name="connsiteY19" fmla="*/ 489284 h 613611"/>
              <a:gd name="connsiteX20" fmla="*/ 613611 w 745958"/>
              <a:gd name="connsiteY20" fmla="*/ 481263 h 613611"/>
              <a:gd name="connsiteX21" fmla="*/ 673768 w 745958"/>
              <a:gd name="connsiteY21" fmla="*/ 381000 h 613611"/>
              <a:gd name="connsiteX22" fmla="*/ 745958 w 745958"/>
              <a:gd name="connsiteY22" fmla="*/ 204537 h 61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958" h="613611">
                <a:moveTo>
                  <a:pt x="745958" y="204537"/>
                </a:moveTo>
                <a:lnTo>
                  <a:pt x="685800" y="168442"/>
                </a:lnTo>
                <a:lnTo>
                  <a:pt x="581526" y="116305"/>
                </a:lnTo>
                <a:lnTo>
                  <a:pt x="517358" y="84221"/>
                </a:lnTo>
                <a:lnTo>
                  <a:pt x="465221" y="64168"/>
                </a:lnTo>
                <a:lnTo>
                  <a:pt x="409074" y="0"/>
                </a:lnTo>
                <a:lnTo>
                  <a:pt x="344905" y="16042"/>
                </a:lnTo>
                <a:lnTo>
                  <a:pt x="212558" y="60158"/>
                </a:lnTo>
                <a:lnTo>
                  <a:pt x="168442" y="48126"/>
                </a:lnTo>
                <a:lnTo>
                  <a:pt x="0" y="88232"/>
                </a:lnTo>
                <a:lnTo>
                  <a:pt x="48126" y="212558"/>
                </a:lnTo>
                <a:lnTo>
                  <a:pt x="76200" y="300790"/>
                </a:lnTo>
                <a:lnTo>
                  <a:pt x="76200" y="433137"/>
                </a:lnTo>
                <a:lnTo>
                  <a:pt x="72189" y="489284"/>
                </a:lnTo>
                <a:lnTo>
                  <a:pt x="100263" y="565484"/>
                </a:lnTo>
                <a:lnTo>
                  <a:pt x="160421" y="613611"/>
                </a:lnTo>
                <a:lnTo>
                  <a:pt x="228600" y="553453"/>
                </a:lnTo>
                <a:lnTo>
                  <a:pt x="360947" y="557463"/>
                </a:lnTo>
                <a:lnTo>
                  <a:pt x="449179" y="545432"/>
                </a:lnTo>
                <a:lnTo>
                  <a:pt x="541421" y="489284"/>
                </a:lnTo>
                <a:lnTo>
                  <a:pt x="613611" y="481263"/>
                </a:lnTo>
                <a:lnTo>
                  <a:pt x="673768" y="381000"/>
                </a:lnTo>
                <a:lnTo>
                  <a:pt x="745958" y="20453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orme libre : forme 67">
            <a:extLst>
              <a:ext uri="{FF2B5EF4-FFF2-40B4-BE49-F238E27FC236}">
                <a16:creationId xmlns:a16="http://schemas.microsoft.com/office/drawing/2014/main" id="{60135FEA-7453-41A1-8B13-5484B81CEBFC}"/>
              </a:ext>
            </a:extLst>
          </p:cNvPr>
          <p:cNvSpPr/>
          <p:nvPr/>
        </p:nvSpPr>
        <p:spPr>
          <a:xfrm>
            <a:off x="1606216" y="1382704"/>
            <a:ext cx="1006642" cy="645694"/>
          </a:xfrm>
          <a:custGeom>
            <a:avLst/>
            <a:gdLst>
              <a:gd name="connsiteX0" fmla="*/ 0 w 1006642"/>
              <a:gd name="connsiteY0" fmla="*/ 549442 h 645694"/>
              <a:gd name="connsiteX1" fmla="*/ 156411 w 1006642"/>
              <a:gd name="connsiteY1" fmla="*/ 645694 h 645694"/>
              <a:gd name="connsiteX2" fmla="*/ 208547 w 1006642"/>
              <a:gd name="connsiteY2" fmla="*/ 581526 h 645694"/>
              <a:gd name="connsiteX3" fmla="*/ 397042 w 1006642"/>
              <a:gd name="connsiteY3" fmla="*/ 577515 h 645694"/>
              <a:gd name="connsiteX4" fmla="*/ 589547 w 1006642"/>
              <a:gd name="connsiteY4" fmla="*/ 565484 h 645694"/>
              <a:gd name="connsiteX5" fmla="*/ 677779 w 1006642"/>
              <a:gd name="connsiteY5" fmla="*/ 457200 h 645694"/>
              <a:gd name="connsiteX6" fmla="*/ 830179 w 1006642"/>
              <a:gd name="connsiteY6" fmla="*/ 260684 h 645694"/>
              <a:gd name="connsiteX7" fmla="*/ 942474 w 1006642"/>
              <a:gd name="connsiteY7" fmla="*/ 148389 h 645694"/>
              <a:gd name="connsiteX8" fmla="*/ 1006642 w 1006642"/>
              <a:gd name="connsiteY8" fmla="*/ 120315 h 645694"/>
              <a:gd name="connsiteX9" fmla="*/ 934453 w 1006642"/>
              <a:gd name="connsiteY9" fmla="*/ 80210 h 645694"/>
              <a:gd name="connsiteX10" fmla="*/ 798095 w 1006642"/>
              <a:gd name="connsiteY10" fmla="*/ 24063 h 645694"/>
              <a:gd name="connsiteX11" fmla="*/ 665747 w 1006642"/>
              <a:gd name="connsiteY11" fmla="*/ 20052 h 645694"/>
              <a:gd name="connsiteX12" fmla="*/ 621632 w 1006642"/>
              <a:gd name="connsiteY12" fmla="*/ 0 h 645694"/>
              <a:gd name="connsiteX13" fmla="*/ 569495 w 1006642"/>
              <a:gd name="connsiteY13" fmla="*/ 192505 h 645694"/>
              <a:gd name="connsiteX14" fmla="*/ 493295 w 1006642"/>
              <a:gd name="connsiteY14" fmla="*/ 348915 h 645694"/>
              <a:gd name="connsiteX15" fmla="*/ 453190 w 1006642"/>
              <a:gd name="connsiteY15" fmla="*/ 413084 h 645694"/>
              <a:gd name="connsiteX16" fmla="*/ 389021 w 1006642"/>
              <a:gd name="connsiteY16" fmla="*/ 409073 h 645694"/>
              <a:gd name="connsiteX17" fmla="*/ 272716 w 1006642"/>
              <a:gd name="connsiteY17" fmla="*/ 477252 h 645694"/>
              <a:gd name="connsiteX18" fmla="*/ 204537 w 1006642"/>
              <a:gd name="connsiteY18" fmla="*/ 493294 h 645694"/>
              <a:gd name="connsiteX19" fmla="*/ 56147 w 1006642"/>
              <a:gd name="connsiteY19" fmla="*/ 481263 h 645694"/>
              <a:gd name="connsiteX20" fmla="*/ 0 w 1006642"/>
              <a:gd name="connsiteY20" fmla="*/ 549442 h 64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6642" h="645694">
                <a:moveTo>
                  <a:pt x="0" y="549442"/>
                </a:moveTo>
                <a:lnTo>
                  <a:pt x="156411" y="645694"/>
                </a:lnTo>
                <a:lnTo>
                  <a:pt x="208547" y="581526"/>
                </a:lnTo>
                <a:lnTo>
                  <a:pt x="397042" y="577515"/>
                </a:lnTo>
                <a:lnTo>
                  <a:pt x="589547" y="565484"/>
                </a:lnTo>
                <a:lnTo>
                  <a:pt x="677779" y="457200"/>
                </a:lnTo>
                <a:lnTo>
                  <a:pt x="830179" y="260684"/>
                </a:lnTo>
                <a:lnTo>
                  <a:pt x="942474" y="148389"/>
                </a:lnTo>
                <a:lnTo>
                  <a:pt x="1006642" y="120315"/>
                </a:lnTo>
                <a:lnTo>
                  <a:pt x="934453" y="80210"/>
                </a:lnTo>
                <a:lnTo>
                  <a:pt x="798095" y="24063"/>
                </a:lnTo>
                <a:lnTo>
                  <a:pt x="665747" y="20052"/>
                </a:lnTo>
                <a:lnTo>
                  <a:pt x="621632" y="0"/>
                </a:lnTo>
                <a:lnTo>
                  <a:pt x="569495" y="192505"/>
                </a:lnTo>
                <a:lnTo>
                  <a:pt x="493295" y="348915"/>
                </a:lnTo>
                <a:lnTo>
                  <a:pt x="453190" y="413084"/>
                </a:lnTo>
                <a:lnTo>
                  <a:pt x="389021" y="409073"/>
                </a:lnTo>
                <a:lnTo>
                  <a:pt x="272716" y="477252"/>
                </a:lnTo>
                <a:lnTo>
                  <a:pt x="204537" y="493294"/>
                </a:lnTo>
                <a:lnTo>
                  <a:pt x="56147" y="481263"/>
                </a:lnTo>
                <a:lnTo>
                  <a:pt x="0" y="549442"/>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orme libre : forme 68">
            <a:extLst>
              <a:ext uri="{FF2B5EF4-FFF2-40B4-BE49-F238E27FC236}">
                <a16:creationId xmlns:a16="http://schemas.microsoft.com/office/drawing/2014/main" id="{C64CCB3C-D46F-4659-93F1-D61D414B5D99}"/>
              </a:ext>
            </a:extLst>
          </p:cNvPr>
          <p:cNvSpPr/>
          <p:nvPr/>
        </p:nvSpPr>
        <p:spPr>
          <a:xfrm>
            <a:off x="1766638" y="1952198"/>
            <a:ext cx="1042736" cy="1122948"/>
          </a:xfrm>
          <a:custGeom>
            <a:avLst/>
            <a:gdLst>
              <a:gd name="connsiteX0" fmla="*/ 0 w 1038726"/>
              <a:gd name="connsiteY0" fmla="*/ 96253 h 1122948"/>
              <a:gd name="connsiteX1" fmla="*/ 48126 w 1038726"/>
              <a:gd name="connsiteY1" fmla="*/ 8021 h 1122948"/>
              <a:gd name="connsiteX2" fmla="*/ 437147 w 1038726"/>
              <a:gd name="connsiteY2" fmla="*/ 0 h 1122948"/>
              <a:gd name="connsiteX3" fmla="*/ 477252 w 1038726"/>
              <a:gd name="connsiteY3" fmla="*/ 32084 h 1122948"/>
              <a:gd name="connsiteX4" fmla="*/ 581526 w 1038726"/>
              <a:gd name="connsiteY4" fmla="*/ 32084 h 1122948"/>
              <a:gd name="connsiteX5" fmla="*/ 701842 w 1038726"/>
              <a:gd name="connsiteY5" fmla="*/ 16042 h 1122948"/>
              <a:gd name="connsiteX6" fmla="*/ 733926 w 1038726"/>
              <a:gd name="connsiteY6" fmla="*/ 44116 h 1122948"/>
              <a:gd name="connsiteX7" fmla="*/ 846221 w 1038726"/>
              <a:gd name="connsiteY7" fmla="*/ 52137 h 1122948"/>
              <a:gd name="connsiteX8" fmla="*/ 878305 w 1038726"/>
              <a:gd name="connsiteY8" fmla="*/ 76200 h 1122948"/>
              <a:gd name="connsiteX9" fmla="*/ 902368 w 1038726"/>
              <a:gd name="connsiteY9" fmla="*/ 60158 h 1122948"/>
              <a:gd name="connsiteX10" fmla="*/ 938463 w 1038726"/>
              <a:gd name="connsiteY10" fmla="*/ 96253 h 1122948"/>
              <a:gd name="connsiteX11" fmla="*/ 938463 w 1038726"/>
              <a:gd name="connsiteY11" fmla="*/ 172453 h 1122948"/>
              <a:gd name="connsiteX12" fmla="*/ 954505 w 1038726"/>
              <a:gd name="connsiteY12" fmla="*/ 220579 h 1122948"/>
              <a:gd name="connsiteX13" fmla="*/ 1002631 w 1038726"/>
              <a:gd name="connsiteY13" fmla="*/ 256674 h 1122948"/>
              <a:gd name="connsiteX14" fmla="*/ 1038726 w 1038726"/>
              <a:gd name="connsiteY14" fmla="*/ 344906 h 1122948"/>
              <a:gd name="connsiteX15" fmla="*/ 1010652 w 1038726"/>
              <a:gd name="connsiteY15" fmla="*/ 393032 h 1122948"/>
              <a:gd name="connsiteX16" fmla="*/ 982579 w 1038726"/>
              <a:gd name="connsiteY16" fmla="*/ 449179 h 1122948"/>
              <a:gd name="connsiteX17" fmla="*/ 978568 w 1038726"/>
              <a:gd name="connsiteY17" fmla="*/ 553453 h 1122948"/>
              <a:gd name="connsiteX18" fmla="*/ 918410 w 1038726"/>
              <a:gd name="connsiteY18" fmla="*/ 790074 h 1122948"/>
              <a:gd name="connsiteX19" fmla="*/ 878305 w 1038726"/>
              <a:gd name="connsiteY19" fmla="*/ 822158 h 1122948"/>
              <a:gd name="connsiteX20" fmla="*/ 870284 w 1038726"/>
              <a:gd name="connsiteY20" fmla="*/ 846221 h 1122948"/>
              <a:gd name="connsiteX21" fmla="*/ 878305 w 1038726"/>
              <a:gd name="connsiteY21" fmla="*/ 874295 h 1122948"/>
              <a:gd name="connsiteX22" fmla="*/ 794084 w 1038726"/>
              <a:gd name="connsiteY22" fmla="*/ 966537 h 1122948"/>
              <a:gd name="connsiteX23" fmla="*/ 721894 w 1038726"/>
              <a:gd name="connsiteY23" fmla="*/ 970548 h 1122948"/>
              <a:gd name="connsiteX24" fmla="*/ 705852 w 1038726"/>
              <a:gd name="connsiteY24" fmla="*/ 1002632 h 1122948"/>
              <a:gd name="connsiteX25" fmla="*/ 721894 w 1038726"/>
              <a:gd name="connsiteY25" fmla="*/ 1066800 h 1122948"/>
              <a:gd name="connsiteX26" fmla="*/ 701842 w 1038726"/>
              <a:gd name="connsiteY26" fmla="*/ 1114927 h 1122948"/>
              <a:gd name="connsiteX27" fmla="*/ 637673 w 1038726"/>
              <a:gd name="connsiteY27" fmla="*/ 1106906 h 1122948"/>
              <a:gd name="connsiteX28" fmla="*/ 577515 w 1038726"/>
              <a:gd name="connsiteY28" fmla="*/ 1122948 h 1122948"/>
              <a:gd name="connsiteX29" fmla="*/ 581526 w 1038726"/>
              <a:gd name="connsiteY29" fmla="*/ 1082842 h 1122948"/>
              <a:gd name="connsiteX30" fmla="*/ 613610 w 1038726"/>
              <a:gd name="connsiteY30" fmla="*/ 1042737 h 1122948"/>
              <a:gd name="connsiteX31" fmla="*/ 529389 w 1038726"/>
              <a:gd name="connsiteY31" fmla="*/ 938463 h 1122948"/>
              <a:gd name="connsiteX32" fmla="*/ 429126 w 1038726"/>
              <a:gd name="connsiteY32" fmla="*/ 874295 h 1122948"/>
              <a:gd name="connsiteX33" fmla="*/ 413084 w 1038726"/>
              <a:gd name="connsiteY33" fmla="*/ 802106 h 1122948"/>
              <a:gd name="connsiteX34" fmla="*/ 340894 w 1038726"/>
              <a:gd name="connsiteY34" fmla="*/ 806116 h 1122948"/>
              <a:gd name="connsiteX35" fmla="*/ 340894 w 1038726"/>
              <a:gd name="connsiteY35" fmla="*/ 725906 h 1122948"/>
              <a:gd name="connsiteX36" fmla="*/ 328863 w 1038726"/>
              <a:gd name="connsiteY36" fmla="*/ 601579 h 1122948"/>
              <a:gd name="connsiteX37" fmla="*/ 244642 w 1038726"/>
              <a:gd name="connsiteY37" fmla="*/ 485274 h 1122948"/>
              <a:gd name="connsiteX38" fmla="*/ 212558 w 1038726"/>
              <a:gd name="connsiteY38" fmla="*/ 364958 h 1122948"/>
              <a:gd name="connsiteX39" fmla="*/ 232610 w 1038726"/>
              <a:gd name="connsiteY39" fmla="*/ 284748 h 1122948"/>
              <a:gd name="connsiteX40" fmla="*/ 160421 w 1038726"/>
              <a:gd name="connsiteY40" fmla="*/ 172453 h 1122948"/>
              <a:gd name="connsiteX41" fmla="*/ 0 w 1038726"/>
              <a:gd name="connsiteY41" fmla="*/ 96253 h 1122948"/>
              <a:gd name="connsiteX0" fmla="*/ 0 w 1042736"/>
              <a:gd name="connsiteY0" fmla="*/ 88232 h 1122948"/>
              <a:gd name="connsiteX1" fmla="*/ 52136 w 1042736"/>
              <a:gd name="connsiteY1" fmla="*/ 8021 h 1122948"/>
              <a:gd name="connsiteX2" fmla="*/ 441157 w 1042736"/>
              <a:gd name="connsiteY2" fmla="*/ 0 h 1122948"/>
              <a:gd name="connsiteX3" fmla="*/ 481262 w 1042736"/>
              <a:gd name="connsiteY3" fmla="*/ 32084 h 1122948"/>
              <a:gd name="connsiteX4" fmla="*/ 585536 w 1042736"/>
              <a:gd name="connsiteY4" fmla="*/ 32084 h 1122948"/>
              <a:gd name="connsiteX5" fmla="*/ 705852 w 1042736"/>
              <a:gd name="connsiteY5" fmla="*/ 16042 h 1122948"/>
              <a:gd name="connsiteX6" fmla="*/ 737936 w 1042736"/>
              <a:gd name="connsiteY6" fmla="*/ 44116 h 1122948"/>
              <a:gd name="connsiteX7" fmla="*/ 850231 w 1042736"/>
              <a:gd name="connsiteY7" fmla="*/ 52137 h 1122948"/>
              <a:gd name="connsiteX8" fmla="*/ 882315 w 1042736"/>
              <a:gd name="connsiteY8" fmla="*/ 76200 h 1122948"/>
              <a:gd name="connsiteX9" fmla="*/ 906378 w 1042736"/>
              <a:gd name="connsiteY9" fmla="*/ 60158 h 1122948"/>
              <a:gd name="connsiteX10" fmla="*/ 942473 w 1042736"/>
              <a:gd name="connsiteY10" fmla="*/ 96253 h 1122948"/>
              <a:gd name="connsiteX11" fmla="*/ 942473 w 1042736"/>
              <a:gd name="connsiteY11" fmla="*/ 172453 h 1122948"/>
              <a:gd name="connsiteX12" fmla="*/ 958515 w 1042736"/>
              <a:gd name="connsiteY12" fmla="*/ 220579 h 1122948"/>
              <a:gd name="connsiteX13" fmla="*/ 1006641 w 1042736"/>
              <a:gd name="connsiteY13" fmla="*/ 256674 h 1122948"/>
              <a:gd name="connsiteX14" fmla="*/ 1042736 w 1042736"/>
              <a:gd name="connsiteY14" fmla="*/ 344906 h 1122948"/>
              <a:gd name="connsiteX15" fmla="*/ 1014662 w 1042736"/>
              <a:gd name="connsiteY15" fmla="*/ 393032 h 1122948"/>
              <a:gd name="connsiteX16" fmla="*/ 986589 w 1042736"/>
              <a:gd name="connsiteY16" fmla="*/ 449179 h 1122948"/>
              <a:gd name="connsiteX17" fmla="*/ 982578 w 1042736"/>
              <a:gd name="connsiteY17" fmla="*/ 553453 h 1122948"/>
              <a:gd name="connsiteX18" fmla="*/ 922420 w 1042736"/>
              <a:gd name="connsiteY18" fmla="*/ 790074 h 1122948"/>
              <a:gd name="connsiteX19" fmla="*/ 882315 w 1042736"/>
              <a:gd name="connsiteY19" fmla="*/ 822158 h 1122948"/>
              <a:gd name="connsiteX20" fmla="*/ 874294 w 1042736"/>
              <a:gd name="connsiteY20" fmla="*/ 846221 h 1122948"/>
              <a:gd name="connsiteX21" fmla="*/ 882315 w 1042736"/>
              <a:gd name="connsiteY21" fmla="*/ 874295 h 1122948"/>
              <a:gd name="connsiteX22" fmla="*/ 798094 w 1042736"/>
              <a:gd name="connsiteY22" fmla="*/ 966537 h 1122948"/>
              <a:gd name="connsiteX23" fmla="*/ 725904 w 1042736"/>
              <a:gd name="connsiteY23" fmla="*/ 970548 h 1122948"/>
              <a:gd name="connsiteX24" fmla="*/ 709862 w 1042736"/>
              <a:gd name="connsiteY24" fmla="*/ 1002632 h 1122948"/>
              <a:gd name="connsiteX25" fmla="*/ 725904 w 1042736"/>
              <a:gd name="connsiteY25" fmla="*/ 1066800 h 1122948"/>
              <a:gd name="connsiteX26" fmla="*/ 705852 w 1042736"/>
              <a:gd name="connsiteY26" fmla="*/ 1114927 h 1122948"/>
              <a:gd name="connsiteX27" fmla="*/ 641683 w 1042736"/>
              <a:gd name="connsiteY27" fmla="*/ 1106906 h 1122948"/>
              <a:gd name="connsiteX28" fmla="*/ 581525 w 1042736"/>
              <a:gd name="connsiteY28" fmla="*/ 1122948 h 1122948"/>
              <a:gd name="connsiteX29" fmla="*/ 585536 w 1042736"/>
              <a:gd name="connsiteY29" fmla="*/ 1082842 h 1122948"/>
              <a:gd name="connsiteX30" fmla="*/ 617620 w 1042736"/>
              <a:gd name="connsiteY30" fmla="*/ 1042737 h 1122948"/>
              <a:gd name="connsiteX31" fmla="*/ 533399 w 1042736"/>
              <a:gd name="connsiteY31" fmla="*/ 938463 h 1122948"/>
              <a:gd name="connsiteX32" fmla="*/ 433136 w 1042736"/>
              <a:gd name="connsiteY32" fmla="*/ 874295 h 1122948"/>
              <a:gd name="connsiteX33" fmla="*/ 417094 w 1042736"/>
              <a:gd name="connsiteY33" fmla="*/ 802106 h 1122948"/>
              <a:gd name="connsiteX34" fmla="*/ 344904 w 1042736"/>
              <a:gd name="connsiteY34" fmla="*/ 806116 h 1122948"/>
              <a:gd name="connsiteX35" fmla="*/ 344904 w 1042736"/>
              <a:gd name="connsiteY35" fmla="*/ 725906 h 1122948"/>
              <a:gd name="connsiteX36" fmla="*/ 332873 w 1042736"/>
              <a:gd name="connsiteY36" fmla="*/ 601579 h 1122948"/>
              <a:gd name="connsiteX37" fmla="*/ 248652 w 1042736"/>
              <a:gd name="connsiteY37" fmla="*/ 485274 h 1122948"/>
              <a:gd name="connsiteX38" fmla="*/ 216568 w 1042736"/>
              <a:gd name="connsiteY38" fmla="*/ 364958 h 1122948"/>
              <a:gd name="connsiteX39" fmla="*/ 236620 w 1042736"/>
              <a:gd name="connsiteY39" fmla="*/ 284748 h 1122948"/>
              <a:gd name="connsiteX40" fmla="*/ 164431 w 1042736"/>
              <a:gd name="connsiteY40" fmla="*/ 172453 h 1122948"/>
              <a:gd name="connsiteX41" fmla="*/ 0 w 1042736"/>
              <a:gd name="connsiteY41" fmla="*/ 88232 h 11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2736" h="1122948">
                <a:moveTo>
                  <a:pt x="0" y="88232"/>
                </a:moveTo>
                <a:lnTo>
                  <a:pt x="52136" y="8021"/>
                </a:lnTo>
                <a:lnTo>
                  <a:pt x="441157" y="0"/>
                </a:lnTo>
                <a:lnTo>
                  <a:pt x="481262" y="32084"/>
                </a:lnTo>
                <a:lnTo>
                  <a:pt x="585536" y="32084"/>
                </a:lnTo>
                <a:lnTo>
                  <a:pt x="705852" y="16042"/>
                </a:lnTo>
                <a:lnTo>
                  <a:pt x="737936" y="44116"/>
                </a:lnTo>
                <a:lnTo>
                  <a:pt x="850231" y="52137"/>
                </a:lnTo>
                <a:lnTo>
                  <a:pt x="882315" y="76200"/>
                </a:lnTo>
                <a:lnTo>
                  <a:pt x="906378" y="60158"/>
                </a:lnTo>
                <a:lnTo>
                  <a:pt x="942473" y="96253"/>
                </a:lnTo>
                <a:lnTo>
                  <a:pt x="942473" y="172453"/>
                </a:lnTo>
                <a:lnTo>
                  <a:pt x="958515" y="220579"/>
                </a:lnTo>
                <a:lnTo>
                  <a:pt x="1006641" y="256674"/>
                </a:lnTo>
                <a:lnTo>
                  <a:pt x="1042736" y="344906"/>
                </a:lnTo>
                <a:lnTo>
                  <a:pt x="1014662" y="393032"/>
                </a:lnTo>
                <a:lnTo>
                  <a:pt x="986589" y="449179"/>
                </a:lnTo>
                <a:lnTo>
                  <a:pt x="982578" y="553453"/>
                </a:lnTo>
                <a:lnTo>
                  <a:pt x="922420" y="790074"/>
                </a:lnTo>
                <a:lnTo>
                  <a:pt x="882315" y="822158"/>
                </a:lnTo>
                <a:lnTo>
                  <a:pt x="874294" y="846221"/>
                </a:lnTo>
                <a:lnTo>
                  <a:pt x="882315" y="874295"/>
                </a:lnTo>
                <a:lnTo>
                  <a:pt x="798094" y="966537"/>
                </a:lnTo>
                <a:lnTo>
                  <a:pt x="725904" y="970548"/>
                </a:lnTo>
                <a:lnTo>
                  <a:pt x="709862" y="1002632"/>
                </a:lnTo>
                <a:lnTo>
                  <a:pt x="725904" y="1066800"/>
                </a:lnTo>
                <a:lnTo>
                  <a:pt x="705852" y="1114927"/>
                </a:lnTo>
                <a:lnTo>
                  <a:pt x="641683" y="1106906"/>
                </a:lnTo>
                <a:lnTo>
                  <a:pt x="581525" y="1122948"/>
                </a:lnTo>
                <a:lnTo>
                  <a:pt x="585536" y="1082842"/>
                </a:lnTo>
                <a:lnTo>
                  <a:pt x="617620" y="1042737"/>
                </a:lnTo>
                <a:lnTo>
                  <a:pt x="533399" y="938463"/>
                </a:lnTo>
                <a:lnTo>
                  <a:pt x="433136" y="874295"/>
                </a:lnTo>
                <a:lnTo>
                  <a:pt x="417094" y="802106"/>
                </a:lnTo>
                <a:lnTo>
                  <a:pt x="344904" y="806116"/>
                </a:lnTo>
                <a:lnTo>
                  <a:pt x="344904" y="725906"/>
                </a:lnTo>
                <a:lnTo>
                  <a:pt x="332873" y="601579"/>
                </a:lnTo>
                <a:lnTo>
                  <a:pt x="248652" y="485274"/>
                </a:lnTo>
                <a:lnTo>
                  <a:pt x="216568" y="364958"/>
                </a:lnTo>
                <a:lnTo>
                  <a:pt x="236620" y="284748"/>
                </a:lnTo>
                <a:lnTo>
                  <a:pt x="164431" y="172453"/>
                </a:lnTo>
                <a:lnTo>
                  <a:pt x="0" y="88232"/>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orme libre : forme 69">
            <a:extLst>
              <a:ext uri="{FF2B5EF4-FFF2-40B4-BE49-F238E27FC236}">
                <a16:creationId xmlns:a16="http://schemas.microsoft.com/office/drawing/2014/main" id="{713FF17E-5EF0-4D62-A93D-755BD06F90AA}"/>
              </a:ext>
            </a:extLst>
          </p:cNvPr>
          <p:cNvSpPr/>
          <p:nvPr/>
        </p:nvSpPr>
        <p:spPr>
          <a:xfrm>
            <a:off x="1245269" y="2685074"/>
            <a:ext cx="445168" cy="943524"/>
          </a:xfrm>
          <a:custGeom>
            <a:avLst/>
            <a:gdLst>
              <a:gd name="connsiteX0" fmla="*/ 372979 w 445168"/>
              <a:gd name="connsiteY0" fmla="*/ 9072 h 943524"/>
              <a:gd name="connsiteX1" fmla="*/ 352926 w 445168"/>
              <a:gd name="connsiteY1" fmla="*/ 65219 h 943524"/>
              <a:gd name="connsiteX2" fmla="*/ 348915 w 445168"/>
              <a:gd name="connsiteY2" fmla="*/ 141419 h 943524"/>
              <a:gd name="connsiteX3" fmla="*/ 328863 w 445168"/>
              <a:gd name="connsiteY3" fmla="*/ 197566 h 943524"/>
              <a:gd name="connsiteX4" fmla="*/ 312821 w 445168"/>
              <a:gd name="connsiteY4" fmla="*/ 169493 h 943524"/>
              <a:gd name="connsiteX5" fmla="*/ 272715 w 445168"/>
              <a:gd name="connsiteY5" fmla="*/ 165482 h 943524"/>
              <a:gd name="connsiteX6" fmla="*/ 240631 w 445168"/>
              <a:gd name="connsiteY6" fmla="*/ 173503 h 943524"/>
              <a:gd name="connsiteX7" fmla="*/ 212558 w 445168"/>
              <a:gd name="connsiteY7" fmla="*/ 193556 h 943524"/>
              <a:gd name="connsiteX8" fmla="*/ 168442 w 445168"/>
              <a:gd name="connsiteY8" fmla="*/ 217619 h 943524"/>
              <a:gd name="connsiteX9" fmla="*/ 124326 w 445168"/>
              <a:gd name="connsiteY9" fmla="*/ 237672 h 943524"/>
              <a:gd name="connsiteX10" fmla="*/ 104273 w 445168"/>
              <a:gd name="connsiteY10" fmla="*/ 253714 h 943524"/>
              <a:gd name="connsiteX11" fmla="*/ 68179 w 445168"/>
              <a:gd name="connsiteY11" fmla="*/ 285798 h 943524"/>
              <a:gd name="connsiteX12" fmla="*/ 48126 w 445168"/>
              <a:gd name="connsiteY12" fmla="*/ 321893 h 943524"/>
              <a:gd name="connsiteX13" fmla="*/ 0 w 445168"/>
              <a:gd name="connsiteY13" fmla="*/ 382051 h 943524"/>
              <a:gd name="connsiteX14" fmla="*/ 8021 w 445168"/>
              <a:gd name="connsiteY14" fmla="*/ 398093 h 943524"/>
              <a:gd name="connsiteX15" fmla="*/ 48126 w 445168"/>
              <a:gd name="connsiteY15" fmla="*/ 406114 h 943524"/>
              <a:gd name="connsiteX16" fmla="*/ 56147 w 445168"/>
              <a:gd name="connsiteY16" fmla="*/ 430177 h 943524"/>
              <a:gd name="connsiteX17" fmla="*/ 8021 w 445168"/>
              <a:gd name="connsiteY17" fmla="*/ 446219 h 943524"/>
              <a:gd name="connsiteX18" fmla="*/ 20052 w 445168"/>
              <a:gd name="connsiteY18" fmla="*/ 502366 h 943524"/>
              <a:gd name="connsiteX19" fmla="*/ 80210 w 445168"/>
              <a:gd name="connsiteY19" fmla="*/ 538461 h 943524"/>
              <a:gd name="connsiteX20" fmla="*/ 68179 w 445168"/>
              <a:gd name="connsiteY20" fmla="*/ 558514 h 943524"/>
              <a:gd name="connsiteX21" fmla="*/ 28073 w 445168"/>
              <a:gd name="connsiteY21" fmla="*/ 606640 h 943524"/>
              <a:gd name="connsiteX22" fmla="*/ 28073 w 445168"/>
              <a:gd name="connsiteY22" fmla="*/ 634714 h 943524"/>
              <a:gd name="connsiteX23" fmla="*/ 76200 w 445168"/>
              <a:gd name="connsiteY23" fmla="*/ 642735 h 943524"/>
              <a:gd name="connsiteX24" fmla="*/ 92242 w 445168"/>
              <a:gd name="connsiteY24" fmla="*/ 618672 h 943524"/>
              <a:gd name="connsiteX25" fmla="*/ 100263 w 445168"/>
              <a:gd name="connsiteY25" fmla="*/ 654766 h 943524"/>
              <a:gd name="connsiteX26" fmla="*/ 96252 w 445168"/>
              <a:gd name="connsiteY26" fmla="*/ 678830 h 943524"/>
              <a:gd name="connsiteX27" fmla="*/ 52137 w 445168"/>
              <a:gd name="connsiteY27" fmla="*/ 718935 h 943524"/>
              <a:gd name="connsiteX28" fmla="*/ 68179 w 445168"/>
              <a:gd name="connsiteY28" fmla="*/ 738987 h 943524"/>
              <a:gd name="connsiteX29" fmla="*/ 100263 w 445168"/>
              <a:gd name="connsiteY29" fmla="*/ 742998 h 943524"/>
              <a:gd name="connsiteX30" fmla="*/ 132347 w 445168"/>
              <a:gd name="connsiteY30" fmla="*/ 767061 h 943524"/>
              <a:gd name="connsiteX31" fmla="*/ 104273 w 445168"/>
              <a:gd name="connsiteY31" fmla="*/ 799145 h 943524"/>
              <a:gd name="connsiteX32" fmla="*/ 104273 w 445168"/>
              <a:gd name="connsiteY32" fmla="*/ 839251 h 943524"/>
              <a:gd name="connsiteX33" fmla="*/ 164431 w 445168"/>
              <a:gd name="connsiteY33" fmla="*/ 875345 h 943524"/>
              <a:gd name="connsiteX34" fmla="*/ 224589 w 445168"/>
              <a:gd name="connsiteY34" fmla="*/ 895398 h 943524"/>
              <a:gd name="connsiteX35" fmla="*/ 236621 w 445168"/>
              <a:gd name="connsiteY35" fmla="*/ 931493 h 943524"/>
              <a:gd name="connsiteX36" fmla="*/ 284747 w 445168"/>
              <a:gd name="connsiteY36" fmla="*/ 943524 h 943524"/>
              <a:gd name="connsiteX37" fmla="*/ 284747 w 445168"/>
              <a:gd name="connsiteY37" fmla="*/ 943524 h 943524"/>
              <a:gd name="connsiteX38" fmla="*/ 300789 w 445168"/>
              <a:gd name="connsiteY38" fmla="*/ 907430 h 943524"/>
              <a:gd name="connsiteX39" fmla="*/ 316831 w 445168"/>
              <a:gd name="connsiteY39" fmla="*/ 875345 h 943524"/>
              <a:gd name="connsiteX40" fmla="*/ 320842 w 445168"/>
              <a:gd name="connsiteY40" fmla="*/ 855293 h 943524"/>
              <a:gd name="connsiteX41" fmla="*/ 356937 w 445168"/>
              <a:gd name="connsiteY41" fmla="*/ 823208 h 943524"/>
              <a:gd name="connsiteX42" fmla="*/ 344905 w 445168"/>
              <a:gd name="connsiteY42" fmla="*/ 803156 h 943524"/>
              <a:gd name="connsiteX43" fmla="*/ 372979 w 445168"/>
              <a:gd name="connsiteY43" fmla="*/ 775082 h 943524"/>
              <a:gd name="connsiteX44" fmla="*/ 381000 w 445168"/>
              <a:gd name="connsiteY44" fmla="*/ 698882 h 943524"/>
              <a:gd name="connsiteX45" fmla="*/ 372979 w 445168"/>
              <a:gd name="connsiteY45" fmla="*/ 630703 h 943524"/>
              <a:gd name="connsiteX46" fmla="*/ 437147 w 445168"/>
              <a:gd name="connsiteY46" fmla="*/ 526430 h 943524"/>
              <a:gd name="connsiteX47" fmla="*/ 441158 w 445168"/>
              <a:gd name="connsiteY47" fmla="*/ 498356 h 943524"/>
              <a:gd name="connsiteX48" fmla="*/ 445168 w 445168"/>
              <a:gd name="connsiteY48" fmla="*/ 442208 h 943524"/>
              <a:gd name="connsiteX49" fmla="*/ 437147 w 445168"/>
              <a:gd name="connsiteY49" fmla="*/ 309861 h 943524"/>
              <a:gd name="connsiteX50" fmla="*/ 429126 w 445168"/>
              <a:gd name="connsiteY50" fmla="*/ 297830 h 943524"/>
              <a:gd name="connsiteX51" fmla="*/ 437147 w 445168"/>
              <a:gd name="connsiteY51" fmla="*/ 277777 h 943524"/>
              <a:gd name="connsiteX52" fmla="*/ 413084 w 445168"/>
              <a:gd name="connsiteY52" fmla="*/ 221630 h 943524"/>
              <a:gd name="connsiteX53" fmla="*/ 409073 w 445168"/>
              <a:gd name="connsiteY53" fmla="*/ 205587 h 943524"/>
              <a:gd name="connsiteX54" fmla="*/ 421105 w 445168"/>
              <a:gd name="connsiteY54" fmla="*/ 117356 h 943524"/>
              <a:gd name="connsiteX55" fmla="*/ 413084 w 445168"/>
              <a:gd name="connsiteY55" fmla="*/ 73240 h 943524"/>
              <a:gd name="connsiteX56" fmla="*/ 413084 w 445168"/>
              <a:gd name="connsiteY56" fmla="*/ 85272 h 943524"/>
              <a:gd name="connsiteX57" fmla="*/ 409073 w 445168"/>
              <a:gd name="connsiteY57" fmla="*/ 17093 h 943524"/>
              <a:gd name="connsiteX58" fmla="*/ 405063 w 445168"/>
              <a:gd name="connsiteY58" fmla="*/ 1051 h 943524"/>
              <a:gd name="connsiteX59" fmla="*/ 368968 w 445168"/>
              <a:gd name="connsiteY59" fmla="*/ 5061 h 943524"/>
              <a:gd name="connsiteX60" fmla="*/ 372979 w 445168"/>
              <a:gd name="connsiteY60" fmla="*/ 9072 h 9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45168" h="943524">
                <a:moveTo>
                  <a:pt x="372979" y="9072"/>
                </a:moveTo>
                <a:lnTo>
                  <a:pt x="352926" y="65219"/>
                </a:lnTo>
                <a:lnTo>
                  <a:pt x="348915" y="141419"/>
                </a:lnTo>
                <a:lnTo>
                  <a:pt x="328863" y="197566"/>
                </a:lnTo>
                <a:lnTo>
                  <a:pt x="312821" y="169493"/>
                </a:lnTo>
                <a:lnTo>
                  <a:pt x="272715" y="165482"/>
                </a:lnTo>
                <a:lnTo>
                  <a:pt x="240631" y="173503"/>
                </a:lnTo>
                <a:lnTo>
                  <a:pt x="212558" y="193556"/>
                </a:lnTo>
                <a:lnTo>
                  <a:pt x="168442" y="217619"/>
                </a:lnTo>
                <a:lnTo>
                  <a:pt x="124326" y="237672"/>
                </a:lnTo>
                <a:lnTo>
                  <a:pt x="104273" y="253714"/>
                </a:lnTo>
                <a:lnTo>
                  <a:pt x="68179" y="285798"/>
                </a:lnTo>
                <a:lnTo>
                  <a:pt x="48126" y="321893"/>
                </a:lnTo>
                <a:lnTo>
                  <a:pt x="0" y="382051"/>
                </a:lnTo>
                <a:lnTo>
                  <a:pt x="8021" y="398093"/>
                </a:lnTo>
                <a:lnTo>
                  <a:pt x="48126" y="406114"/>
                </a:lnTo>
                <a:lnTo>
                  <a:pt x="56147" y="430177"/>
                </a:lnTo>
                <a:lnTo>
                  <a:pt x="8021" y="446219"/>
                </a:lnTo>
                <a:lnTo>
                  <a:pt x="20052" y="502366"/>
                </a:lnTo>
                <a:lnTo>
                  <a:pt x="80210" y="538461"/>
                </a:lnTo>
                <a:lnTo>
                  <a:pt x="68179" y="558514"/>
                </a:lnTo>
                <a:lnTo>
                  <a:pt x="28073" y="606640"/>
                </a:lnTo>
                <a:lnTo>
                  <a:pt x="28073" y="634714"/>
                </a:lnTo>
                <a:lnTo>
                  <a:pt x="76200" y="642735"/>
                </a:lnTo>
                <a:lnTo>
                  <a:pt x="92242" y="618672"/>
                </a:lnTo>
                <a:lnTo>
                  <a:pt x="100263" y="654766"/>
                </a:lnTo>
                <a:lnTo>
                  <a:pt x="96252" y="678830"/>
                </a:lnTo>
                <a:lnTo>
                  <a:pt x="52137" y="718935"/>
                </a:lnTo>
                <a:lnTo>
                  <a:pt x="68179" y="738987"/>
                </a:lnTo>
                <a:lnTo>
                  <a:pt x="100263" y="742998"/>
                </a:lnTo>
                <a:lnTo>
                  <a:pt x="132347" y="767061"/>
                </a:lnTo>
                <a:lnTo>
                  <a:pt x="104273" y="799145"/>
                </a:lnTo>
                <a:lnTo>
                  <a:pt x="104273" y="839251"/>
                </a:lnTo>
                <a:lnTo>
                  <a:pt x="164431" y="875345"/>
                </a:lnTo>
                <a:lnTo>
                  <a:pt x="224589" y="895398"/>
                </a:lnTo>
                <a:lnTo>
                  <a:pt x="236621" y="931493"/>
                </a:lnTo>
                <a:lnTo>
                  <a:pt x="284747" y="943524"/>
                </a:lnTo>
                <a:lnTo>
                  <a:pt x="284747" y="943524"/>
                </a:lnTo>
                <a:lnTo>
                  <a:pt x="300789" y="907430"/>
                </a:lnTo>
                <a:lnTo>
                  <a:pt x="316831" y="875345"/>
                </a:lnTo>
                <a:lnTo>
                  <a:pt x="320842" y="855293"/>
                </a:lnTo>
                <a:lnTo>
                  <a:pt x="356937" y="823208"/>
                </a:lnTo>
                <a:lnTo>
                  <a:pt x="344905" y="803156"/>
                </a:lnTo>
                <a:lnTo>
                  <a:pt x="372979" y="775082"/>
                </a:lnTo>
                <a:lnTo>
                  <a:pt x="381000" y="698882"/>
                </a:lnTo>
                <a:lnTo>
                  <a:pt x="372979" y="630703"/>
                </a:lnTo>
                <a:lnTo>
                  <a:pt x="437147" y="526430"/>
                </a:lnTo>
                <a:lnTo>
                  <a:pt x="441158" y="498356"/>
                </a:lnTo>
                <a:lnTo>
                  <a:pt x="445168" y="442208"/>
                </a:lnTo>
                <a:lnTo>
                  <a:pt x="437147" y="309861"/>
                </a:lnTo>
                <a:lnTo>
                  <a:pt x="429126" y="297830"/>
                </a:lnTo>
                <a:lnTo>
                  <a:pt x="437147" y="277777"/>
                </a:lnTo>
                <a:lnTo>
                  <a:pt x="413084" y="221630"/>
                </a:lnTo>
                <a:lnTo>
                  <a:pt x="409073" y="205587"/>
                </a:lnTo>
                <a:lnTo>
                  <a:pt x="421105" y="117356"/>
                </a:lnTo>
                <a:lnTo>
                  <a:pt x="413084" y="73240"/>
                </a:lnTo>
                <a:lnTo>
                  <a:pt x="413084" y="85272"/>
                </a:lnTo>
                <a:cubicBezTo>
                  <a:pt x="411747" y="62546"/>
                  <a:pt x="411231" y="39756"/>
                  <a:pt x="409073" y="17093"/>
                </a:cubicBezTo>
                <a:cubicBezTo>
                  <a:pt x="408550" y="11606"/>
                  <a:pt x="410342" y="2635"/>
                  <a:pt x="405063" y="1051"/>
                </a:cubicBezTo>
                <a:cubicBezTo>
                  <a:pt x="393468" y="-2428"/>
                  <a:pt x="381000" y="3724"/>
                  <a:pt x="368968" y="5061"/>
                </a:cubicBezTo>
                <a:cubicBezTo>
                  <a:pt x="358850" y="20239"/>
                  <a:pt x="364355" y="13685"/>
                  <a:pt x="372979" y="9072"/>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orme libre : forme 70">
            <a:extLst>
              <a:ext uri="{FF2B5EF4-FFF2-40B4-BE49-F238E27FC236}">
                <a16:creationId xmlns:a16="http://schemas.microsoft.com/office/drawing/2014/main" id="{9EEE47E8-E6C1-4EAE-ACED-94266F3D221F}"/>
              </a:ext>
            </a:extLst>
          </p:cNvPr>
          <p:cNvSpPr/>
          <p:nvPr/>
        </p:nvSpPr>
        <p:spPr>
          <a:xfrm>
            <a:off x="1036721" y="3700788"/>
            <a:ext cx="762000" cy="1375610"/>
          </a:xfrm>
          <a:custGeom>
            <a:avLst/>
            <a:gdLst>
              <a:gd name="connsiteX0" fmla="*/ 469232 w 762000"/>
              <a:gd name="connsiteY0" fmla="*/ 4010 h 1375610"/>
              <a:gd name="connsiteX1" fmla="*/ 457200 w 762000"/>
              <a:gd name="connsiteY1" fmla="*/ 60158 h 1375610"/>
              <a:gd name="connsiteX2" fmla="*/ 409074 w 762000"/>
              <a:gd name="connsiteY2" fmla="*/ 68179 h 1375610"/>
              <a:gd name="connsiteX3" fmla="*/ 368969 w 762000"/>
              <a:gd name="connsiteY3" fmla="*/ 96252 h 1375610"/>
              <a:gd name="connsiteX4" fmla="*/ 348916 w 762000"/>
              <a:gd name="connsiteY4" fmla="*/ 132347 h 1375610"/>
              <a:gd name="connsiteX5" fmla="*/ 276727 w 762000"/>
              <a:gd name="connsiteY5" fmla="*/ 192505 h 1375610"/>
              <a:gd name="connsiteX6" fmla="*/ 236621 w 762000"/>
              <a:gd name="connsiteY6" fmla="*/ 196516 h 1375610"/>
              <a:gd name="connsiteX7" fmla="*/ 188495 w 762000"/>
              <a:gd name="connsiteY7" fmla="*/ 228600 h 1375610"/>
              <a:gd name="connsiteX8" fmla="*/ 132348 w 762000"/>
              <a:gd name="connsiteY8" fmla="*/ 232610 h 1375610"/>
              <a:gd name="connsiteX9" fmla="*/ 80211 w 762000"/>
              <a:gd name="connsiteY9" fmla="*/ 204537 h 1375610"/>
              <a:gd name="connsiteX10" fmla="*/ 36095 w 762000"/>
              <a:gd name="connsiteY10" fmla="*/ 164431 h 1375610"/>
              <a:gd name="connsiteX11" fmla="*/ 36095 w 762000"/>
              <a:gd name="connsiteY11" fmla="*/ 224589 h 1375610"/>
              <a:gd name="connsiteX12" fmla="*/ 0 w 762000"/>
              <a:gd name="connsiteY12" fmla="*/ 272716 h 1375610"/>
              <a:gd name="connsiteX13" fmla="*/ 16042 w 762000"/>
              <a:gd name="connsiteY13" fmla="*/ 320842 h 1375610"/>
              <a:gd name="connsiteX14" fmla="*/ 12032 w 762000"/>
              <a:gd name="connsiteY14" fmla="*/ 372979 h 1375610"/>
              <a:gd name="connsiteX15" fmla="*/ 64169 w 762000"/>
              <a:gd name="connsiteY15" fmla="*/ 376989 h 1375610"/>
              <a:gd name="connsiteX16" fmla="*/ 88232 w 762000"/>
              <a:gd name="connsiteY16" fmla="*/ 429126 h 1375610"/>
              <a:gd name="connsiteX17" fmla="*/ 124327 w 762000"/>
              <a:gd name="connsiteY17" fmla="*/ 473242 h 1375610"/>
              <a:gd name="connsiteX18" fmla="*/ 108285 w 762000"/>
              <a:gd name="connsiteY18" fmla="*/ 529389 h 1375610"/>
              <a:gd name="connsiteX19" fmla="*/ 156411 w 762000"/>
              <a:gd name="connsiteY19" fmla="*/ 553452 h 1375610"/>
              <a:gd name="connsiteX20" fmla="*/ 140369 w 762000"/>
              <a:gd name="connsiteY20" fmla="*/ 621631 h 1375610"/>
              <a:gd name="connsiteX21" fmla="*/ 132348 w 762000"/>
              <a:gd name="connsiteY21" fmla="*/ 673768 h 1375610"/>
              <a:gd name="connsiteX22" fmla="*/ 112295 w 762000"/>
              <a:gd name="connsiteY22" fmla="*/ 697831 h 1375610"/>
              <a:gd name="connsiteX23" fmla="*/ 120316 w 762000"/>
              <a:gd name="connsiteY23" fmla="*/ 790073 h 1375610"/>
              <a:gd name="connsiteX24" fmla="*/ 156411 w 762000"/>
              <a:gd name="connsiteY24" fmla="*/ 774031 h 1375610"/>
              <a:gd name="connsiteX25" fmla="*/ 180474 w 762000"/>
              <a:gd name="connsiteY25" fmla="*/ 818147 h 1375610"/>
              <a:gd name="connsiteX26" fmla="*/ 160421 w 762000"/>
              <a:gd name="connsiteY26" fmla="*/ 886326 h 1375610"/>
              <a:gd name="connsiteX27" fmla="*/ 124327 w 762000"/>
              <a:gd name="connsiteY27" fmla="*/ 850231 h 1375610"/>
              <a:gd name="connsiteX28" fmla="*/ 116306 w 762000"/>
              <a:gd name="connsiteY28" fmla="*/ 922421 h 1375610"/>
              <a:gd name="connsiteX29" fmla="*/ 96253 w 762000"/>
              <a:gd name="connsiteY29" fmla="*/ 998621 h 1375610"/>
              <a:gd name="connsiteX30" fmla="*/ 92242 w 762000"/>
              <a:gd name="connsiteY30" fmla="*/ 1066800 h 1375610"/>
              <a:gd name="connsiteX31" fmla="*/ 96253 w 762000"/>
              <a:gd name="connsiteY31" fmla="*/ 1122947 h 1375610"/>
              <a:gd name="connsiteX32" fmla="*/ 76200 w 762000"/>
              <a:gd name="connsiteY32" fmla="*/ 1163052 h 1375610"/>
              <a:gd name="connsiteX33" fmla="*/ 96253 w 762000"/>
              <a:gd name="connsiteY33" fmla="*/ 1203158 h 1375610"/>
              <a:gd name="connsiteX34" fmla="*/ 68179 w 762000"/>
              <a:gd name="connsiteY34" fmla="*/ 1231231 h 1375610"/>
              <a:gd name="connsiteX35" fmla="*/ 80211 w 762000"/>
              <a:gd name="connsiteY35" fmla="*/ 1311442 h 1375610"/>
              <a:gd name="connsiteX36" fmla="*/ 120316 w 762000"/>
              <a:gd name="connsiteY36" fmla="*/ 1323473 h 1375610"/>
              <a:gd name="connsiteX37" fmla="*/ 152400 w 762000"/>
              <a:gd name="connsiteY37" fmla="*/ 1275347 h 1375610"/>
              <a:gd name="connsiteX38" fmla="*/ 180474 w 762000"/>
              <a:gd name="connsiteY38" fmla="*/ 1331494 h 1375610"/>
              <a:gd name="connsiteX39" fmla="*/ 180474 w 762000"/>
              <a:gd name="connsiteY39" fmla="*/ 1331494 h 1375610"/>
              <a:gd name="connsiteX40" fmla="*/ 232611 w 762000"/>
              <a:gd name="connsiteY40" fmla="*/ 1343526 h 1375610"/>
              <a:gd name="connsiteX41" fmla="*/ 276727 w 762000"/>
              <a:gd name="connsiteY41" fmla="*/ 1375610 h 1375610"/>
              <a:gd name="connsiteX42" fmla="*/ 360948 w 762000"/>
              <a:gd name="connsiteY42" fmla="*/ 1311442 h 1375610"/>
              <a:gd name="connsiteX43" fmla="*/ 393032 w 762000"/>
              <a:gd name="connsiteY43" fmla="*/ 1263316 h 1375610"/>
              <a:gd name="connsiteX44" fmla="*/ 389021 w 762000"/>
              <a:gd name="connsiteY44" fmla="*/ 1203158 h 1375610"/>
              <a:gd name="connsiteX45" fmla="*/ 425116 w 762000"/>
              <a:gd name="connsiteY45" fmla="*/ 1191126 h 1375610"/>
              <a:gd name="connsiteX46" fmla="*/ 469232 w 762000"/>
              <a:gd name="connsiteY46" fmla="*/ 1191126 h 1375610"/>
              <a:gd name="connsiteX47" fmla="*/ 501316 w 762000"/>
              <a:gd name="connsiteY47" fmla="*/ 1191126 h 1375610"/>
              <a:gd name="connsiteX48" fmla="*/ 557463 w 762000"/>
              <a:gd name="connsiteY48" fmla="*/ 1239252 h 1375610"/>
              <a:gd name="connsiteX49" fmla="*/ 621632 w 762000"/>
              <a:gd name="connsiteY49" fmla="*/ 1243263 h 1375610"/>
              <a:gd name="connsiteX50" fmla="*/ 637674 w 762000"/>
              <a:gd name="connsiteY50" fmla="*/ 1159042 h 1375610"/>
              <a:gd name="connsiteX51" fmla="*/ 641685 w 762000"/>
              <a:gd name="connsiteY51" fmla="*/ 1078831 h 1375610"/>
              <a:gd name="connsiteX52" fmla="*/ 669758 w 762000"/>
              <a:gd name="connsiteY52" fmla="*/ 970547 h 1375610"/>
              <a:gd name="connsiteX53" fmla="*/ 681790 w 762000"/>
              <a:gd name="connsiteY53" fmla="*/ 846221 h 1375610"/>
              <a:gd name="connsiteX54" fmla="*/ 697832 w 762000"/>
              <a:gd name="connsiteY54" fmla="*/ 745958 h 1375610"/>
              <a:gd name="connsiteX55" fmla="*/ 705853 w 762000"/>
              <a:gd name="connsiteY55" fmla="*/ 689810 h 1375610"/>
              <a:gd name="connsiteX56" fmla="*/ 677779 w 762000"/>
              <a:gd name="connsiteY56" fmla="*/ 637673 h 1375610"/>
              <a:gd name="connsiteX57" fmla="*/ 673769 w 762000"/>
              <a:gd name="connsiteY57" fmla="*/ 557463 h 1375610"/>
              <a:gd name="connsiteX58" fmla="*/ 725906 w 762000"/>
              <a:gd name="connsiteY58" fmla="*/ 497305 h 1375610"/>
              <a:gd name="connsiteX59" fmla="*/ 762000 w 762000"/>
              <a:gd name="connsiteY59" fmla="*/ 461210 h 1375610"/>
              <a:gd name="connsiteX60" fmla="*/ 753979 w 762000"/>
              <a:gd name="connsiteY60" fmla="*/ 413084 h 1375610"/>
              <a:gd name="connsiteX61" fmla="*/ 717885 w 762000"/>
              <a:gd name="connsiteY61" fmla="*/ 356937 h 1375610"/>
              <a:gd name="connsiteX62" fmla="*/ 717885 w 762000"/>
              <a:gd name="connsiteY62" fmla="*/ 272716 h 1375610"/>
              <a:gd name="connsiteX63" fmla="*/ 693821 w 762000"/>
              <a:gd name="connsiteY63" fmla="*/ 228600 h 1375610"/>
              <a:gd name="connsiteX64" fmla="*/ 673769 w 762000"/>
              <a:gd name="connsiteY64" fmla="*/ 196516 h 1375610"/>
              <a:gd name="connsiteX65" fmla="*/ 673769 w 762000"/>
              <a:gd name="connsiteY65" fmla="*/ 148389 h 1375610"/>
              <a:gd name="connsiteX66" fmla="*/ 641685 w 762000"/>
              <a:gd name="connsiteY66" fmla="*/ 124326 h 1375610"/>
              <a:gd name="connsiteX67" fmla="*/ 641685 w 762000"/>
              <a:gd name="connsiteY67" fmla="*/ 124326 h 1375610"/>
              <a:gd name="connsiteX68" fmla="*/ 649706 w 762000"/>
              <a:gd name="connsiteY68" fmla="*/ 48126 h 1375610"/>
              <a:gd name="connsiteX69" fmla="*/ 609600 w 762000"/>
              <a:gd name="connsiteY69" fmla="*/ 56147 h 1375610"/>
              <a:gd name="connsiteX70" fmla="*/ 605590 w 762000"/>
              <a:gd name="connsiteY70" fmla="*/ 0 h 1375610"/>
              <a:gd name="connsiteX71" fmla="*/ 573506 w 762000"/>
              <a:gd name="connsiteY71" fmla="*/ 20052 h 1375610"/>
              <a:gd name="connsiteX72" fmla="*/ 561474 w 762000"/>
              <a:gd name="connsiteY72" fmla="*/ 28073 h 1375610"/>
              <a:gd name="connsiteX73" fmla="*/ 469232 w 762000"/>
              <a:gd name="connsiteY73" fmla="*/ 4010 h 137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62000" h="1375610">
                <a:moveTo>
                  <a:pt x="469232" y="4010"/>
                </a:moveTo>
                <a:lnTo>
                  <a:pt x="457200" y="60158"/>
                </a:lnTo>
                <a:lnTo>
                  <a:pt x="409074" y="68179"/>
                </a:lnTo>
                <a:lnTo>
                  <a:pt x="368969" y="96252"/>
                </a:lnTo>
                <a:lnTo>
                  <a:pt x="348916" y="132347"/>
                </a:lnTo>
                <a:lnTo>
                  <a:pt x="276727" y="192505"/>
                </a:lnTo>
                <a:lnTo>
                  <a:pt x="236621" y="196516"/>
                </a:lnTo>
                <a:lnTo>
                  <a:pt x="188495" y="228600"/>
                </a:lnTo>
                <a:lnTo>
                  <a:pt x="132348" y="232610"/>
                </a:lnTo>
                <a:lnTo>
                  <a:pt x="80211" y="204537"/>
                </a:lnTo>
                <a:lnTo>
                  <a:pt x="36095" y="164431"/>
                </a:lnTo>
                <a:lnTo>
                  <a:pt x="36095" y="224589"/>
                </a:lnTo>
                <a:lnTo>
                  <a:pt x="0" y="272716"/>
                </a:lnTo>
                <a:lnTo>
                  <a:pt x="16042" y="320842"/>
                </a:lnTo>
                <a:lnTo>
                  <a:pt x="12032" y="372979"/>
                </a:lnTo>
                <a:lnTo>
                  <a:pt x="64169" y="376989"/>
                </a:lnTo>
                <a:lnTo>
                  <a:pt x="88232" y="429126"/>
                </a:lnTo>
                <a:lnTo>
                  <a:pt x="124327" y="473242"/>
                </a:lnTo>
                <a:lnTo>
                  <a:pt x="108285" y="529389"/>
                </a:lnTo>
                <a:lnTo>
                  <a:pt x="156411" y="553452"/>
                </a:lnTo>
                <a:lnTo>
                  <a:pt x="140369" y="621631"/>
                </a:lnTo>
                <a:lnTo>
                  <a:pt x="132348" y="673768"/>
                </a:lnTo>
                <a:lnTo>
                  <a:pt x="112295" y="697831"/>
                </a:lnTo>
                <a:lnTo>
                  <a:pt x="120316" y="790073"/>
                </a:lnTo>
                <a:lnTo>
                  <a:pt x="156411" y="774031"/>
                </a:lnTo>
                <a:lnTo>
                  <a:pt x="180474" y="818147"/>
                </a:lnTo>
                <a:lnTo>
                  <a:pt x="160421" y="886326"/>
                </a:lnTo>
                <a:lnTo>
                  <a:pt x="124327" y="850231"/>
                </a:lnTo>
                <a:lnTo>
                  <a:pt x="116306" y="922421"/>
                </a:lnTo>
                <a:lnTo>
                  <a:pt x="96253" y="998621"/>
                </a:lnTo>
                <a:lnTo>
                  <a:pt x="92242" y="1066800"/>
                </a:lnTo>
                <a:lnTo>
                  <a:pt x="96253" y="1122947"/>
                </a:lnTo>
                <a:lnTo>
                  <a:pt x="76200" y="1163052"/>
                </a:lnTo>
                <a:lnTo>
                  <a:pt x="96253" y="1203158"/>
                </a:lnTo>
                <a:lnTo>
                  <a:pt x="68179" y="1231231"/>
                </a:lnTo>
                <a:lnTo>
                  <a:pt x="80211" y="1311442"/>
                </a:lnTo>
                <a:lnTo>
                  <a:pt x="120316" y="1323473"/>
                </a:lnTo>
                <a:lnTo>
                  <a:pt x="152400" y="1275347"/>
                </a:lnTo>
                <a:lnTo>
                  <a:pt x="180474" y="1331494"/>
                </a:lnTo>
                <a:lnTo>
                  <a:pt x="180474" y="1331494"/>
                </a:lnTo>
                <a:lnTo>
                  <a:pt x="232611" y="1343526"/>
                </a:lnTo>
                <a:lnTo>
                  <a:pt x="276727" y="1375610"/>
                </a:lnTo>
                <a:lnTo>
                  <a:pt x="360948" y="1311442"/>
                </a:lnTo>
                <a:lnTo>
                  <a:pt x="393032" y="1263316"/>
                </a:lnTo>
                <a:lnTo>
                  <a:pt x="389021" y="1203158"/>
                </a:lnTo>
                <a:lnTo>
                  <a:pt x="425116" y="1191126"/>
                </a:lnTo>
                <a:lnTo>
                  <a:pt x="469232" y="1191126"/>
                </a:lnTo>
                <a:lnTo>
                  <a:pt x="501316" y="1191126"/>
                </a:lnTo>
                <a:lnTo>
                  <a:pt x="557463" y="1239252"/>
                </a:lnTo>
                <a:lnTo>
                  <a:pt x="621632" y="1243263"/>
                </a:lnTo>
                <a:lnTo>
                  <a:pt x="637674" y="1159042"/>
                </a:lnTo>
                <a:lnTo>
                  <a:pt x="641685" y="1078831"/>
                </a:lnTo>
                <a:lnTo>
                  <a:pt x="669758" y="970547"/>
                </a:lnTo>
                <a:lnTo>
                  <a:pt x="681790" y="846221"/>
                </a:lnTo>
                <a:lnTo>
                  <a:pt x="697832" y="745958"/>
                </a:lnTo>
                <a:lnTo>
                  <a:pt x="705853" y="689810"/>
                </a:lnTo>
                <a:lnTo>
                  <a:pt x="677779" y="637673"/>
                </a:lnTo>
                <a:lnTo>
                  <a:pt x="673769" y="557463"/>
                </a:lnTo>
                <a:lnTo>
                  <a:pt x="725906" y="497305"/>
                </a:lnTo>
                <a:lnTo>
                  <a:pt x="762000" y="461210"/>
                </a:lnTo>
                <a:lnTo>
                  <a:pt x="753979" y="413084"/>
                </a:lnTo>
                <a:lnTo>
                  <a:pt x="717885" y="356937"/>
                </a:lnTo>
                <a:lnTo>
                  <a:pt x="717885" y="272716"/>
                </a:lnTo>
                <a:lnTo>
                  <a:pt x="693821" y="228600"/>
                </a:lnTo>
                <a:lnTo>
                  <a:pt x="673769" y="196516"/>
                </a:lnTo>
                <a:lnTo>
                  <a:pt x="673769" y="148389"/>
                </a:lnTo>
                <a:lnTo>
                  <a:pt x="641685" y="124326"/>
                </a:lnTo>
                <a:lnTo>
                  <a:pt x="641685" y="124326"/>
                </a:lnTo>
                <a:lnTo>
                  <a:pt x="649706" y="48126"/>
                </a:lnTo>
                <a:lnTo>
                  <a:pt x="609600" y="56147"/>
                </a:lnTo>
                <a:lnTo>
                  <a:pt x="605590" y="0"/>
                </a:lnTo>
                <a:lnTo>
                  <a:pt x="573506" y="20052"/>
                </a:lnTo>
                <a:lnTo>
                  <a:pt x="561474" y="28073"/>
                </a:lnTo>
                <a:lnTo>
                  <a:pt x="469232" y="401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orme libre : forme 71">
            <a:extLst>
              <a:ext uri="{FF2B5EF4-FFF2-40B4-BE49-F238E27FC236}">
                <a16:creationId xmlns:a16="http://schemas.microsoft.com/office/drawing/2014/main" id="{389B6213-951C-4C89-9D77-2FDB17207BDE}"/>
              </a:ext>
            </a:extLst>
          </p:cNvPr>
          <p:cNvSpPr/>
          <p:nvPr/>
        </p:nvSpPr>
        <p:spPr>
          <a:xfrm>
            <a:off x="1044431" y="4867851"/>
            <a:ext cx="33455" cy="60158"/>
          </a:xfrm>
          <a:custGeom>
            <a:avLst/>
            <a:gdLst>
              <a:gd name="connsiteX0" fmla="*/ 24375 w 33455"/>
              <a:gd name="connsiteY0" fmla="*/ 0 h 60158"/>
              <a:gd name="connsiteX1" fmla="*/ 24375 w 33455"/>
              <a:gd name="connsiteY1" fmla="*/ 0 h 60158"/>
              <a:gd name="connsiteX2" fmla="*/ 311 w 33455"/>
              <a:gd name="connsiteY2" fmla="*/ 24063 h 60158"/>
              <a:gd name="connsiteX3" fmla="*/ 8332 w 33455"/>
              <a:gd name="connsiteY3" fmla="*/ 36095 h 60158"/>
              <a:gd name="connsiteX4" fmla="*/ 20364 w 33455"/>
              <a:gd name="connsiteY4" fmla="*/ 60158 h 60158"/>
              <a:gd name="connsiteX5" fmla="*/ 28385 w 33455"/>
              <a:gd name="connsiteY5" fmla="*/ 36095 h 60158"/>
              <a:gd name="connsiteX6" fmla="*/ 24375 w 33455"/>
              <a:gd name="connsiteY6" fmla="*/ 0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55" h="60158">
                <a:moveTo>
                  <a:pt x="24375" y="0"/>
                </a:moveTo>
                <a:lnTo>
                  <a:pt x="24375" y="0"/>
                </a:lnTo>
                <a:cubicBezTo>
                  <a:pt x="16354" y="8021"/>
                  <a:pt x="4918" y="13697"/>
                  <a:pt x="311" y="24063"/>
                </a:cubicBezTo>
                <a:cubicBezTo>
                  <a:pt x="-1647" y="28468"/>
                  <a:pt x="6176" y="31784"/>
                  <a:pt x="8332" y="36095"/>
                </a:cubicBezTo>
                <a:cubicBezTo>
                  <a:pt x="24937" y="69304"/>
                  <a:pt x="-2624" y="25675"/>
                  <a:pt x="20364" y="60158"/>
                </a:cubicBezTo>
                <a:cubicBezTo>
                  <a:pt x="23038" y="52137"/>
                  <a:pt x="21350" y="40785"/>
                  <a:pt x="28385" y="36095"/>
                </a:cubicBezTo>
                <a:cubicBezTo>
                  <a:pt x="41529" y="27332"/>
                  <a:pt x="25043" y="6016"/>
                  <a:pt x="24375"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orme libre : forme 72">
            <a:extLst>
              <a:ext uri="{FF2B5EF4-FFF2-40B4-BE49-F238E27FC236}">
                <a16:creationId xmlns:a16="http://schemas.microsoft.com/office/drawing/2014/main" id="{BFF789F1-A028-4159-B571-FF2B47B112FC}"/>
              </a:ext>
            </a:extLst>
          </p:cNvPr>
          <p:cNvSpPr/>
          <p:nvPr/>
        </p:nvSpPr>
        <p:spPr>
          <a:xfrm>
            <a:off x="1088858" y="3748914"/>
            <a:ext cx="64262" cy="76293"/>
          </a:xfrm>
          <a:custGeom>
            <a:avLst/>
            <a:gdLst>
              <a:gd name="connsiteX0" fmla="*/ 48126 w 64262"/>
              <a:gd name="connsiteY0" fmla="*/ 0 h 76293"/>
              <a:gd name="connsiteX1" fmla="*/ 48126 w 64262"/>
              <a:gd name="connsiteY1" fmla="*/ 0 h 76293"/>
              <a:gd name="connsiteX2" fmla="*/ 20053 w 64262"/>
              <a:gd name="connsiteY2" fmla="*/ 20053 h 76293"/>
              <a:gd name="connsiteX3" fmla="*/ 8021 w 64262"/>
              <a:gd name="connsiteY3" fmla="*/ 44116 h 76293"/>
              <a:gd name="connsiteX4" fmla="*/ 0 w 64262"/>
              <a:gd name="connsiteY4" fmla="*/ 56147 h 76293"/>
              <a:gd name="connsiteX5" fmla="*/ 16042 w 64262"/>
              <a:gd name="connsiteY5" fmla="*/ 76200 h 76293"/>
              <a:gd name="connsiteX6" fmla="*/ 28074 w 64262"/>
              <a:gd name="connsiteY6" fmla="*/ 72190 h 76293"/>
              <a:gd name="connsiteX7" fmla="*/ 36095 w 64262"/>
              <a:gd name="connsiteY7" fmla="*/ 64168 h 76293"/>
              <a:gd name="connsiteX8" fmla="*/ 60158 w 64262"/>
              <a:gd name="connsiteY8" fmla="*/ 56147 h 76293"/>
              <a:gd name="connsiteX9" fmla="*/ 64169 w 64262"/>
              <a:gd name="connsiteY9" fmla="*/ 44116 h 76293"/>
              <a:gd name="connsiteX10" fmla="*/ 56148 w 64262"/>
              <a:gd name="connsiteY10" fmla="*/ 32084 h 76293"/>
              <a:gd name="connsiteX11" fmla="*/ 48126 w 64262"/>
              <a:gd name="connsiteY11" fmla="*/ 0 h 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62" h="76293">
                <a:moveTo>
                  <a:pt x="48126" y="0"/>
                </a:moveTo>
                <a:lnTo>
                  <a:pt x="48126" y="0"/>
                </a:lnTo>
                <a:cubicBezTo>
                  <a:pt x="38768" y="6684"/>
                  <a:pt x="28648" y="12413"/>
                  <a:pt x="20053" y="20053"/>
                </a:cubicBezTo>
                <a:cubicBezTo>
                  <a:pt x="9709" y="29248"/>
                  <a:pt x="13537" y="33084"/>
                  <a:pt x="8021" y="44116"/>
                </a:cubicBezTo>
                <a:cubicBezTo>
                  <a:pt x="5865" y="48427"/>
                  <a:pt x="2674" y="52137"/>
                  <a:pt x="0" y="56147"/>
                </a:cubicBezTo>
                <a:cubicBezTo>
                  <a:pt x="3128" y="65531"/>
                  <a:pt x="3238" y="74066"/>
                  <a:pt x="16042" y="76200"/>
                </a:cubicBezTo>
                <a:cubicBezTo>
                  <a:pt x="20212" y="76895"/>
                  <a:pt x="24063" y="73527"/>
                  <a:pt x="28074" y="72190"/>
                </a:cubicBezTo>
                <a:cubicBezTo>
                  <a:pt x="30748" y="69516"/>
                  <a:pt x="32713" y="65859"/>
                  <a:pt x="36095" y="64168"/>
                </a:cubicBezTo>
                <a:cubicBezTo>
                  <a:pt x="43657" y="60387"/>
                  <a:pt x="60158" y="56147"/>
                  <a:pt x="60158" y="56147"/>
                </a:cubicBezTo>
                <a:cubicBezTo>
                  <a:pt x="61495" y="52137"/>
                  <a:pt x="64864" y="48286"/>
                  <a:pt x="64169" y="44116"/>
                </a:cubicBezTo>
                <a:cubicBezTo>
                  <a:pt x="63377" y="39361"/>
                  <a:pt x="57938" y="36559"/>
                  <a:pt x="56148" y="32084"/>
                </a:cubicBezTo>
                <a:cubicBezTo>
                  <a:pt x="55155" y="29602"/>
                  <a:pt x="49463" y="5347"/>
                  <a:pt x="48126"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orme libre : forme 73">
            <a:extLst>
              <a:ext uri="{FF2B5EF4-FFF2-40B4-BE49-F238E27FC236}">
                <a16:creationId xmlns:a16="http://schemas.microsoft.com/office/drawing/2014/main" id="{13593A7A-1B96-44B8-BA19-807380B8D201}"/>
              </a:ext>
            </a:extLst>
          </p:cNvPr>
          <p:cNvSpPr/>
          <p:nvPr/>
        </p:nvSpPr>
        <p:spPr>
          <a:xfrm>
            <a:off x="2203784" y="1511040"/>
            <a:ext cx="1359569" cy="2229853"/>
          </a:xfrm>
          <a:custGeom>
            <a:avLst/>
            <a:gdLst>
              <a:gd name="connsiteX0" fmla="*/ 717885 w 1359569"/>
              <a:gd name="connsiteY0" fmla="*/ 100264 h 2229853"/>
              <a:gd name="connsiteX1" fmla="*/ 657727 w 1359569"/>
              <a:gd name="connsiteY1" fmla="*/ 60158 h 2229853"/>
              <a:gd name="connsiteX2" fmla="*/ 573506 w 1359569"/>
              <a:gd name="connsiteY2" fmla="*/ 52137 h 2229853"/>
              <a:gd name="connsiteX3" fmla="*/ 521369 w 1359569"/>
              <a:gd name="connsiteY3" fmla="*/ 36095 h 2229853"/>
              <a:gd name="connsiteX4" fmla="*/ 401053 w 1359569"/>
              <a:gd name="connsiteY4" fmla="*/ 0 h 2229853"/>
              <a:gd name="connsiteX5" fmla="*/ 344906 w 1359569"/>
              <a:gd name="connsiteY5" fmla="*/ 16042 h 2229853"/>
              <a:gd name="connsiteX6" fmla="*/ 224590 w 1359569"/>
              <a:gd name="connsiteY6" fmla="*/ 148390 h 2229853"/>
              <a:gd name="connsiteX7" fmla="*/ 188495 w 1359569"/>
              <a:gd name="connsiteY7" fmla="*/ 204537 h 2229853"/>
              <a:gd name="connsiteX8" fmla="*/ 104274 w 1359569"/>
              <a:gd name="connsiteY8" fmla="*/ 300790 h 2229853"/>
              <a:gd name="connsiteX9" fmla="*/ 0 w 1359569"/>
              <a:gd name="connsiteY9" fmla="*/ 433137 h 2229853"/>
              <a:gd name="connsiteX10" fmla="*/ 36095 w 1359569"/>
              <a:gd name="connsiteY10" fmla="*/ 469232 h 2229853"/>
              <a:gd name="connsiteX11" fmla="*/ 52137 w 1359569"/>
              <a:gd name="connsiteY11" fmla="*/ 473242 h 2229853"/>
              <a:gd name="connsiteX12" fmla="*/ 140369 w 1359569"/>
              <a:gd name="connsiteY12" fmla="*/ 473242 h 2229853"/>
              <a:gd name="connsiteX13" fmla="*/ 212558 w 1359569"/>
              <a:gd name="connsiteY13" fmla="*/ 461211 h 2229853"/>
              <a:gd name="connsiteX14" fmla="*/ 264695 w 1359569"/>
              <a:gd name="connsiteY14" fmla="*/ 457200 h 2229853"/>
              <a:gd name="connsiteX15" fmla="*/ 296779 w 1359569"/>
              <a:gd name="connsiteY15" fmla="*/ 485274 h 2229853"/>
              <a:gd name="connsiteX16" fmla="*/ 409074 w 1359569"/>
              <a:gd name="connsiteY16" fmla="*/ 493295 h 2229853"/>
              <a:gd name="connsiteX17" fmla="*/ 445169 w 1359569"/>
              <a:gd name="connsiteY17" fmla="*/ 517358 h 2229853"/>
              <a:gd name="connsiteX18" fmla="*/ 477253 w 1359569"/>
              <a:gd name="connsiteY18" fmla="*/ 505327 h 2229853"/>
              <a:gd name="connsiteX19" fmla="*/ 509337 w 1359569"/>
              <a:gd name="connsiteY19" fmla="*/ 545432 h 2229853"/>
              <a:gd name="connsiteX20" fmla="*/ 513348 w 1359569"/>
              <a:gd name="connsiteY20" fmla="*/ 605590 h 2229853"/>
              <a:gd name="connsiteX21" fmla="*/ 525379 w 1359569"/>
              <a:gd name="connsiteY21" fmla="*/ 665748 h 2229853"/>
              <a:gd name="connsiteX22" fmla="*/ 557464 w 1359569"/>
              <a:gd name="connsiteY22" fmla="*/ 693821 h 2229853"/>
              <a:gd name="connsiteX23" fmla="*/ 609600 w 1359569"/>
              <a:gd name="connsiteY23" fmla="*/ 778042 h 2229853"/>
              <a:gd name="connsiteX24" fmla="*/ 557464 w 1359569"/>
              <a:gd name="connsiteY24" fmla="*/ 862264 h 2229853"/>
              <a:gd name="connsiteX25" fmla="*/ 549443 w 1359569"/>
              <a:gd name="connsiteY25" fmla="*/ 930442 h 2229853"/>
              <a:gd name="connsiteX26" fmla="*/ 529390 w 1359569"/>
              <a:gd name="connsiteY26" fmla="*/ 1066800 h 2229853"/>
              <a:gd name="connsiteX27" fmla="*/ 485274 w 1359569"/>
              <a:gd name="connsiteY27" fmla="*/ 1247274 h 2229853"/>
              <a:gd name="connsiteX28" fmla="*/ 449179 w 1359569"/>
              <a:gd name="connsiteY28" fmla="*/ 1263316 h 2229853"/>
              <a:gd name="connsiteX29" fmla="*/ 445169 w 1359569"/>
              <a:gd name="connsiteY29" fmla="*/ 1307432 h 2229853"/>
              <a:gd name="connsiteX30" fmla="*/ 429127 w 1359569"/>
              <a:gd name="connsiteY30" fmla="*/ 1339516 h 2229853"/>
              <a:gd name="connsiteX31" fmla="*/ 360948 w 1359569"/>
              <a:gd name="connsiteY31" fmla="*/ 1415716 h 2229853"/>
              <a:gd name="connsiteX32" fmla="*/ 296779 w 1359569"/>
              <a:gd name="connsiteY32" fmla="*/ 1407695 h 2229853"/>
              <a:gd name="connsiteX33" fmla="*/ 272716 w 1359569"/>
              <a:gd name="connsiteY33" fmla="*/ 1439779 h 2229853"/>
              <a:gd name="connsiteX34" fmla="*/ 288758 w 1359569"/>
              <a:gd name="connsiteY34" fmla="*/ 1499937 h 2229853"/>
              <a:gd name="connsiteX35" fmla="*/ 276727 w 1359569"/>
              <a:gd name="connsiteY35" fmla="*/ 1556085 h 2229853"/>
              <a:gd name="connsiteX36" fmla="*/ 385011 w 1359569"/>
              <a:gd name="connsiteY36" fmla="*/ 1620253 h 2229853"/>
              <a:gd name="connsiteX37" fmla="*/ 461211 w 1359569"/>
              <a:gd name="connsiteY37" fmla="*/ 1744579 h 2229853"/>
              <a:gd name="connsiteX38" fmla="*/ 469232 w 1359569"/>
              <a:gd name="connsiteY38" fmla="*/ 1772653 h 2229853"/>
              <a:gd name="connsiteX39" fmla="*/ 541422 w 1359569"/>
              <a:gd name="connsiteY39" fmla="*/ 1784685 h 2229853"/>
              <a:gd name="connsiteX40" fmla="*/ 637674 w 1359569"/>
              <a:gd name="connsiteY40" fmla="*/ 1868906 h 2229853"/>
              <a:gd name="connsiteX41" fmla="*/ 657727 w 1359569"/>
              <a:gd name="connsiteY41" fmla="*/ 1941095 h 2229853"/>
              <a:gd name="connsiteX42" fmla="*/ 762000 w 1359569"/>
              <a:gd name="connsiteY42" fmla="*/ 2005264 h 2229853"/>
              <a:gd name="connsiteX43" fmla="*/ 834190 w 1359569"/>
              <a:gd name="connsiteY43" fmla="*/ 2109537 h 2229853"/>
              <a:gd name="connsiteX44" fmla="*/ 962527 w 1359569"/>
              <a:gd name="connsiteY44" fmla="*/ 2157664 h 2229853"/>
              <a:gd name="connsiteX45" fmla="*/ 1022685 w 1359569"/>
              <a:gd name="connsiteY45" fmla="*/ 2229853 h 2229853"/>
              <a:gd name="connsiteX46" fmla="*/ 1130969 w 1359569"/>
              <a:gd name="connsiteY46" fmla="*/ 2185737 h 2229853"/>
              <a:gd name="connsiteX47" fmla="*/ 1126958 w 1359569"/>
              <a:gd name="connsiteY47" fmla="*/ 2141621 h 2229853"/>
              <a:gd name="connsiteX48" fmla="*/ 1163053 w 1359569"/>
              <a:gd name="connsiteY48" fmla="*/ 2093495 h 2229853"/>
              <a:gd name="connsiteX49" fmla="*/ 1159043 w 1359569"/>
              <a:gd name="connsiteY49" fmla="*/ 2057400 h 2229853"/>
              <a:gd name="connsiteX50" fmla="*/ 1199148 w 1359569"/>
              <a:gd name="connsiteY50" fmla="*/ 2049379 h 2229853"/>
              <a:gd name="connsiteX51" fmla="*/ 1235243 w 1359569"/>
              <a:gd name="connsiteY51" fmla="*/ 2033337 h 2229853"/>
              <a:gd name="connsiteX52" fmla="*/ 1219200 w 1359569"/>
              <a:gd name="connsiteY52" fmla="*/ 1953127 h 2229853"/>
              <a:gd name="connsiteX53" fmla="*/ 1151022 w 1359569"/>
              <a:gd name="connsiteY53" fmla="*/ 1872916 h 2229853"/>
              <a:gd name="connsiteX54" fmla="*/ 1090864 w 1359569"/>
              <a:gd name="connsiteY54" fmla="*/ 1816769 h 2229853"/>
              <a:gd name="connsiteX55" fmla="*/ 1138990 w 1359569"/>
              <a:gd name="connsiteY55" fmla="*/ 1744579 h 2229853"/>
              <a:gd name="connsiteX56" fmla="*/ 1147011 w 1359569"/>
              <a:gd name="connsiteY56" fmla="*/ 1644316 h 2229853"/>
              <a:gd name="connsiteX57" fmla="*/ 1102895 w 1359569"/>
              <a:gd name="connsiteY57" fmla="*/ 1515979 h 2229853"/>
              <a:gd name="connsiteX58" fmla="*/ 1082843 w 1359569"/>
              <a:gd name="connsiteY58" fmla="*/ 1399674 h 2229853"/>
              <a:gd name="connsiteX59" fmla="*/ 1094874 w 1359569"/>
              <a:gd name="connsiteY59" fmla="*/ 1363579 h 2229853"/>
              <a:gd name="connsiteX60" fmla="*/ 1138990 w 1359569"/>
              <a:gd name="connsiteY60" fmla="*/ 1363579 h 2229853"/>
              <a:gd name="connsiteX61" fmla="*/ 1159043 w 1359569"/>
              <a:gd name="connsiteY61" fmla="*/ 1395664 h 2229853"/>
              <a:gd name="connsiteX62" fmla="*/ 1215190 w 1359569"/>
              <a:gd name="connsiteY62" fmla="*/ 1391653 h 2229853"/>
              <a:gd name="connsiteX63" fmla="*/ 1263316 w 1359569"/>
              <a:gd name="connsiteY63" fmla="*/ 1427748 h 2229853"/>
              <a:gd name="connsiteX64" fmla="*/ 1311443 w 1359569"/>
              <a:gd name="connsiteY64" fmla="*/ 1367590 h 2229853"/>
              <a:gd name="connsiteX65" fmla="*/ 1359569 w 1359569"/>
              <a:gd name="connsiteY65" fmla="*/ 1267327 h 2229853"/>
              <a:gd name="connsiteX66" fmla="*/ 1287379 w 1359569"/>
              <a:gd name="connsiteY66" fmla="*/ 1082842 h 2229853"/>
              <a:gd name="connsiteX67" fmla="*/ 1211179 w 1359569"/>
              <a:gd name="connsiteY67" fmla="*/ 882316 h 2229853"/>
              <a:gd name="connsiteX68" fmla="*/ 1183106 w 1359569"/>
              <a:gd name="connsiteY68" fmla="*/ 846221 h 2229853"/>
              <a:gd name="connsiteX69" fmla="*/ 1098885 w 1359569"/>
              <a:gd name="connsiteY69" fmla="*/ 790074 h 2229853"/>
              <a:gd name="connsiteX70" fmla="*/ 970548 w 1359569"/>
              <a:gd name="connsiteY70" fmla="*/ 689811 h 2229853"/>
              <a:gd name="connsiteX71" fmla="*/ 846222 w 1359569"/>
              <a:gd name="connsiteY71" fmla="*/ 625642 h 2229853"/>
              <a:gd name="connsiteX72" fmla="*/ 749969 w 1359569"/>
              <a:gd name="connsiteY72" fmla="*/ 557464 h 2229853"/>
              <a:gd name="connsiteX73" fmla="*/ 657727 w 1359569"/>
              <a:gd name="connsiteY73" fmla="*/ 453190 h 2229853"/>
              <a:gd name="connsiteX74" fmla="*/ 645695 w 1359569"/>
              <a:gd name="connsiteY74" fmla="*/ 348916 h 2229853"/>
              <a:gd name="connsiteX75" fmla="*/ 625643 w 1359569"/>
              <a:gd name="connsiteY75" fmla="*/ 232611 h 2229853"/>
              <a:gd name="connsiteX76" fmla="*/ 633664 w 1359569"/>
              <a:gd name="connsiteY76" fmla="*/ 156411 h 2229853"/>
              <a:gd name="connsiteX77" fmla="*/ 669758 w 1359569"/>
              <a:gd name="connsiteY77" fmla="*/ 180474 h 2229853"/>
              <a:gd name="connsiteX78" fmla="*/ 717885 w 1359569"/>
              <a:gd name="connsiteY78" fmla="*/ 100264 h 22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59569" h="2229853">
                <a:moveTo>
                  <a:pt x="717885" y="100264"/>
                </a:moveTo>
                <a:lnTo>
                  <a:pt x="657727" y="60158"/>
                </a:lnTo>
                <a:lnTo>
                  <a:pt x="573506" y="52137"/>
                </a:lnTo>
                <a:lnTo>
                  <a:pt x="521369" y="36095"/>
                </a:lnTo>
                <a:lnTo>
                  <a:pt x="401053" y="0"/>
                </a:lnTo>
                <a:lnTo>
                  <a:pt x="344906" y="16042"/>
                </a:lnTo>
                <a:lnTo>
                  <a:pt x="224590" y="148390"/>
                </a:lnTo>
                <a:lnTo>
                  <a:pt x="188495" y="204537"/>
                </a:lnTo>
                <a:lnTo>
                  <a:pt x="104274" y="300790"/>
                </a:lnTo>
                <a:lnTo>
                  <a:pt x="0" y="433137"/>
                </a:lnTo>
                <a:lnTo>
                  <a:pt x="36095" y="469232"/>
                </a:lnTo>
                <a:lnTo>
                  <a:pt x="52137" y="473242"/>
                </a:lnTo>
                <a:lnTo>
                  <a:pt x="140369" y="473242"/>
                </a:lnTo>
                <a:lnTo>
                  <a:pt x="212558" y="461211"/>
                </a:lnTo>
                <a:lnTo>
                  <a:pt x="264695" y="457200"/>
                </a:lnTo>
                <a:lnTo>
                  <a:pt x="296779" y="485274"/>
                </a:lnTo>
                <a:lnTo>
                  <a:pt x="409074" y="493295"/>
                </a:lnTo>
                <a:lnTo>
                  <a:pt x="445169" y="517358"/>
                </a:lnTo>
                <a:lnTo>
                  <a:pt x="477253" y="505327"/>
                </a:lnTo>
                <a:lnTo>
                  <a:pt x="509337" y="545432"/>
                </a:lnTo>
                <a:lnTo>
                  <a:pt x="513348" y="605590"/>
                </a:lnTo>
                <a:lnTo>
                  <a:pt x="525379" y="665748"/>
                </a:lnTo>
                <a:lnTo>
                  <a:pt x="557464" y="693821"/>
                </a:lnTo>
                <a:lnTo>
                  <a:pt x="609600" y="778042"/>
                </a:lnTo>
                <a:lnTo>
                  <a:pt x="557464" y="862264"/>
                </a:lnTo>
                <a:lnTo>
                  <a:pt x="549443" y="930442"/>
                </a:lnTo>
                <a:lnTo>
                  <a:pt x="529390" y="1066800"/>
                </a:lnTo>
                <a:lnTo>
                  <a:pt x="485274" y="1247274"/>
                </a:lnTo>
                <a:lnTo>
                  <a:pt x="449179" y="1263316"/>
                </a:lnTo>
                <a:lnTo>
                  <a:pt x="445169" y="1307432"/>
                </a:lnTo>
                <a:lnTo>
                  <a:pt x="429127" y="1339516"/>
                </a:lnTo>
                <a:lnTo>
                  <a:pt x="360948" y="1415716"/>
                </a:lnTo>
                <a:lnTo>
                  <a:pt x="296779" y="1407695"/>
                </a:lnTo>
                <a:lnTo>
                  <a:pt x="272716" y="1439779"/>
                </a:lnTo>
                <a:lnTo>
                  <a:pt x="288758" y="1499937"/>
                </a:lnTo>
                <a:lnTo>
                  <a:pt x="276727" y="1556085"/>
                </a:lnTo>
                <a:lnTo>
                  <a:pt x="385011" y="1620253"/>
                </a:lnTo>
                <a:lnTo>
                  <a:pt x="461211" y="1744579"/>
                </a:lnTo>
                <a:lnTo>
                  <a:pt x="469232" y="1772653"/>
                </a:lnTo>
                <a:lnTo>
                  <a:pt x="541422" y="1784685"/>
                </a:lnTo>
                <a:lnTo>
                  <a:pt x="637674" y="1868906"/>
                </a:lnTo>
                <a:lnTo>
                  <a:pt x="657727" y="1941095"/>
                </a:lnTo>
                <a:lnTo>
                  <a:pt x="762000" y="2005264"/>
                </a:lnTo>
                <a:lnTo>
                  <a:pt x="834190" y="2109537"/>
                </a:lnTo>
                <a:lnTo>
                  <a:pt x="962527" y="2157664"/>
                </a:lnTo>
                <a:lnTo>
                  <a:pt x="1022685" y="2229853"/>
                </a:lnTo>
                <a:lnTo>
                  <a:pt x="1130969" y="2185737"/>
                </a:lnTo>
                <a:lnTo>
                  <a:pt x="1126958" y="2141621"/>
                </a:lnTo>
                <a:lnTo>
                  <a:pt x="1163053" y="2093495"/>
                </a:lnTo>
                <a:lnTo>
                  <a:pt x="1159043" y="2057400"/>
                </a:lnTo>
                <a:lnTo>
                  <a:pt x="1199148" y="2049379"/>
                </a:lnTo>
                <a:lnTo>
                  <a:pt x="1235243" y="2033337"/>
                </a:lnTo>
                <a:lnTo>
                  <a:pt x="1219200" y="1953127"/>
                </a:lnTo>
                <a:lnTo>
                  <a:pt x="1151022" y="1872916"/>
                </a:lnTo>
                <a:lnTo>
                  <a:pt x="1090864" y="1816769"/>
                </a:lnTo>
                <a:lnTo>
                  <a:pt x="1138990" y="1744579"/>
                </a:lnTo>
                <a:lnTo>
                  <a:pt x="1147011" y="1644316"/>
                </a:lnTo>
                <a:lnTo>
                  <a:pt x="1102895" y="1515979"/>
                </a:lnTo>
                <a:lnTo>
                  <a:pt x="1082843" y="1399674"/>
                </a:lnTo>
                <a:lnTo>
                  <a:pt x="1094874" y="1363579"/>
                </a:lnTo>
                <a:lnTo>
                  <a:pt x="1138990" y="1363579"/>
                </a:lnTo>
                <a:lnTo>
                  <a:pt x="1159043" y="1395664"/>
                </a:lnTo>
                <a:lnTo>
                  <a:pt x="1215190" y="1391653"/>
                </a:lnTo>
                <a:lnTo>
                  <a:pt x="1263316" y="1427748"/>
                </a:lnTo>
                <a:lnTo>
                  <a:pt x="1311443" y="1367590"/>
                </a:lnTo>
                <a:lnTo>
                  <a:pt x="1359569" y="1267327"/>
                </a:lnTo>
                <a:lnTo>
                  <a:pt x="1287379" y="1082842"/>
                </a:lnTo>
                <a:lnTo>
                  <a:pt x="1211179" y="882316"/>
                </a:lnTo>
                <a:lnTo>
                  <a:pt x="1183106" y="846221"/>
                </a:lnTo>
                <a:lnTo>
                  <a:pt x="1098885" y="790074"/>
                </a:lnTo>
                <a:lnTo>
                  <a:pt x="970548" y="689811"/>
                </a:lnTo>
                <a:lnTo>
                  <a:pt x="846222" y="625642"/>
                </a:lnTo>
                <a:lnTo>
                  <a:pt x="749969" y="557464"/>
                </a:lnTo>
                <a:lnTo>
                  <a:pt x="657727" y="453190"/>
                </a:lnTo>
                <a:lnTo>
                  <a:pt x="645695" y="348916"/>
                </a:lnTo>
                <a:lnTo>
                  <a:pt x="625643" y="232611"/>
                </a:lnTo>
                <a:lnTo>
                  <a:pt x="633664" y="156411"/>
                </a:lnTo>
                <a:lnTo>
                  <a:pt x="669758" y="180474"/>
                </a:lnTo>
                <a:lnTo>
                  <a:pt x="717885" y="10026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Forme libre : forme 74">
            <a:extLst>
              <a:ext uri="{FF2B5EF4-FFF2-40B4-BE49-F238E27FC236}">
                <a16:creationId xmlns:a16="http://schemas.microsoft.com/office/drawing/2014/main" id="{677F910F-C4B5-41E6-AB32-ACFAE8270750}"/>
              </a:ext>
            </a:extLst>
          </p:cNvPr>
          <p:cNvSpPr/>
          <p:nvPr/>
        </p:nvSpPr>
        <p:spPr>
          <a:xfrm>
            <a:off x="2961774" y="5381199"/>
            <a:ext cx="1443788" cy="978568"/>
          </a:xfrm>
          <a:custGeom>
            <a:avLst/>
            <a:gdLst>
              <a:gd name="connsiteX0" fmla="*/ 1435768 w 1435768"/>
              <a:gd name="connsiteY0" fmla="*/ 28073 h 938463"/>
              <a:gd name="connsiteX1" fmla="*/ 1379621 w 1435768"/>
              <a:gd name="connsiteY1" fmla="*/ 140368 h 938463"/>
              <a:gd name="connsiteX2" fmla="*/ 1323474 w 1435768"/>
              <a:gd name="connsiteY2" fmla="*/ 244642 h 938463"/>
              <a:gd name="connsiteX3" fmla="*/ 1283368 w 1435768"/>
              <a:gd name="connsiteY3" fmla="*/ 324852 h 938463"/>
              <a:gd name="connsiteX4" fmla="*/ 1239253 w 1435768"/>
              <a:gd name="connsiteY4" fmla="*/ 417094 h 938463"/>
              <a:gd name="connsiteX5" fmla="*/ 1239253 w 1435768"/>
              <a:gd name="connsiteY5" fmla="*/ 541421 h 938463"/>
              <a:gd name="connsiteX6" fmla="*/ 1319463 w 1435768"/>
              <a:gd name="connsiteY6" fmla="*/ 565484 h 938463"/>
              <a:gd name="connsiteX7" fmla="*/ 1295400 w 1435768"/>
              <a:gd name="connsiteY7" fmla="*/ 613610 h 938463"/>
              <a:gd name="connsiteX8" fmla="*/ 1319463 w 1435768"/>
              <a:gd name="connsiteY8" fmla="*/ 645694 h 938463"/>
              <a:gd name="connsiteX9" fmla="*/ 1343526 w 1435768"/>
              <a:gd name="connsiteY9" fmla="*/ 701842 h 938463"/>
              <a:gd name="connsiteX10" fmla="*/ 1303421 w 1435768"/>
              <a:gd name="connsiteY10" fmla="*/ 745957 h 938463"/>
              <a:gd name="connsiteX11" fmla="*/ 1255295 w 1435768"/>
              <a:gd name="connsiteY11" fmla="*/ 826168 h 938463"/>
              <a:gd name="connsiteX12" fmla="*/ 1251284 w 1435768"/>
              <a:gd name="connsiteY12" fmla="*/ 890336 h 938463"/>
              <a:gd name="connsiteX13" fmla="*/ 1235242 w 1435768"/>
              <a:gd name="connsiteY13" fmla="*/ 938463 h 938463"/>
              <a:gd name="connsiteX14" fmla="*/ 1183105 w 1435768"/>
              <a:gd name="connsiteY14" fmla="*/ 894347 h 938463"/>
              <a:gd name="connsiteX15" fmla="*/ 1118937 w 1435768"/>
              <a:gd name="connsiteY15" fmla="*/ 898357 h 938463"/>
              <a:gd name="connsiteX16" fmla="*/ 1002632 w 1435768"/>
              <a:gd name="connsiteY16" fmla="*/ 878305 h 938463"/>
              <a:gd name="connsiteX17" fmla="*/ 946484 w 1435768"/>
              <a:gd name="connsiteY17" fmla="*/ 834189 h 938463"/>
              <a:gd name="connsiteX18" fmla="*/ 898358 w 1435768"/>
              <a:gd name="connsiteY18" fmla="*/ 778042 h 938463"/>
              <a:gd name="connsiteX19" fmla="*/ 826168 w 1435768"/>
              <a:gd name="connsiteY19" fmla="*/ 689810 h 938463"/>
              <a:gd name="connsiteX20" fmla="*/ 725905 w 1435768"/>
              <a:gd name="connsiteY20" fmla="*/ 673768 h 938463"/>
              <a:gd name="connsiteX21" fmla="*/ 673768 w 1435768"/>
              <a:gd name="connsiteY21" fmla="*/ 689810 h 938463"/>
              <a:gd name="connsiteX22" fmla="*/ 577516 w 1435768"/>
              <a:gd name="connsiteY22" fmla="*/ 645694 h 938463"/>
              <a:gd name="connsiteX23" fmla="*/ 521368 w 1435768"/>
              <a:gd name="connsiteY23" fmla="*/ 593557 h 938463"/>
              <a:gd name="connsiteX24" fmla="*/ 465221 w 1435768"/>
              <a:gd name="connsiteY24" fmla="*/ 573505 h 938463"/>
              <a:gd name="connsiteX25" fmla="*/ 397042 w 1435768"/>
              <a:gd name="connsiteY25" fmla="*/ 537410 h 938463"/>
              <a:gd name="connsiteX26" fmla="*/ 336884 w 1435768"/>
              <a:gd name="connsiteY26" fmla="*/ 485273 h 938463"/>
              <a:gd name="connsiteX27" fmla="*/ 260684 w 1435768"/>
              <a:gd name="connsiteY27" fmla="*/ 453189 h 938463"/>
              <a:gd name="connsiteX28" fmla="*/ 224589 w 1435768"/>
              <a:gd name="connsiteY28" fmla="*/ 409073 h 938463"/>
              <a:gd name="connsiteX29" fmla="*/ 152400 w 1435768"/>
              <a:gd name="connsiteY29" fmla="*/ 393031 h 938463"/>
              <a:gd name="connsiteX30" fmla="*/ 100263 w 1435768"/>
              <a:gd name="connsiteY30" fmla="*/ 421105 h 938463"/>
              <a:gd name="connsiteX31" fmla="*/ 60158 w 1435768"/>
              <a:gd name="connsiteY31" fmla="*/ 364957 h 938463"/>
              <a:gd name="connsiteX32" fmla="*/ 0 w 1435768"/>
              <a:gd name="connsiteY32" fmla="*/ 328863 h 938463"/>
              <a:gd name="connsiteX33" fmla="*/ 8021 w 1435768"/>
              <a:gd name="connsiteY33" fmla="*/ 212557 h 938463"/>
              <a:gd name="connsiteX34" fmla="*/ 40105 w 1435768"/>
              <a:gd name="connsiteY34" fmla="*/ 152400 h 938463"/>
              <a:gd name="connsiteX35" fmla="*/ 68179 w 1435768"/>
              <a:gd name="connsiteY35" fmla="*/ 120315 h 938463"/>
              <a:gd name="connsiteX36" fmla="*/ 96253 w 1435768"/>
              <a:gd name="connsiteY36" fmla="*/ 120315 h 938463"/>
              <a:gd name="connsiteX37" fmla="*/ 128337 w 1435768"/>
              <a:gd name="connsiteY37" fmla="*/ 72189 h 938463"/>
              <a:gd name="connsiteX38" fmla="*/ 160421 w 1435768"/>
              <a:gd name="connsiteY38" fmla="*/ 84221 h 938463"/>
              <a:gd name="connsiteX39" fmla="*/ 188495 w 1435768"/>
              <a:gd name="connsiteY39" fmla="*/ 140368 h 938463"/>
              <a:gd name="connsiteX40" fmla="*/ 228600 w 1435768"/>
              <a:gd name="connsiteY40" fmla="*/ 148389 h 938463"/>
              <a:gd name="connsiteX41" fmla="*/ 264695 w 1435768"/>
              <a:gd name="connsiteY41" fmla="*/ 120315 h 938463"/>
              <a:gd name="connsiteX42" fmla="*/ 292768 w 1435768"/>
              <a:gd name="connsiteY42" fmla="*/ 72189 h 938463"/>
              <a:gd name="connsiteX43" fmla="*/ 324853 w 1435768"/>
              <a:gd name="connsiteY43" fmla="*/ 64168 h 938463"/>
              <a:gd name="connsiteX44" fmla="*/ 356937 w 1435768"/>
              <a:gd name="connsiteY44" fmla="*/ 72189 h 938463"/>
              <a:gd name="connsiteX45" fmla="*/ 393032 w 1435768"/>
              <a:gd name="connsiteY45" fmla="*/ 40105 h 938463"/>
              <a:gd name="connsiteX46" fmla="*/ 449179 w 1435768"/>
              <a:gd name="connsiteY46" fmla="*/ 84221 h 938463"/>
              <a:gd name="connsiteX47" fmla="*/ 457200 w 1435768"/>
              <a:gd name="connsiteY47" fmla="*/ 112294 h 938463"/>
              <a:gd name="connsiteX48" fmla="*/ 509337 w 1435768"/>
              <a:gd name="connsiteY48" fmla="*/ 100263 h 938463"/>
              <a:gd name="connsiteX49" fmla="*/ 513347 w 1435768"/>
              <a:gd name="connsiteY49" fmla="*/ 140368 h 938463"/>
              <a:gd name="connsiteX50" fmla="*/ 617621 w 1435768"/>
              <a:gd name="connsiteY50" fmla="*/ 172452 h 938463"/>
              <a:gd name="connsiteX51" fmla="*/ 713874 w 1435768"/>
              <a:gd name="connsiteY51" fmla="*/ 136357 h 938463"/>
              <a:gd name="connsiteX52" fmla="*/ 766010 w 1435768"/>
              <a:gd name="connsiteY52" fmla="*/ 144378 h 938463"/>
              <a:gd name="connsiteX53" fmla="*/ 938463 w 1435768"/>
              <a:gd name="connsiteY53" fmla="*/ 128336 h 938463"/>
              <a:gd name="connsiteX54" fmla="*/ 1014663 w 1435768"/>
              <a:gd name="connsiteY54" fmla="*/ 116305 h 938463"/>
              <a:gd name="connsiteX55" fmla="*/ 1086853 w 1435768"/>
              <a:gd name="connsiteY55" fmla="*/ 56147 h 938463"/>
              <a:gd name="connsiteX56" fmla="*/ 1147010 w 1435768"/>
              <a:gd name="connsiteY56" fmla="*/ 52136 h 938463"/>
              <a:gd name="connsiteX57" fmla="*/ 1199147 w 1435768"/>
              <a:gd name="connsiteY57" fmla="*/ 68178 h 938463"/>
              <a:gd name="connsiteX58" fmla="*/ 1267326 w 1435768"/>
              <a:gd name="connsiteY58" fmla="*/ 64168 h 938463"/>
              <a:gd name="connsiteX59" fmla="*/ 1287379 w 1435768"/>
              <a:gd name="connsiteY59" fmla="*/ 16042 h 938463"/>
              <a:gd name="connsiteX60" fmla="*/ 1323474 w 1435768"/>
              <a:gd name="connsiteY60" fmla="*/ 40105 h 938463"/>
              <a:gd name="connsiteX61" fmla="*/ 1375610 w 1435768"/>
              <a:gd name="connsiteY61" fmla="*/ 0 h 938463"/>
              <a:gd name="connsiteX62" fmla="*/ 1435768 w 1435768"/>
              <a:gd name="connsiteY62" fmla="*/ 28073 h 938463"/>
              <a:gd name="connsiteX0" fmla="*/ 1435768 w 1443788"/>
              <a:gd name="connsiteY0" fmla="*/ 68178 h 978568"/>
              <a:gd name="connsiteX1" fmla="*/ 1379621 w 1443788"/>
              <a:gd name="connsiteY1" fmla="*/ 180473 h 978568"/>
              <a:gd name="connsiteX2" fmla="*/ 1323474 w 1443788"/>
              <a:gd name="connsiteY2" fmla="*/ 284747 h 978568"/>
              <a:gd name="connsiteX3" fmla="*/ 1283368 w 1443788"/>
              <a:gd name="connsiteY3" fmla="*/ 364957 h 978568"/>
              <a:gd name="connsiteX4" fmla="*/ 1239253 w 1443788"/>
              <a:gd name="connsiteY4" fmla="*/ 457199 h 978568"/>
              <a:gd name="connsiteX5" fmla="*/ 1239253 w 1443788"/>
              <a:gd name="connsiteY5" fmla="*/ 581526 h 978568"/>
              <a:gd name="connsiteX6" fmla="*/ 1319463 w 1443788"/>
              <a:gd name="connsiteY6" fmla="*/ 605589 h 978568"/>
              <a:gd name="connsiteX7" fmla="*/ 1295400 w 1443788"/>
              <a:gd name="connsiteY7" fmla="*/ 653715 h 978568"/>
              <a:gd name="connsiteX8" fmla="*/ 1319463 w 1443788"/>
              <a:gd name="connsiteY8" fmla="*/ 685799 h 978568"/>
              <a:gd name="connsiteX9" fmla="*/ 1343526 w 1443788"/>
              <a:gd name="connsiteY9" fmla="*/ 741947 h 978568"/>
              <a:gd name="connsiteX10" fmla="*/ 1303421 w 1443788"/>
              <a:gd name="connsiteY10" fmla="*/ 786062 h 978568"/>
              <a:gd name="connsiteX11" fmla="*/ 1255295 w 1443788"/>
              <a:gd name="connsiteY11" fmla="*/ 866273 h 978568"/>
              <a:gd name="connsiteX12" fmla="*/ 1251284 w 1443788"/>
              <a:gd name="connsiteY12" fmla="*/ 930441 h 978568"/>
              <a:gd name="connsiteX13" fmla="*/ 1235242 w 1443788"/>
              <a:gd name="connsiteY13" fmla="*/ 978568 h 978568"/>
              <a:gd name="connsiteX14" fmla="*/ 1183105 w 1443788"/>
              <a:gd name="connsiteY14" fmla="*/ 934452 h 978568"/>
              <a:gd name="connsiteX15" fmla="*/ 1118937 w 1443788"/>
              <a:gd name="connsiteY15" fmla="*/ 938462 h 978568"/>
              <a:gd name="connsiteX16" fmla="*/ 1002632 w 1443788"/>
              <a:gd name="connsiteY16" fmla="*/ 918410 h 978568"/>
              <a:gd name="connsiteX17" fmla="*/ 946484 w 1443788"/>
              <a:gd name="connsiteY17" fmla="*/ 874294 h 978568"/>
              <a:gd name="connsiteX18" fmla="*/ 898358 w 1443788"/>
              <a:gd name="connsiteY18" fmla="*/ 818147 h 978568"/>
              <a:gd name="connsiteX19" fmla="*/ 826168 w 1443788"/>
              <a:gd name="connsiteY19" fmla="*/ 729915 h 978568"/>
              <a:gd name="connsiteX20" fmla="*/ 725905 w 1443788"/>
              <a:gd name="connsiteY20" fmla="*/ 713873 h 978568"/>
              <a:gd name="connsiteX21" fmla="*/ 673768 w 1443788"/>
              <a:gd name="connsiteY21" fmla="*/ 729915 h 978568"/>
              <a:gd name="connsiteX22" fmla="*/ 577516 w 1443788"/>
              <a:gd name="connsiteY22" fmla="*/ 685799 h 978568"/>
              <a:gd name="connsiteX23" fmla="*/ 521368 w 1443788"/>
              <a:gd name="connsiteY23" fmla="*/ 633662 h 978568"/>
              <a:gd name="connsiteX24" fmla="*/ 465221 w 1443788"/>
              <a:gd name="connsiteY24" fmla="*/ 613610 h 978568"/>
              <a:gd name="connsiteX25" fmla="*/ 397042 w 1443788"/>
              <a:gd name="connsiteY25" fmla="*/ 577515 h 978568"/>
              <a:gd name="connsiteX26" fmla="*/ 336884 w 1443788"/>
              <a:gd name="connsiteY26" fmla="*/ 525378 h 978568"/>
              <a:gd name="connsiteX27" fmla="*/ 260684 w 1443788"/>
              <a:gd name="connsiteY27" fmla="*/ 493294 h 978568"/>
              <a:gd name="connsiteX28" fmla="*/ 224589 w 1443788"/>
              <a:gd name="connsiteY28" fmla="*/ 449178 h 978568"/>
              <a:gd name="connsiteX29" fmla="*/ 152400 w 1443788"/>
              <a:gd name="connsiteY29" fmla="*/ 433136 h 978568"/>
              <a:gd name="connsiteX30" fmla="*/ 100263 w 1443788"/>
              <a:gd name="connsiteY30" fmla="*/ 461210 h 978568"/>
              <a:gd name="connsiteX31" fmla="*/ 60158 w 1443788"/>
              <a:gd name="connsiteY31" fmla="*/ 405062 h 978568"/>
              <a:gd name="connsiteX32" fmla="*/ 0 w 1443788"/>
              <a:gd name="connsiteY32" fmla="*/ 368968 h 978568"/>
              <a:gd name="connsiteX33" fmla="*/ 8021 w 1443788"/>
              <a:gd name="connsiteY33" fmla="*/ 252662 h 978568"/>
              <a:gd name="connsiteX34" fmla="*/ 40105 w 1443788"/>
              <a:gd name="connsiteY34" fmla="*/ 192505 h 978568"/>
              <a:gd name="connsiteX35" fmla="*/ 68179 w 1443788"/>
              <a:gd name="connsiteY35" fmla="*/ 160420 h 978568"/>
              <a:gd name="connsiteX36" fmla="*/ 96253 w 1443788"/>
              <a:gd name="connsiteY36" fmla="*/ 160420 h 978568"/>
              <a:gd name="connsiteX37" fmla="*/ 128337 w 1443788"/>
              <a:gd name="connsiteY37" fmla="*/ 112294 h 978568"/>
              <a:gd name="connsiteX38" fmla="*/ 160421 w 1443788"/>
              <a:gd name="connsiteY38" fmla="*/ 124326 h 978568"/>
              <a:gd name="connsiteX39" fmla="*/ 188495 w 1443788"/>
              <a:gd name="connsiteY39" fmla="*/ 180473 h 978568"/>
              <a:gd name="connsiteX40" fmla="*/ 228600 w 1443788"/>
              <a:gd name="connsiteY40" fmla="*/ 188494 h 978568"/>
              <a:gd name="connsiteX41" fmla="*/ 264695 w 1443788"/>
              <a:gd name="connsiteY41" fmla="*/ 160420 h 978568"/>
              <a:gd name="connsiteX42" fmla="*/ 292768 w 1443788"/>
              <a:gd name="connsiteY42" fmla="*/ 112294 h 978568"/>
              <a:gd name="connsiteX43" fmla="*/ 324853 w 1443788"/>
              <a:gd name="connsiteY43" fmla="*/ 104273 h 978568"/>
              <a:gd name="connsiteX44" fmla="*/ 356937 w 1443788"/>
              <a:gd name="connsiteY44" fmla="*/ 112294 h 978568"/>
              <a:gd name="connsiteX45" fmla="*/ 393032 w 1443788"/>
              <a:gd name="connsiteY45" fmla="*/ 80210 h 978568"/>
              <a:gd name="connsiteX46" fmla="*/ 449179 w 1443788"/>
              <a:gd name="connsiteY46" fmla="*/ 124326 h 978568"/>
              <a:gd name="connsiteX47" fmla="*/ 457200 w 1443788"/>
              <a:gd name="connsiteY47" fmla="*/ 152399 h 978568"/>
              <a:gd name="connsiteX48" fmla="*/ 509337 w 1443788"/>
              <a:gd name="connsiteY48" fmla="*/ 140368 h 978568"/>
              <a:gd name="connsiteX49" fmla="*/ 513347 w 1443788"/>
              <a:gd name="connsiteY49" fmla="*/ 180473 h 978568"/>
              <a:gd name="connsiteX50" fmla="*/ 617621 w 1443788"/>
              <a:gd name="connsiteY50" fmla="*/ 212557 h 978568"/>
              <a:gd name="connsiteX51" fmla="*/ 713874 w 1443788"/>
              <a:gd name="connsiteY51" fmla="*/ 176462 h 978568"/>
              <a:gd name="connsiteX52" fmla="*/ 766010 w 1443788"/>
              <a:gd name="connsiteY52" fmla="*/ 184483 h 978568"/>
              <a:gd name="connsiteX53" fmla="*/ 938463 w 1443788"/>
              <a:gd name="connsiteY53" fmla="*/ 168441 h 978568"/>
              <a:gd name="connsiteX54" fmla="*/ 1014663 w 1443788"/>
              <a:gd name="connsiteY54" fmla="*/ 156410 h 978568"/>
              <a:gd name="connsiteX55" fmla="*/ 1086853 w 1443788"/>
              <a:gd name="connsiteY55" fmla="*/ 96252 h 978568"/>
              <a:gd name="connsiteX56" fmla="*/ 1147010 w 1443788"/>
              <a:gd name="connsiteY56" fmla="*/ 92241 h 978568"/>
              <a:gd name="connsiteX57" fmla="*/ 1199147 w 1443788"/>
              <a:gd name="connsiteY57" fmla="*/ 108283 h 978568"/>
              <a:gd name="connsiteX58" fmla="*/ 1267326 w 1443788"/>
              <a:gd name="connsiteY58" fmla="*/ 104273 h 978568"/>
              <a:gd name="connsiteX59" fmla="*/ 1287379 w 1443788"/>
              <a:gd name="connsiteY59" fmla="*/ 56147 h 978568"/>
              <a:gd name="connsiteX60" fmla="*/ 1323474 w 1443788"/>
              <a:gd name="connsiteY60" fmla="*/ 80210 h 978568"/>
              <a:gd name="connsiteX61" fmla="*/ 1443788 w 1443788"/>
              <a:gd name="connsiteY61" fmla="*/ 0 h 978568"/>
              <a:gd name="connsiteX62" fmla="*/ 1435768 w 1443788"/>
              <a:gd name="connsiteY62" fmla="*/ 68178 h 97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43788" h="978568">
                <a:moveTo>
                  <a:pt x="1435768" y="68178"/>
                </a:moveTo>
                <a:lnTo>
                  <a:pt x="1379621" y="180473"/>
                </a:lnTo>
                <a:lnTo>
                  <a:pt x="1323474" y="284747"/>
                </a:lnTo>
                <a:lnTo>
                  <a:pt x="1283368" y="364957"/>
                </a:lnTo>
                <a:lnTo>
                  <a:pt x="1239253" y="457199"/>
                </a:lnTo>
                <a:lnTo>
                  <a:pt x="1239253" y="581526"/>
                </a:lnTo>
                <a:lnTo>
                  <a:pt x="1319463" y="605589"/>
                </a:lnTo>
                <a:lnTo>
                  <a:pt x="1295400" y="653715"/>
                </a:lnTo>
                <a:lnTo>
                  <a:pt x="1319463" y="685799"/>
                </a:lnTo>
                <a:lnTo>
                  <a:pt x="1343526" y="741947"/>
                </a:lnTo>
                <a:lnTo>
                  <a:pt x="1303421" y="786062"/>
                </a:lnTo>
                <a:lnTo>
                  <a:pt x="1255295" y="866273"/>
                </a:lnTo>
                <a:lnTo>
                  <a:pt x="1251284" y="930441"/>
                </a:lnTo>
                <a:lnTo>
                  <a:pt x="1235242" y="978568"/>
                </a:lnTo>
                <a:lnTo>
                  <a:pt x="1183105" y="934452"/>
                </a:lnTo>
                <a:lnTo>
                  <a:pt x="1118937" y="938462"/>
                </a:lnTo>
                <a:lnTo>
                  <a:pt x="1002632" y="918410"/>
                </a:lnTo>
                <a:lnTo>
                  <a:pt x="946484" y="874294"/>
                </a:lnTo>
                <a:lnTo>
                  <a:pt x="898358" y="818147"/>
                </a:lnTo>
                <a:lnTo>
                  <a:pt x="826168" y="729915"/>
                </a:lnTo>
                <a:lnTo>
                  <a:pt x="725905" y="713873"/>
                </a:lnTo>
                <a:lnTo>
                  <a:pt x="673768" y="729915"/>
                </a:lnTo>
                <a:lnTo>
                  <a:pt x="577516" y="685799"/>
                </a:lnTo>
                <a:lnTo>
                  <a:pt x="521368" y="633662"/>
                </a:lnTo>
                <a:lnTo>
                  <a:pt x="465221" y="613610"/>
                </a:lnTo>
                <a:lnTo>
                  <a:pt x="397042" y="577515"/>
                </a:lnTo>
                <a:lnTo>
                  <a:pt x="336884" y="525378"/>
                </a:lnTo>
                <a:lnTo>
                  <a:pt x="260684" y="493294"/>
                </a:lnTo>
                <a:lnTo>
                  <a:pt x="224589" y="449178"/>
                </a:lnTo>
                <a:lnTo>
                  <a:pt x="152400" y="433136"/>
                </a:lnTo>
                <a:lnTo>
                  <a:pt x="100263" y="461210"/>
                </a:lnTo>
                <a:lnTo>
                  <a:pt x="60158" y="405062"/>
                </a:lnTo>
                <a:lnTo>
                  <a:pt x="0" y="368968"/>
                </a:lnTo>
                <a:lnTo>
                  <a:pt x="8021" y="252662"/>
                </a:lnTo>
                <a:lnTo>
                  <a:pt x="40105" y="192505"/>
                </a:lnTo>
                <a:lnTo>
                  <a:pt x="68179" y="160420"/>
                </a:lnTo>
                <a:lnTo>
                  <a:pt x="96253" y="160420"/>
                </a:lnTo>
                <a:lnTo>
                  <a:pt x="128337" y="112294"/>
                </a:lnTo>
                <a:lnTo>
                  <a:pt x="160421" y="124326"/>
                </a:lnTo>
                <a:lnTo>
                  <a:pt x="188495" y="180473"/>
                </a:lnTo>
                <a:lnTo>
                  <a:pt x="228600" y="188494"/>
                </a:lnTo>
                <a:lnTo>
                  <a:pt x="264695" y="160420"/>
                </a:lnTo>
                <a:lnTo>
                  <a:pt x="292768" y="112294"/>
                </a:lnTo>
                <a:lnTo>
                  <a:pt x="324853" y="104273"/>
                </a:lnTo>
                <a:lnTo>
                  <a:pt x="356937" y="112294"/>
                </a:lnTo>
                <a:lnTo>
                  <a:pt x="393032" y="80210"/>
                </a:lnTo>
                <a:lnTo>
                  <a:pt x="449179" y="124326"/>
                </a:lnTo>
                <a:lnTo>
                  <a:pt x="457200" y="152399"/>
                </a:lnTo>
                <a:lnTo>
                  <a:pt x="509337" y="140368"/>
                </a:lnTo>
                <a:lnTo>
                  <a:pt x="513347" y="180473"/>
                </a:lnTo>
                <a:lnTo>
                  <a:pt x="617621" y="212557"/>
                </a:lnTo>
                <a:lnTo>
                  <a:pt x="713874" y="176462"/>
                </a:lnTo>
                <a:lnTo>
                  <a:pt x="766010" y="184483"/>
                </a:lnTo>
                <a:lnTo>
                  <a:pt x="938463" y="168441"/>
                </a:lnTo>
                <a:lnTo>
                  <a:pt x="1014663" y="156410"/>
                </a:lnTo>
                <a:lnTo>
                  <a:pt x="1086853" y="96252"/>
                </a:lnTo>
                <a:lnTo>
                  <a:pt x="1147010" y="92241"/>
                </a:lnTo>
                <a:lnTo>
                  <a:pt x="1199147" y="108283"/>
                </a:lnTo>
                <a:lnTo>
                  <a:pt x="1267326" y="104273"/>
                </a:lnTo>
                <a:lnTo>
                  <a:pt x="1287379" y="56147"/>
                </a:lnTo>
                <a:lnTo>
                  <a:pt x="1323474" y="80210"/>
                </a:lnTo>
                <a:lnTo>
                  <a:pt x="1443788" y="0"/>
                </a:lnTo>
                <a:lnTo>
                  <a:pt x="1435768" y="68178"/>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Forme libre : forme 75">
            <a:extLst>
              <a:ext uri="{FF2B5EF4-FFF2-40B4-BE49-F238E27FC236}">
                <a16:creationId xmlns:a16="http://schemas.microsoft.com/office/drawing/2014/main" id="{7B0DDD69-50A3-4388-9417-EB280B9B4FCC}"/>
              </a:ext>
            </a:extLst>
          </p:cNvPr>
          <p:cNvSpPr/>
          <p:nvPr/>
        </p:nvSpPr>
        <p:spPr>
          <a:xfrm>
            <a:off x="3290637" y="2782377"/>
            <a:ext cx="2366211" cy="2839453"/>
          </a:xfrm>
          <a:custGeom>
            <a:avLst/>
            <a:gdLst>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20053 w 2366211"/>
              <a:gd name="connsiteY119" fmla="*/ 545432 h 2839453"/>
              <a:gd name="connsiteX120" fmla="*/ 56147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20053 w 2366211"/>
              <a:gd name="connsiteY119" fmla="*/ 545432 h 2839453"/>
              <a:gd name="connsiteX120" fmla="*/ 44116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8022 w 2366211"/>
              <a:gd name="connsiteY119" fmla="*/ 545432 h 2839453"/>
              <a:gd name="connsiteX120" fmla="*/ 44116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366211" h="2839453">
                <a:moveTo>
                  <a:pt x="272716" y="0"/>
                </a:moveTo>
                <a:lnTo>
                  <a:pt x="320842" y="88232"/>
                </a:lnTo>
                <a:lnTo>
                  <a:pt x="360947" y="172453"/>
                </a:lnTo>
                <a:lnTo>
                  <a:pt x="441158" y="272716"/>
                </a:lnTo>
                <a:lnTo>
                  <a:pt x="541421" y="356937"/>
                </a:lnTo>
                <a:lnTo>
                  <a:pt x="589547" y="368969"/>
                </a:lnTo>
                <a:lnTo>
                  <a:pt x="625642" y="413084"/>
                </a:lnTo>
                <a:lnTo>
                  <a:pt x="645695" y="449179"/>
                </a:lnTo>
                <a:lnTo>
                  <a:pt x="822158" y="525379"/>
                </a:lnTo>
                <a:lnTo>
                  <a:pt x="886326" y="533400"/>
                </a:lnTo>
                <a:lnTo>
                  <a:pt x="966537" y="557463"/>
                </a:lnTo>
                <a:lnTo>
                  <a:pt x="994611" y="521369"/>
                </a:lnTo>
                <a:lnTo>
                  <a:pt x="1030705" y="505327"/>
                </a:lnTo>
                <a:lnTo>
                  <a:pt x="1074821" y="537411"/>
                </a:lnTo>
                <a:lnTo>
                  <a:pt x="1122947" y="505327"/>
                </a:lnTo>
                <a:lnTo>
                  <a:pt x="1223211" y="509337"/>
                </a:lnTo>
                <a:lnTo>
                  <a:pt x="1275347" y="561474"/>
                </a:lnTo>
                <a:lnTo>
                  <a:pt x="1223211" y="633663"/>
                </a:lnTo>
                <a:lnTo>
                  <a:pt x="1163053" y="701842"/>
                </a:lnTo>
                <a:lnTo>
                  <a:pt x="1155032" y="737937"/>
                </a:lnTo>
                <a:lnTo>
                  <a:pt x="1199147" y="790074"/>
                </a:lnTo>
                <a:lnTo>
                  <a:pt x="1736558" y="998621"/>
                </a:lnTo>
                <a:lnTo>
                  <a:pt x="1828800" y="1066800"/>
                </a:lnTo>
                <a:lnTo>
                  <a:pt x="1993232" y="1143000"/>
                </a:lnTo>
                <a:lnTo>
                  <a:pt x="2085474" y="1183105"/>
                </a:lnTo>
                <a:lnTo>
                  <a:pt x="2165684" y="1263316"/>
                </a:lnTo>
                <a:lnTo>
                  <a:pt x="2261937" y="1327484"/>
                </a:lnTo>
                <a:lnTo>
                  <a:pt x="2346158" y="1407695"/>
                </a:lnTo>
                <a:lnTo>
                  <a:pt x="2366211" y="1467853"/>
                </a:lnTo>
                <a:lnTo>
                  <a:pt x="2330116" y="1532021"/>
                </a:lnTo>
                <a:lnTo>
                  <a:pt x="2318084" y="1580148"/>
                </a:lnTo>
                <a:lnTo>
                  <a:pt x="2306053" y="1664369"/>
                </a:lnTo>
                <a:lnTo>
                  <a:pt x="2257926" y="1656348"/>
                </a:lnTo>
                <a:lnTo>
                  <a:pt x="2181726" y="1624263"/>
                </a:lnTo>
                <a:lnTo>
                  <a:pt x="2129590" y="1556084"/>
                </a:lnTo>
                <a:lnTo>
                  <a:pt x="2101516" y="1475874"/>
                </a:lnTo>
                <a:lnTo>
                  <a:pt x="2069432" y="1463842"/>
                </a:lnTo>
                <a:lnTo>
                  <a:pt x="2065421" y="1415716"/>
                </a:lnTo>
                <a:lnTo>
                  <a:pt x="1997242" y="1387642"/>
                </a:lnTo>
                <a:lnTo>
                  <a:pt x="1905000" y="1407695"/>
                </a:lnTo>
                <a:lnTo>
                  <a:pt x="1812758" y="1375611"/>
                </a:lnTo>
                <a:lnTo>
                  <a:pt x="1764632" y="1351548"/>
                </a:lnTo>
                <a:lnTo>
                  <a:pt x="1752600" y="1303421"/>
                </a:lnTo>
                <a:lnTo>
                  <a:pt x="1688432" y="1283369"/>
                </a:lnTo>
                <a:lnTo>
                  <a:pt x="1620253" y="1327484"/>
                </a:lnTo>
                <a:lnTo>
                  <a:pt x="1572126" y="1435769"/>
                </a:lnTo>
                <a:lnTo>
                  <a:pt x="1511969" y="1532021"/>
                </a:lnTo>
                <a:lnTo>
                  <a:pt x="1511969" y="1568116"/>
                </a:lnTo>
                <a:lnTo>
                  <a:pt x="1503947" y="1628274"/>
                </a:lnTo>
                <a:lnTo>
                  <a:pt x="1467853" y="1716505"/>
                </a:lnTo>
                <a:lnTo>
                  <a:pt x="1467853" y="1744579"/>
                </a:lnTo>
                <a:lnTo>
                  <a:pt x="1507958" y="1796716"/>
                </a:lnTo>
                <a:lnTo>
                  <a:pt x="1572126" y="1828800"/>
                </a:lnTo>
                <a:lnTo>
                  <a:pt x="1628274" y="1832811"/>
                </a:lnTo>
                <a:lnTo>
                  <a:pt x="1704474" y="1888958"/>
                </a:lnTo>
                <a:lnTo>
                  <a:pt x="1788695" y="1941095"/>
                </a:lnTo>
                <a:lnTo>
                  <a:pt x="1788695" y="2017295"/>
                </a:lnTo>
                <a:lnTo>
                  <a:pt x="1812758" y="2105527"/>
                </a:lnTo>
                <a:lnTo>
                  <a:pt x="1824790" y="2161674"/>
                </a:lnTo>
                <a:lnTo>
                  <a:pt x="1776663" y="2221832"/>
                </a:lnTo>
                <a:lnTo>
                  <a:pt x="1716505" y="2205790"/>
                </a:lnTo>
                <a:lnTo>
                  <a:pt x="1592179" y="2273969"/>
                </a:lnTo>
                <a:lnTo>
                  <a:pt x="1560095" y="2334127"/>
                </a:lnTo>
                <a:lnTo>
                  <a:pt x="1576137" y="2498558"/>
                </a:lnTo>
                <a:lnTo>
                  <a:pt x="1536032" y="2566737"/>
                </a:lnTo>
                <a:lnTo>
                  <a:pt x="1459832" y="2618874"/>
                </a:lnTo>
                <a:lnTo>
                  <a:pt x="1411705" y="2675021"/>
                </a:lnTo>
                <a:lnTo>
                  <a:pt x="1391653" y="2763253"/>
                </a:lnTo>
                <a:lnTo>
                  <a:pt x="1363579" y="2827421"/>
                </a:lnTo>
                <a:lnTo>
                  <a:pt x="1287379" y="2839453"/>
                </a:lnTo>
                <a:lnTo>
                  <a:pt x="1175084" y="2831432"/>
                </a:lnTo>
                <a:lnTo>
                  <a:pt x="1175084" y="2831432"/>
                </a:lnTo>
                <a:lnTo>
                  <a:pt x="1159042" y="2667000"/>
                </a:lnTo>
                <a:lnTo>
                  <a:pt x="1231232" y="2610853"/>
                </a:lnTo>
                <a:lnTo>
                  <a:pt x="1251284" y="2542674"/>
                </a:lnTo>
                <a:lnTo>
                  <a:pt x="1271337" y="2478505"/>
                </a:lnTo>
                <a:lnTo>
                  <a:pt x="1239253" y="2442411"/>
                </a:lnTo>
                <a:lnTo>
                  <a:pt x="1227221" y="2402305"/>
                </a:lnTo>
                <a:lnTo>
                  <a:pt x="1291390" y="2350169"/>
                </a:lnTo>
                <a:lnTo>
                  <a:pt x="1355558" y="2350169"/>
                </a:lnTo>
                <a:lnTo>
                  <a:pt x="1387642" y="2338137"/>
                </a:lnTo>
                <a:lnTo>
                  <a:pt x="1383632" y="2237874"/>
                </a:lnTo>
                <a:lnTo>
                  <a:pt x="1335505" y="2185737"/>
                </a:lnTo>
                <a:lnTo>
                  <a:pt x="1291390" y="2065421"/>
                </a:lnTo>
                <a:lnTo>
                  <a:pt x="1263316" y="1945105"/>
                </a:lnTo>
                <a:lnTo>
                  <a:pt x="1219200" y="1888958"/>
                </a:lnTo>
                <a:lnTo>
                  <a:pt x="1187116" y="1840832"/>
                </a:lnTo>
                <a:lnTo>
                  <a:pt x="1155032" y="1724527"/>
                </a:lnTo>
                <a:lnTo>
                  <a:pt x="1078832" y="1584158"/>
                </a:lnTo>
                <a:lnTo>
                  <a:pt x="1026695" y="1572127"/>
                </a:lnTo>
                <a:lnTo>
                  <a:pt x="974558" y="1604211"/>
                </a:lnTo>
                <a:lnTo>
                  <a:pt x="910390" y="1604211"/>
                </a:lnTo>
                <a:lnTo>
                  <a:pt x="862263" y="1560095"/>
                </a:lnTo>
                <a:lnTo>
                  <a:pt x="810126" y="1515979"/>
                </a:lnTo>
                <a:lnTo>
                  <a:pt x="721895" y="1483895"/>
                </a:lnTo>
                <a:lnTo>
                  <a:pt x="753979" y="1431758"/>
                </a:lnTo>
                <a:lnTo>
                  <a:pt x="741947" y="1371600"/>
                </a:lnTo>
                <a:lnTo>
                  <a:pt x="685800" y="1275348"/>
                </a:lnTo>
                <a:lnTo>
                  <a:pt x="649705" y="1251284"/>
                </a:lnTo>
                <a:lnTo>
                  <a:pt x="581526" y="1279358"/>
                </a:lnTo>
                <a:lnTo>
                  <a:pt x="505326" y="1275348"/>
                </a:lnTo>
                <a:lnTo>
                  <a:pt x="485274" y="1303421"/>
                </a:lnTo>
                <a:lnTo>
                  <a:pt x="477253" y="1247274"/>
                </a:lnTo>
                <a:lnTo>
                  <a:pt x="497305" y="1219200"/>
                </a:lnTo>
                <a:lnTo>
                  <a:pt x="441158" y="1159042"/>
                </a:lnTo>
                <a:lnTo>
                  <a:pt x="385011" y="1199148"/>
                </a:lnTo>
                <a:lnTo>
                  <a:pt x="336884" y="1102895"/>
                </a:lnTo>
                <a:lnTo>
                  <a:pt x="280737" y="994611"/>
                </a:lnTo>
                <a:lnTo>
                  <a:pt x="200526" y="922421"/>
                </a:lnTo>
                <a:lnTo>
                  <a:pt x="180474" y="922421"/>
                </a:lnTo>
                <a:lnTo>
                  <a:pt x="160421" y="962527"/>
                </a:lnTo>
                <a:lnTo>
                  <a:pt x="96253" y="954505"/>
                </a:lnTo>
                <a:lnTo>
                  <a:pt x="48126" y="918411"/>
                </a:lnTo>
                <a:lnTo>
                  <a:pt x="40105" y="870284"/>
                </a:lnTo>
                <a:lnTo>
                  <a:pt x="80211" y="834190"/>
                </a:lnTo>
                <a:lnTo>
                  <a:pt x="80211" y="786063"/>
                </a:lnTo>
                <a:lnTo>
                  <a:pt x="144379" y="757990"/>
                </a:lnTo>
                <a:lnTo>
                  <a:pt x="144379" y="681790"/>
                </a:lnTo>
                <a:cubicBezTo>
                  <a:pt x="131011" y="667085"/>
                  <a:pt x="127000" y="660400"/>
                  <a:pt x="104274" y="637674"/>
                </a:cubicBezTo>
                <a:cubicBezTo>
                  <a:pt x="81548" y="614948"/>
                  <a:pt x="40106" y="576179"/>
                  <a:pt x="8022" y="545432"/>
                </a:cubicBezTo>
                <a:lnTo>
                  <a:pt x="44116" y="485274"/>
                </a:lnTo>
                <a:lnTo>
                  <a:pt x="68179" y="397042"/>
                </a:lnTo>
                <a:lnTo>
                  <a:pt x="56147" y="352927"/>
                </a:lnTo>
                <a:lnTo>
                  <a:pt x="24063" y="248653"/>
                </a:lnTo>
                <a:lnTo>
                  <a:pt x="16042" y="212558"/>
                </a:lnTo>
                <a:lnTo>
                  <a:pt x="0" y="116305"/>
                </a:lnTo>
                <a:lnTo>
                  <a:pt x="16042" y="100263"/>
                </a:lnTo>
                <a:lnTo>
                  <a:pt x="36095" y="96253"/>
                </a:lnTo>
                <a:lnTo>
                  <a:pt x="72190" y="124327"/>
                </a:lnTo>
                <a:lnTo>
                  <a:pt x="120316" y="124327"/>
                </a:lnTo>
                <a:lnTo>
                  <a:pt x="172453" y="164432"/>
                </a:lnTo>
                <a:lnTo>
                  <a:pt x="220579" y="116305"/>
                </a:lnTo>
                <a:lnTo>
                  <a:pt x="272716"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7" name="Connecteur droit 76">
            <a:extLst>
              <a:ext uri="{FF2B5EF4-FFF2-40B4-BE49-F238E27FC236}">
                <a16:creationId xmlns:a16="http://schemas.microsoft.com/office/drawing/2014/main" id="{E9471692-2CB5-4487-B89F-F09E1FCCF468}"/>
              </a:ext>
            </a:extLst>
          </p:cNvPr>
          <p:cNvCxnSpPr>
            <a:cxnSpLocks/>
          </p:cNvCxnSpPr>
          <p:nvPr/>
        </p:nvCxnSpPr>
        <p:spPr>
          <a:xfrm>
            <a:off x="5059279" y="6516577"/>
            <a:ext cx="51463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ZoneTexte 77">
            <a:extLst>
              <a:ext uri="{FF2B5EF4-FFF2-40B4-BE49-F238E27FC236}">
                <a16:creationId xmlns:a16="http://schemas.microsoft.com/office/drawing/2014/main" id="{5CC27F92-CDA9-4B9E-8252-C6D558ED0EBF}"/>
              </a:ext>
            </a:extLst>
          </p:cNvPr>
          <p:cNvSpPr txBox="1"/>
          <p:nvPr/>
        </p:nvSpPr>
        <p:spPr>
          <a:xfrm>
            <a:off x="4979069" y="6261967"/>
            <a:ext cx="9545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0         100 km</a:t>
            </a:r>
          </a:p>
        </p:txBody>
      </p:sp>
      <p:sp>
        <p:nvSpPr>
          <p:cNvPr id="6" name="ZoneTexte 5">
            <a:extLst>
              <a:ext uri="{FF2B5EF4-FFF2-40B4-BE49-F238E27FC236}">
                <a16:creationId xmlns:a16="http://schemas.microsoft.com/office/drawing/2014/main" id="{06C32C9A-C598-426B-B742-C5842420B26D}"/>
              </a:ext>
            </a:extLst>
          </p:cNvPr>
          <p:cNvSpPr txBox="1"/>
          <p:nvPr/>
        </p:nvSpPr>
        <p:spPr>
          <a:xfrm>
            <a:off x="6096000" y="55905"/>
            <a:ext cx="58471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stral" panose="03090702030407020403" pitchFamily="66" charset="0"/>
                <a:ea typeface="+mn-ea"/>
                <a:cs typeface="+mn-cs"/>
              </a:rPr>
              <a:t>La situation italienne avant 1859</a:t>
            </a:r>
          </a:p>
        </p:txBody>
      </p:sp>
      <p:sp>
        <p:nvSpPr>
          <p:cNvPr id="8" name="Forme libre : forme 7">
            <a:extLst>
              <a:ext uri="{FF2B5EF4-FFF2-40B4-BE49-F238E27FC236}">
                <a16:creationId xmlns:a16="http://schemas.microsoft.com/office/drawing/2014/main" id="{35E8DB2A-CF84-41E7-8F50-61B7BEF46149}"/>
              </a:ext>
            </a:extLst>
          </p:cNvPr>
          <p:cNvSpPr/>
          <p:nvPr/>
        </p:nvSpPr>
        <p:spPr>
          <a:xfrm>
            <a:off x="226503" y="234892"/>
            <a:ext cx="511728" cy="2365695"/>
          </a:xfrm>
          <a:custGeom>
            <a:avLst/>
            <a:gdLst>
              <a:gd name="connsiteX0" fmla="*/ 16778 w 511728"/>
              <a:gd name="connsiteY0" fmla="*/ 2365695 h 2365695"/>
              <a:gd name="connsiteX1" fmla="*/ 75501 w 511728"/>
              <a:gd name="connsiteY1" fmla="*/ 2323750 h 2365695"/>
              <a:gd name="connsiteX2" fmla="*/ 125835 w 511728"/>
              <a:gd name="connsiteY2" fmla="*/ 2348917 h 2365695"/>
              <a:gd name="connsiteX3" fmla="*/ 209725 w 511728"/>
              <a:gd name="connsiteY3" fmla="*/ 2298583 h 2365695"/>
              <a:gd name="connsiteX4" fmla="*/ 260058 w 511728"/>
              <a:gd name="connsiteY4" fmla="*/ 2281805 h 2365695"/>
              <a:gd name="connsiteX5" fmla="*/ 276836 w 511728"/>
              <a:gd name="connsiteY5" fmla="*/ 2231471 h 2365695"/>
              <a:gd name="connsiteX6" fmla="*/ 276836 w 511728"/>
              <a:gd name="connsiteY6" fmla="*/ 2197915 h 2365695"/>
              <a:gd name="connsiteX7" fmla="*/ 310392 w 511728"/>
              <a:gd name="connsiteY7" fmla="*/ 2147581 h 2365695"/>
              <a:gd name="connsiteX8" fmla="*/ 385893 w 511728"/>
              <a:gd name="connsiteY8" fmla="*/ 2130803 h 2365695"/>
              <a:gd name="connsiteX9" fmla="*/ 436227 w 511728"/>
              <a:gd name="connsiteY9" fmla="*/ 2063691 h 2365695"/>
              <a:gd name="connsiteX10" fmla="*/ 503339 w 511728"/>
              <a:gd name="connsiteY10" fmla="*/ 2038525 h 2365695"/>
              <a:gd name="connsiteX11" fmla="*/ 511728 w 511728"/>
              <a:gd name="connsiteY11" fmla="*/ 2021747 h 2365695"/>
              <a:gd name="connsiteX12" fmla="*/ 511728 w 511728"/>
              <a:gd name="connsiteY12" fmla="*/ 1929468 h 2365695"/>
              <a:gd name="connsiteX13" fmla="*/ 453005 w 511728"/>
              <a:gd name="connsiteY13" fmla="*/ 1879134 h 2365695"/>
              <a:gd name="connsiteX14" fmla="*/ 453005 w 511728"/>
              <a:gd name="connsiteY14" fmla="*/ 1711354 h 2365695"/>
              <a:gd name="connsiteX15" fmla="*/ 377504 w 511728"/>
              <a:gd name="connsiteY15" fmla="*/ 1602297 h 2365695"/>
              <a:gd name="connsiteX16" fmla="*/ 394282 w 511728"/>
              <a:gd name="connsiteY16" fmla="*/ 1451295 h 2365695"/>
              <a:gd name="connsiteX17" fmla="*/ 461394 w 511728"/>
              <a:gd name="connsiteY17" fmla="*/ 1409350 h 2365695"/>
              <a:gd name="connsiteX18" fmla="*/ 343948 w 511728"/>
              <a:gd name="connsiteY18" fmla="*/ 1300293 h 2365695"/>
              <a:gd name="connsiteX19" fmla="*/ 268447 w 511728"/>
              <a:gd name="connsiteY19" fmla="*/ 1132514 h 2365695"/>
              <a:gd name="connsiteX20" fmla="*/ 176169 w 511728"/>
              <a:gd name="connsiteY20" fmla="*/ 1090569 h 2365695"/>
              <a:gd name="connsiteX21" fmla="*/ 159391 w 511728"/>
              <a:gd name="connsiteY21" fmla="*/ 922789 h 2365695"/>
              <a:gd name="connsiteX22" fmla="*/ 117446 w 511728"/>
              <a:gd name="connsiteY22" fmla="*/ 872455 h 2365695"/>
              <a:gd name="connsiteX23" fmla="*/ 75501 w 511728"/>
              <a:gd name="connsiteY23" fmla="*/ 830510 h 2365695"/>
              <a:gd name="connsiteX24" fmla="*/ 75501 w 511728"/>
              <a:gd name="connsiteY24" fmla="*/ 687897 h 2365695"/>
              <a:gd name="connsiteX25" fmla="*/ 100668 w 511728"/>
              <a:gd name="connsiteY25" fmla="*/ 503339 h 2365695"/>
              <a:gd name="connsiteX26" fmla="*/ 134224 w 511728"/>
              <a:gd name="connsiteY26" fmla="*/ 469783 h 2365695"/>
              <a:gd name="connsiteX27" fmla="*/ 167780 w 511728"/>
              <a:gd name="connsiteY27" fmla="*/ 436227 h 2365695"/>
              <a:gd name="connsiteX28" fmla="*/ 176169 w 511728"/>
              <a:gd name="connsiteY28" fmla="*/ 360726 h 2365695"/>
              <a:gd name="connsiteX29" fmla="*/ 260058 w 511728"/>
              <a:gd name="connsiteY29" fmla="*/ 251669 h 2365695"/>
              <a:gd name="connsiteX30" fmla="*/ 285225 w 511728"/>
              <a:gd name="connsiteY30" fmla="*/ 184558 h 2365695"/>
              <a:gd name="connsiteX31" fmla="*/ 318781 w 511728"/>
              <a:gd name="connsiteY31" fmla="*/ 50334 h 2365695"/>
              <a:gd name="connsiteX32" fmla="*/ 469783 w 511728"/>
              <a:gd name="connsiteY32" fmla="*/ 0 h 2365695"/>
              <a:gd name="connsiteX33" fmla="*/ 0 w 511728"/>
              <a:gd name="connsiteY33" fmla="*/ 0 h 2365695"/>
              <a:gd name="connsiteX34" fmla="*/ 16778 w 511728"/>
              <a:gd name="connsiteY34" fmla="*/ 2365695 h 236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1728" h="2365695">
                <a:moveTo>
                  <a:pt x="16778" y="2365695"/>
                </a:moveTo>
                <a:lnTo>
                  <a:pt x="75501" y="2323750"/>
                </a:lnTo>
                <a:lnTo>
                  <a:pt x="125835" y="2348917"/>
                </a:lnTo>
                <a:lnTo>
                  <a:pt x="209725" y="2298583"/>
                </a:lnTo>
                <a:lnTo>
                  <a:pt x="260058" y="2281805"/>
                </a:lnTo>
                <a:lnTo>
                  <a:pt x="276836" y="2231471"/>
                </a:lnTo>
                <a:lnTo>
                  <a:pt x="276836" y="2197915"/>
                </a:lnTo>
                <a:lnTo>
                  <a:pt x="310392" y="2147581"/>
                </a:lnTo>
                <a:lnTo>
                  <a:pt x="385893" y="2130803"/>
                </a:lnTo>
                <a:lnTo>
                  <a:pt x="436227" y="2063691"/>
                </a:lnTo>
                <a:lnTo>
                  <a:pt x="503339" y="2038525"/>
                </a:lnTo>
                <a:lnTo>
                  <a:pt x="511728" y="2021747"/>
                </a:lnTo>
                <a:lnTo>
                  <a:pt x="511728" y="1929468"/>
                </a:lnTo>
                <a:lnTo>
                  <a:pt x="453005" y="1879134"/>
                </a:lnTo>
                <a:lnTo>
                  <a:pt x="453005" y="1711354"/>
                </a:lnTo>
                <a:lnTo>
                  <a:pt x="377504" y="1602297"/>
                </a:lnTo>
                <a:lnTo>
                  <a:pt x="394282" y="1451295"/>
                </a:lnTo>
                <a:lnTo>
                  <a:pt x="461394" y="1409350"/>
                </a:lnTo>
                <a:lnTo>
                  <a:pt x="343948" y="1300293"/>
                </a:lnTo>
                <a:lnTo>
                  <a:pt x="268447" y="1132514"/>
                </a:lnTo>
                <a:lnTo>
                  <a:pt x="176169" y="1090569"/>
                </a:lnTo>
                <a:lnTo>
                  <a:pt x="159391" y="922789"/>
                </a:lnTo>
                <a:lnTo>
                  <a:pt x="117446" y="872455"/>
                </a:lnTo>
                <a:lnTo>
                  <a:pt x="75501" y="830510"/>
                </a:lnTo>
                <a:lnTo>
                  <a:pt x="75501" y="687897"/>
                </a:lnTo>
                <a:lnTo>
                  <a:pt x="100668" y="503339"/>
                </a:lnTo>
                <a:lnTo>
                  <a:pt x="134224" y="469783"/>
                </a:lnTo>
                <a:lnTo>
                  <a:pt x="167780" y="436227"/>
                </a:lnTo>
                <a:lnTo>
                  <a:pt x="176169" y="360726"/>
                </a:lnTo>
                <a:lnTo>
                  <a:pt x="260058" y="251669"/>
                </a:lnTo>
                <a:lnTo>
                  <a:pt x="285225" y="184558"/>
                </a:lnTo>
                <a:lnTo>
                  <a:pt x="318781" y="50334"/>
                </a:lnTo>
                <a:lnTo>
                  <a:pt x="469783" y="0"/>
                </a:lnTo>
                <a:lnTo>
                  <a:pt x="0" y="0"/>
                </a:lnTo>
                <a:cubicBezTo>
                  <a:pt x="2796" y="782972"/>
                  <a:pt x="5593" y="1565945"/>
                  <a:pt x="16778" y="2365695"/>
                </a:cubicBezTo>
                <a:close/>
              </a:path>
            </a:pathLst>
          </a:custGeom>
          <a:solidFill>
            <a:srgbClr val="FFFFCC"/>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orme libre : forme 9">
            <a:extLst>
              <a:ext uri="{FF2B5EF4-FFF2-40B4-BE49-F238E27FC236}">
                <a16:creationId xmlns:a16="http://schemas.microsoft.com/office/drawing/2014/main" id="{F06F5A90-C2C5-414E-8E1E-D58C382E86F7}"/>
              </a:ext>
            </a:extLst>
          </p:cNvPr>
          <p:cNvSpPr/>
          <p:nvPr/>
        </p:nvSpPr>
        <p:spPr>
          <a:xfrm>
            <a:off x="333080" y="229386"/>
            <a:ext cx="1803662" cy="779282"/>
          </a:xfrm>
          <a:custGeom>
            <a:avLst/>
            <a:gdLst>
              <a:gd name="connsiteX0" fmla="*/ 952108 w 1803662"/>
              <a:gd name="connsiteY0" fmla="*/ 433633 h 779282"/>
              <a:gd name="connsiteX1" fmla="*/ 926969 w 1803662"/>
              <a:gd name="connsiteY1" fmla="*/ 496478 h 779282"/>
              <a:gd name="connsiteX2" fmla="*/ 845271 w 1803662"/>
              <a:gd name="connsiteY2" fmla="*/ 543612 h 779282"/>
              <a:gd name="connsiteX3" fmla="*/ 838986 w 1803662"/>
              <a:gd name="connsiteY3" fmla="*/ 647307 h 779282"/>
              <a:gd name="connsiteX4" fmla="*/ 769856 w 1803662"/>
              <a:gd name="connsiteY4" fmla="*/ 685014 h 779282"/>
              <a:gd name="connsiteX5" fmla="*/ 697584 w 1803662"/>
              <a:gd name="connsiteY5" fmla="*/ 722721 h 779282"/>
              <a:gd name="connsiteX6" fmla="*/ 512190 w 1803662"/>
              <a:gd name="connsiteY6" fmla="*/ 747859 h 779282"/>
              <a:gd name="connsiteX7" fmla="*/ 477625 w 1803662"/>
              <a:gd name="connsiteY7" fmla="*/ 725863 h 779282"/>
              <a:gd name="connsiteX8" fmla="*/ 402211 w 1803662"/>
              <a:gd name="connsiteY8" fmla="*/ 769855 h 779282"/>
              <a:gd name="connsiteX9" fmla="*/ 370788 w 1803662"/>
              <a:gd name="connsiteY9" fmla="*/ 747859 h 779282"/>
              <a:gd name="connsiteX10" fmla="*/ 361361 w 1803662"/>
              <a:gd name="connsiteY10" fmla="*/ 634738 h 779282"/>
              <a:gd name="connsiteX11" fmla="*/ 329939 w 1803662"/>
              <a:gd name="connsiteY11" fmla="*/ 609600 h 779282"/>
              <a:gd name="connsiteX12" fmla="*/ 311085 w 1803662"/>
              <a:gd name="connsiteY12" fmla="*/ 590746 h 779282"/>
              <a:gd name="connsiteX13" fmla="*/ 348792 w 1803662"/>
              <a:gd name="connsiteY13" fmla="*/ 568750 h 779282"/>
              <a:gd name="connsiteX14" fmla="*/ 311085 w 1803662"/>
              <a:gd name="connsiteY14" fmla="*/ 546754 h 779282"/>
              <a:gd name="connsiteX15" fmla="*/ 301658 w 1803662"/>
              <a:gd name="connsiteY15" fmla="*/ 490193 h 779282"/>
              <a:gd name="connsiteX16" fmla="*/ 295374 w 1803662"/>
              <a:gd name="connsiteY16" fmla="*/ 443059 h 779282"/>
              <a:gd name="connsiteX17" fmla="*/ 273378 w 1803662"/>
              <a:gd name="connsiteY17" fmla="*/ 414779 h 779282"/>
              <a:gd name="connsiteX18" fmla="*/ 185394 w 1803662"/>
              <a:gd name="connsiteY18" fmla="*/ 417921 h 779282"/>
              <a:gd name="connsiteX19" fmla="*/ 135118 w 1803662"/>
              <a:gd name="connsiteY19" fmla="*/ 436775 h 779282"/>
              <a:gd name="connsiteX20" fmla="*/ 109980 w 1803662"/>
              <a:gd name="connsiteY20" fmla="*/ 465055 h 779282"/>
              <a:gd name="connsiteX21" fmla="*/ 125691 w 1803662"/>
              <a:gd name="connsiteY21" fmla="*/ 490193 h 779282"/>
              <a:gd name="connsiteX22" fmla="*/ 106838 w 1803662"/>
              <a:gd name="connsiteY22" fmla="*/ 515332 h 779282"/>
              <a:gd name="connsiteX23" fmla="*/ 56561 w 1803662"/>
              <a:gd name="connsiteY23" fmla="*/ 534185 h 779282"/>
              <a:gd name="connsiteX24" fmla="*/ 0 w 1803662"/>
              <a:gd name="connsiteY24" fmla="*/ 524758 h 779282"/>
              <a:gd name="connsiteX25" fmla="*/ 0 w 1803662"/>
              <a:gd name="connsiteY25" fmla="*/ 524758 h 779282"/>
              <a:gd name="connsiteX26" fmla="*/ 3143 w 1803662"/>
              <a:gd name="connsiteY26" fmla="*/ 505905 h 779282"/>
              <a:gd name="connsiteX27" fmla="*/ 62846 w 1803662"/>
              <a:gd name="connsiteY27" fmla="*/ 439917 h 779282"/>
              <a:gd name="connsiteX28" fmla="*/ 69130 w 1803662"/>
              <a:gd name="connsiteY28" fmla="*/ 373929 h 779282"/>
              <a:gd name="connsiteX29" fmla="*/ 160256 w 1803662"/>
              <a:gd name="connsiteY29" fmla="*/ 248239 h 779282"/>
              <a:gd name="connsiteX30" fmla="*/ 210532 w 1803662"/>
              <a:gd name="connsiteY30" fmla="*/ 53418 h 779282"/>
              <a:gd name="connsiteX31" fmla="*/ 383357 w 1803662"/>
              <a:gd name="connsiteY31" fmla="*/ 6284 h 779282"/>
              <a:gd name="connsiteX32" fmla="*/ 1401452 w 1803662"/>
              <a:gd name="connsiteY32" fmla="*/ 0 h 779282"/>
              <a:gd name="connsiteX33" fmla="*/ 1407736 w 1803662"/>
              <a:gd name="connsiteY33" fmla="*/ 69129 h 779282"/>
              <a:gd name="connsiteX34" fmla="*/ 1395167 w 1803662"/>
              <a:gd name="connsiteY34" fmla="*/ 122548 h 779282"/>
              <a:gd name="connsiteX35" fmla="*/ 1489435 w 1803662"/>
              <a:gd name="connsiteY35" fmla="*/ 106837 h 779282"/>
              <a:gd name="connsiteX36" fmla="*/ 1524000 w 1803662"/>
              <a:gd name="connsiteY36" fmla="*/ 119406 h 779282"/>
              <a:gd name="connsiteX37" fmla="*/ 1555423 w 1803662"/>
              <a:gd name="connsiteY37" fmla="*/ 163398 h 779282"/>
              <a:gd name="connsiteX38" fmla="*/ 1545996 w 1803662"/>
              <a:gd name="connsiteY38" fmla="*/ 197962 h 779282"/>
              <a:gd name="connsiteX39" fmla="*/ 1621411 w 1803662"/>
              <a:gd name="connsiteY39" fmla="*/ 223101 h 779282"/>
              <a:gd name="connsiteX40" fmla="*/ 1687398 w 1803662"/>
              <a:gd name="connsiteY40" fmla="*/ 223101 h 779282"/>
              <a:gd name="connsiteX41" fmla="*/ 1703110 w 1803662"/>
              <a:gd name="connsiteY41" fmla="*/ 201105 h 779282"/>
              <a:gd name="connsiteX42" fmla="*/ 1747101 w 1803662"/>
              <a:gd name="connsiteY42" fmla="*/ 175967 h 779282"/>
              <a:gd name="connsiteX43" fmla="*/ 1803662 w 1803662"/>
              <a:gd name="connsiteY43" fmla="*/ 204247 h 779282"/>
              <a:gd name="connsiteX44" fmla="*/ 1762813 w 1803662"/>
              <a:gd name="connsiteY44" fmla="*/ 292230 h 779282"/>
              <a:gd name="connsiteX45" fmla="*/ 1753386 w 1803662"/>
              <a:gd name="connsiteY45" fmla="*/ 329938 h 779282"/>
              <a:gd name="connsiteX46" fmla="*/ 1743959 w 1803662"/>
              <a:gd name="connsiteY46" fmla="*/ 355076 h 779282"/>
              <a:gd name="connsiteX47" fmla="*/ 1747101 w 1803662"/>
              <a:gd name="connsiteY47" fmla="*/ 380214 h 779282"/>
              <a:gd name="connsiteX48" fmla="*/ 1791093 w 1803662"/>
              <a:gd name="connsiteY48" fmla="*/ 408494 h 779282"/>
              <a:gd name="connsiteX49" fmla="*/ 1772240 w 1803662"/>
              <a:gd name="connsiteY49" fmla="*/ 449344 h 779282"/>
              <a:gd name="connsiteX50" fmla="*/ 1699967 w 1803662"/>
              <a:gd name="connsiteY50" fmla="*/ 414779 h 779282"/>
              <a:gd name="connsiteX51" fmla="*/ 1668545 w 1803662"/>
              <a:gd name="connsiteY51" fmla="*/ 458771 h 779282"/>
              <a:gd name="connsiteX52" fmla="*/ 1684256 w 1803662"/>
              <a:gd name="connsiteY52" fmla="*/ 499620 h 779282"/>
              <a:gd name="connsiteX53" fmla="*/ 1668545 w 1803662"/>
              <a:gd name="connsiteY53" fmla="*/ 562466 h 779282"/>
              <a:gd name="connsiteX54" fmla="*/ 1665402 w 1803662"/>
              <a:gd name="connsiteY54" fmla="*/ 609600 h 779282"/>
              <a:gd name="connsiteX55" fmla="*/ 1599415 w 1803662"/>
              <a:gd name="connsiteY55" fmla="*/ 565608 h 779282"/>
              <a:gd name="connsiteX56" fmla="*/ 1586846 w 1803662"/>
              <a:gd name="connsiteY56" fmla="*/ 518474 h 779282"/>
              <a:gd name="connsiteX57" fmla="*/ 1545996 w 1803662"/>
              <a:gd name="connsiteY57" fmla="*/ 512189 h 779282"/>
              <a:gd name="connsiteX58" fmla="*/ 1436017 w 1803662"/>
              <a:gd name="connsiteY58" fmla="*/ 534185 h 779282"/>
              <a:gd name="connsiteX59" fmla="*/ 1329180 w 1803662"/>
              <a:gd name="connsiteY59" fmla="*/ 424206 h 779282"/>
              <a:gd name="connsiteX60" fmla="*/ 1300899 w 1803662"/>
              <a:gd name="connsiteY60" fmla="*/ 436775 h 779282"/>
              <a:gd name="connsiteX61" fmla="*/ 1304042 w 1803662"/>
              <a:gd name="connsiteY61" fmla="*/ 543612 h 779282"/>
              <a:gd name="connsiteX62" fmla="*/ 1256908 w 1803662"/>
              <a:gd name="connsiteY62" fmla="*/ 634738 h 779282"/>
              <a:gd name="connsiteX63" fmla="*/ 1203489 w 1803662"/>
              <a:gd name="connsiteY63" fmla="*/ 707010 h 779282"/>
              <a:gd name="connsiteX64" fmla="*/ 1216058 w 1803662"/>
              <a:gd name="connsiteY64" fmla="*/ 779282 h 779282"/>
              <a:gd name="connsiteX65" fmla="*/ 1153213 w 1803662"/>
              <a:gd name="connsiteY65" fmla="*/ 776140 h 779282"/>
              <a:gd name="connsiteX66" fmla="*/ 1112363 w 1803662"/>
              <a:gd name="connsiteY66" fmla="*/ 741575 h 779282"/>
              <a:gd name="connsiteX67" fmla="*/ 1096652 w 1803662"/>
              <a:gd name="connsiteY67" fmla="*/ 678729 h 779282"/>
              <a:gd name="connsiteX68" fmla="*/ 964677 w 1803662"/>
              <a:gd name="connsiteY68" fmla="*/ 590746 h 779282"/>
              <a:gd name="connsiteX69" fmla="*/ 980388 w 1803662"/>
              <a:gd name="connsiteY69" fmla="*/ 537327 h 779282"/>
              <a:gd name="connsiteX70" fmla="*/ 952108 w 1803662"/>
              <a:gd name="connsiteY70" fmla="*/ 433633 h 77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03662" h="779282">
                <a:moveTo>
                  <a:pt x="952108" y="433633"/>
                </a:moveTo>
                <a:lnTo>
                  <a:pt x="926969" y="496478"/>
                </a:lnTo>
                <a:lnTo>
                  <a:pt x="845271" y="543612"/>
                </a:lnTo>
                <a:lnTo>
                  <a:pt x="838986" y="647307"/>
                </a:lnTo>
                <a:lnTo>
                  <a:pt x="769856" y="685014"/>
                </a:lnTo>
                <a:lnTo>
                  <a:pt x="697584" y="722721"/>
                </a:lnTo>
                <a:lnTo>
                  <a:pt x="512190" y="747859"/>
                </a:lnTo>
                <a:lnTo>
                  <a:pt x="477625" y="725863"/>
                </a:lnTo>
                <a:lnTo>
                  <a:pt x="402211" y="769855"/>
                </a:lnTo>
                <a:lnTo>
                  <a:pt x="370788" y="747859"/>
                </a:lnTo>
                <a:lnTo>
                  <a:pt x="361361" y="634738"/>
                </a:lnTo>
                <a:lnTo>
                  <a:pt x="329939" y="609600"/>
                </a:lnTo>
                <a:lnTo>
                  <a:pt x="311085" y="590746"/>
                </a:lnTo>
                <a:lnTo>
                  <a:pt x="348792" y="568750"/>
                </a:lnTo>
                <a:lnTo>
                  <a:pt x="311085" y="546754"/>
                </a:lnTo>
                <a:lnTo>
                  <a:pt x="301658" y="490193"/>
                </a:lnTo>
                <a:lnTo>
                  <a:pt x="295374" y="443059"/>
                </a:lnTo>
                <a:lnTo>
                  <a:pt x="273378" y="414779"/>
                </a:lnTo>
                <a:lnTo>
                  <a:pt x="185394" y="417921"/>
                </a:lnTo>
                <a:lnTo>
                  <a:pt x="135118" y="436775"/>
                </a:lnTo>
                <a:lnTo>
                  <a:pt x="109980" y="465055"/>
                </a:lnTo>
                <a:lnTo>
                  <a:pt x="125691" y="490193"/>
                </a:lnTo>
                <a:lnTo>
                  <a:pt x="106838" y="515332"/>
                </a:lnTo>
                <a:lnTo>
                  <a:pt x="56561" y="534185"/>
                </a:lnTo>
                <a:lnTo>
                  <a:pt x="0" y="524758"/>
                </a:lnTo>
                <a:lnTo>
                  <a:pt x="0" y="524758"/>
                </a:lnTo>
                <a:lnTo>
                  <a:pt x="3143" y="505905"/>
                </a:lnTo>
                <a:lnTo>
                  <a:pt x="62846" y="439917"/>
                </a:lnTo>
                <a:lnTo>
                  <a:pt x="69130" y="373929"/>
                </a:lnTo>
                <a:lnTo>
                  <a:pt x="160256" y="248239"/>
                </a:lnTo>
                <a:lnTo>
                  <a:pt x="210532" y="53418"/>
                </a:lnTo>
                <a:lnTo>
                  <a:pt x="383357" y="6284"/>
                </a:lnTo>
                <a:lnTo>
                  <a:pt x="1401452" y="0"/>
                </a:lnTo>
                <a:lnTo>
                  <a:pt x="1407736" y="69129"/>
                </a:lnTo>
                <a:lnTo>
                  <a:pt x="1395167" y="122548"/>
                </a:lnTo>
                <a:lnTo>
                  <a:pt x="1489435" y="106837"/>
                </a:lnTo>
                <a:lnTo>
                  <a:pt x="1524000" y="119406"/>
                </a:lnTo>
                <a:lnTo>
                  <a:pt x="1555423" y="163398"/>
                </a:lnTo>
                <a:lnTo>
                  <a:pt x="1545996" y="197962"/>
                </a:lnTo>
                <a:lnTo>
                  <a:pt x="1621411" y="223101"/>
                </a:lnTo>
                <a:lnTo>
                  <a:pt x="1687398" y="223101"/>
                </a:lnTo>
                <a:lnTo>
                  <a:pt x="1703110" y="201105"/>
                </a:lnTo>
                <a:lnTo>
                  <a:pt x="1747101" y="175967"/>
                </a:lnTo>
                <a:lnTo>
                  <a:pt x="1803662" y="204247"/>
                </a:lnTo>
                <a:lnTo>
                  <a:pt x="1762813" y="292230"/>
                </a:lnTo>
                <a:lnTo>
                  <a:pt x="1753386" y="329938"/>
                </a:lnTo>
                <a:lnTo>
                  <a:pt x="1743959" y="355076"/>
                </a:lnTo>
                <a:lnTo>
                  <a:pt x="1747101" y="380214"/>
                </a:lnTo>
                <a:lnTo>
                  <a:pt x="1791093" y="408494"/>
                </a:lnTo>
                <a:lnTo>
                  <a:pt x="1772240" y="449344"/>
                </a:lnTo>
                <a:lnTo>
                  <a:pt x="1699967" y="414779"/>
                </a:lnTo>
                <a:lnTo>
                  <a:pt x="1668545" y="458771"/>
                </a:lnTo>
                <a:lnTo>
                  <a:pt x="1684256" y="499620"/>
                </a:lnTo>
                <a:lnTo>
                  <a:pt x="1668545" y="562466"/>
                </a:lnTo>
                <a:lnTo>
                  <a:pt x="1665402" y="609600"/>
                </a:lnTo>
                <a:lnTo>
                  <a:pt x="1599415" y="565608"/>
                </a:lnTo>
                <a:lnTo>
                  <a:pt x="1586846" y="518474"/>
                </a:lnTo>
                <a:lnTo>
                  <a:pt x="1545996" y="512189"/>
                </a:lnTo>
                <a:lnTo>
                  <a:pt x="1436017" y="534185"/>
                </a:lnTo>
                <a:lnTo>
                  <a:pt x="1329180" y="424206"/>
                </a:lnTo>
                <a:lnTo>
                  <a:pt x="1300899" y="436775"/>
                </a:lnTo>
                <a:cubicBezTo>
                  <a:pt x="1301947" y="472387"/>
                  <a:pt x="1302994" y="508000"/>
                  <a:pt x="1304042" y="543612"/>
                </a:cubicBezTo>
                <a:lnTo>
                  <a:pt x="1256908" y="634738"/>
                </a:lnTo>
                <a:lnTo>
                  <a:pt x="1203489" y="707010"/>
                </a:lnTo>
                <a:lnTo>
                  <a:pt x="1216058" y="779282"/>
                </a:lnTo>
                <a:lnTo>
                  <a:pt x="1153213" y="776140"/>
                </a:lnTo>
                <a:lnTo>
                  <a:pt x="1112363" y="741575"/>
                </a:lnTo>
                <a:lnTo>
                  <a:pt x="1096652" y="678729"/>
                </a:lnTo>
                <a:lnTo>
                  <a:pt x="964677" y="590746"/>
                </a:lnTo>
                <a:lnTo>
                  <a:pt x="980388" y="537327"/>
                </a:lnTo>
                <a:lnTo>
                  <a:pt x="952108" y="433633"/>
                </a:lnTo>
                <a:close/>
              </a:path>
            </a:pathLst>
          </a:custGeom>
          <a:solidFill>
            <a:srgbClr val="FFFFCC"/>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orme libre : forme 13">
            <a:extLst>
              <a:ext uri="{FF2B5EF4-FFF2-40B4-BE49-F238E27FC236}">
                <a16:creationId xmlns:a16="http://schemas.microsoft.com/office/drawing/2014/main" id="{9B398C85-1C8F-4D21-A217-3DC4B166FB3F}"/>
              </a:ext>
            </a:extLst>
          </p:cNvPr>
          <p:cNvSpPr/>
          <p:nvPr/>
        </p:nvSpPr>
        <p:spPr>
          <a:xfrm>
            <a:off x="1395663" y="224589"/>
            <a:ext cx="4539916" cy="2999874"/>
          </a:xfrm>
          <a:custGeom>
            <a:avLst/>
            <a:gdLst>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517358 w 4539916"/>
              <a:gd name="connsiteY41" fmla="*/ 1138990 h 2999874"/>
              <a:gd name="connsiteX42" fmla="*/ 617621 w 4539916"/>
              <a:gd name="connsiteY42" fmla="*/ 1187116 h 2999874"/>
              <a:gd name="connsiteX43" fmla="*/ 705853 w 4539916"/>
              <a:gd name="connsiteY43" fmla="*/ 1239253 h 2999874"/>
              <a:gd name="connsiteX44" fmla="*/ 794084 w 4539916"/>
              <a:gd name="connsiteY44" fmla="*/ 1283369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539916" h="2999874">
                <a:moveTo>
                  <a:pt x="340895" y="4011"/>
                </a:moveTo>
                <a:lnTo>
                  <a:pt x="352926" y="72190"/>
                </a:lnTo>
                <a:lnTo>
                  <a:pt x="332874" y="128337"/>
                </a:lnTo>
                <a:lnTo>
                  <a:pt x="421105" y="108285"/>
                </a:lnTo>
                <a:lnTo>
                  <a:pt x="461211" y="132348"/>
                </a:lnTo>
                <a:lnTo>
                  <a:pt x="497305" y="160422"/>
                </a:lnTo>
                <a:lnTo>
                  <a:pt x="485274" y="204537"/>
                </a:lnTo>
                <a:lnTo>
                  <a:pt x="549442" y="220579"/>
                </a:lnTo>
                <a:lnTo>
                  <a:pt x="621632" y="224590"/>
                </a:lnTo>
                <a:lnTo>
                  <a:pt x="677779" y="184485"/>
                </a:lnTo>
                <a:lnTo>
                  <a:pt x="749969" y="220579"/>
                </a:lnTo>
                <a:lnTo>
                  <a:pt x="689811" y="381000"/>
                </a:lnTo>
                <a:lnTo>
                  <a:pt x="733926" y="421106"/>
                </a:lnTo>
                <a:lnTo>
                  <a:pt x="713874" y="461211"/>
                </a:lnTo>
                <a:lnTo>
                  <a:pt x="633663" y="429127"/>
                </a:lnTo>
                <a:lnTo>
                  <a:pt x="609600" y="477253"/>
                </a:lnTo>
                <a:lnTo>
                  <a:pt x="633663" y="517358"/>
                </a:lnTo>
                <a:lnTo>
                  <a:pt x="609600" y="625643"/>
                </a:lnTo>
                <a:lnTo>
                  <a:pt x="533400" y="573506"/>
                </a:lnTo>
                <a:lnTo>
                  <a:pt x="513348" y="529390"/>
                </a:lnTo>
                <a:lnTo>
                  <a:pt x="457200" y="521369"/>
                </a:lnTo>
                <a:lnTo>
                  <a:pt x="381000" y="549443"/>
                </a:lnTo>
                <a:lnTo>
                  <a:pt x="260684" y="433137"/>
                </a:lnTo>
                <a:lnTo>
                  <a:pt x="236621" y="449179"/>
                </a:lnTo>
                <a:lnTo>
                  <a:pt x="244642" y="537411"/>
                </a:lnTo>
                <a:lnTo>
                  <a:pt x="180474" y="673769"/>
                </a:lnTo>
                <a:lnTo>
                  <a:pt x="164432" y="713874"/>
                </a:lnTo>
                <a:lnTo>
                  <a:pt x="152400" y="737937"/>
                </a:lnTo>
                <a:lnTo>
                  <a:pt x="160421" y="786064"/>
                </a:lnTo>
                <a:lnTo>
                  <a:pt x="104274" y="798095"/>
                </a:lnTo>
                <a:lnTo>
                  <a:pt x="84221" y="790074"/>
                </a:lnTo>
                <a:lnTo>
                  <a:pt x="48126" y="757990"/>
                </a:lnTo>
                <a:lnTo>
                  <a:pt x="16042" y="890337"/>
                </a:lnTo>
                <a:lnTo>
                  <a:pt x="0" y="966537"/>
                </a:lnTo>
                <a:lnTo>
                  <a:pt x="4011" y="1034716"/>
                </a:lnTo>
                <a:lnTo>
                  <a:pt x="16042" y="1106906"/>
                </a:lnTo>
                <a:lnTo>
                  <a:pt x="48126" y="1163053"/>
                </a:lnTo>
                <a:lnTo>
                  <a:pt x="212558" y="1122948"/>
                </a:lnTo>
                <a:lnTo>
                  <a:pt x="256674" y="1143000"/>
                </a:lnTo>
                <a:lnTo>
                  <a:pt x="376990" y="1094874"/>
                </a:lnTo>
                <a:lnTo>
                  <a:pt x="457200" y="1078832"/>
                </a:lnTo>
                <a:lnTo>
                  <a:pt x="517358" y="1138990"/>
                </a:lnTo>
                <a:lnTo>
                  <a:pt x="617621" y="1187116"/>
                </a:lnTo>
                <a:lnTo>
                  <a:pt x="705853" y="1239253"/>
                </a:lnTo>
                <a:lnTo>
                  <a:pt x="794084" y="1283369"/>
                </a:lnTo>
                <a:lnTo>
                  <a:pt x="834190" y="1151022"/>
                </a:lnTo>
                <a:lnTo>
                  <a:pt x="862263" y="1163053"/>
                </a:lnTo>
                <a:lnTo>
                  <a:pt x="998621" y="1171074"/>
                </a:lnTo>
                <a:lnTo>
                  <a:pt x="1134979" y="1219200"/>
                </a:lnTo>
                <a:lnTo>
                  <a:pt x="1199148" y="1271337"/>
                </a:lnTo>
                <a:lnTo>
                  <a:pt x="1295400" y="1311443"/>
                </a:lnTo>
                <a:lnTo>
                  <a:pt x="1407695" y="1331495"/>
                </a:lnTo>
                <a:lnTo>
                  <a:pt x="1459832" y="1335506"/>
                </a:lnTo>
                <a:lnTo>
                  <a:pt x="1528011" y="1375611"/>
                </a:lnTo>
                <a:lnTo>
                  <a:pt x="1540042" y="1331495"/>
                </a:lnTo>
                <a:lnTo>
                  <a:pt x="1475874" y="1279358"/>
                </a:lnTo>
                <a:lnTo>
                  <a:pt x="1475874" y="1179095"/>
                </a:lnTo>
                <a:lnTo>
                  <a:pt x="1475874" y="1070811"/>
                </a:lnTo>
                <a:lnTo>
                  <a:pt x="1640305" y="1026695"/>
                </a:lnTo>
                <a:lnTo>
                  <a:pt x="1728537" y="962527"/>
                </a:lnTo>
                <a:lnTo>
                  <a:pt x="1788695" y="970548"/>
                </a:lnTo>
                <a:lnTo>
                  <a:pt x="1808748" y="946485"/>
                </a:lnTo>
                <a:lnTo>
                  <a:pt x="1800726" y="886327"/>
                </a:lnTo>
                <a:lnTo>
                  <a:pt x="1921042" y="906379"/>
                </a:lnTo>
                <a:lnTo>
                  <a:pt x="1933074" y="946485"/>
                </a:lnTo>
                <a:lnTo>
                  <a:pt x="2005263" y="882316"/>
                </a:lnTo>
                <a:lnTo>
                  <a:pt x="2077453" y="938464"/>
                </a:lnTo>
                <a:lnTo>
                  <a:pt x="2041358" y="1002632"/>
                </a:lnTo>
                <a:lnTo>
                  <a:pt x="2001253" y="1050758"/>
                </a:lnTo>
                <a:lnTo>
                  <a:pt x="1997242" y="1143000"/>
                </a:lnTo>
                <a:lnTo>
                  <a:pt x="2029326" y="1215190"/>
                </a:lnTo>
                <a:lnTo>
                  <a:pt x="2061411" y="1311443"/>
                </a:lnTo>
                <a:lnTo>
                  <a:pt x="2121569" y="1375611"/>
                </a:lnTo>
                <a:lnTo>
                  <a:pt x="2129590" y="1435769"/>
                </a:lnTo>
                <a:lnTo>
                  <a:pt x="2173705" y="1431758"/>
                </a:lnTo>
                <a:lnTo>
                  <a:pt x="2241884" y="1319464"/>
                </a:lnTo>
                <a:lnTo>
                  <a:pt x="2286000" y="1187116"/>
                </a:lnTo>
                <a:lnTo>
                  <a:pt x="2322095" y="1130969"/>
                </a:lnTo>
                <a:lnTo>
                  <a:pt x="2402305" y="1179095"/>
                </a:lnTo>
                <a:lnTo>
                  <a:pt x="2486526" y="1251285"/>
                </a:lnTo>
                <a:lnTo>
                  <a:pt x="2546684" y="1295400"/>
                </a:lnTo>
                <a:lnTo>
                  <a:pt x="2550695" y="1375611"/>
                </a:lnTo>
                <a:lnTo>
                  <a:pt x="2550695" y="1419727"/>
                </a:lnTo>
                <a:lnTo>
                  <a:pt x="2570748" y="1507958"/>
                </a:lnTo>
                <a:lnTo>
                  <a:pt x="2687053" y="1628274"/>
                </a:lnTo>
                <a:lnTo>
                  <a:pt x="2803358" y="1716506"/>
                </a:lnTo>
                <a:lnTo>
                  <a:pt x="2723148" y="1716506"/>
                </a:lnTo>
                <a:lnTo>
                  <a:pt x="2695074" y="1736558"/>
                </a:lnTo>
                <a:lnTo>
                  <a:pt x="2675021" y="1764632"/>
                </a:lnTo>
                <a:lnTo>
                  <a:pt x="2711116" y="1828800"/>
                </a:lnTo>
                <a:lnTo>
                  <a:pt x="2815390" y="1925053"/>
                </a:lnTo>
                <a:lnTo>
                  <a:pt x="2847474" y="1921043"/>
                </a:lnTo>
                <a:lnTo>
                  <a:pt x="2935705" y="2021306"/>
                </a:lnTo>
                <a:lnTo>
                  <a:pt x="3011905" y="2029327"/>
                </a:lnTo>
                <a:lnTo>
                  <a:pt x="3035969" y="2109537"/>
                </a:lnTo>
                <a:lnTo>
                  <a:pt x="3080084" y="2149643"/>
                </a:lnTo>
                <a:lnTo>
                  <a:pt x="3216442" y="2149643"/>
                </a:lnTo>
                <a:lnTo>
                  <a:pt x="3260558" y="2129590"/>
                </a:lnTo>
                <a:lnTo>
                  <a:pt x="3376863" y="2181727"/>
                </a:lnTo>
                <a:lnTo>
                  <a:pt x="3465095" y="2193758"/>
                </a:lnTo>
                <a:lnTo>
                  <a:pt x="3553326" y="2290011"/>
                </a:lnTo>
                <a:lnTo>
                  <a:pt x="3613484" y="2330116"/>
                </a:lnTo>
                <a:lnTo>
                  <a:pt x="3753853" y="2414337"/>
                </a:lnTo>
                <a:lnTo>
                  <a:pt x="3793958" y="2466474"/>
                </a:lnTo>
                <a:lnTo>
                  <a:pt x="3733800" y="2450432"/>
                </a:lnTo>
                <a:lnTo>
                  <a:pt x="3657600" y="2418348"/>
                </a:lnTo>
                <a:lnTo>
                  <a:pt x="3589421" y="2390274"/>
                </a:lnTo>
                <a:lnTo>
                  <a:pt x="3533274" y="2394285"/>
                </a:lnTo>
                <a:lnTo>
                  <a:pt x="3517232" y="2418348"/>
                </a:lnTo>
                <a:lnTo>
                  <a:pt x="3445042" y="2434390"/>
                </a:lnTo>
                <a:lnTo>
                  <a:pt x="3376863" y="2426369"/>
                </a:lnTo>
                <a:lnTo>
                  <a:pt x="3364832" y="2462464"/>
                </a:lnTo>
                <a:lnTo>
                  <a:pt x="3420979" y="2486527"/>
                </a:lnTo>
                <a:lnTo>
                  <a:pt x="3593432" y="2462464"/>
                </a:lnTo>
                <a:lnTo>
                  <a:pt x="3593432" y="2438400"/>
                </a:lnTo>
                <a:lnTo>
                  <a:pt x="3685674" y="2466474"/>
                </a:lnTo>
                <a:lnTo>
                  <a:pt x="3822032" y="2518611"/>
                </a:lnTo>
                <a:lnTo>
                  <a:pt x="3878179" y="2522622"/>
                </a:lnTo>
                <a:lnTo>
                  <a:pt x="3954379" y="2570748"/>
                </a:lnTo>
                <a:lnTo>
                  <a:pt x="4118811" y="2687053"/>
                </a:lnTo>
                <a:lnTo>
                  <a:pt x="4174958" y="2731169"/>
                </a:lnTo>
                <a:lnTo>
                  <a:pt x="4223084" y="2731169"/>
                </a:lnTo>
                <a:lnTo>
                  <a:pt x="4279232" y="2763253"/>
                </a:lnTo>
                <a:lnTo>
                  <a:pt x="4307305" y="2791327"/>
                </a:lnTo>
                <a:lnTo>
                  <a:pt x="4347411" y="2783306"/>
                </a:lnTo>
                <a:lnTo>
                  <a:pt x="4363453" y="2803358"/>
                </a:lnTo>
                <a:lnTo>
                  <a:pt x="4407569" y="2863516"/>
                </a:lnTo>
                <a:lnTo>
                  <a:pt x="4475748" y="2967790"/>
                </a:lnTo>
                <a:lnTo>
                  <a:pt x="4511842" y="2999874"/>
                </a:lnTo>
                <a:lnTo>
                  <a:pt x="4539916" y="2991853"/>
                </a:lnTo>
                <a:lnTo>
                  <a:pt x="4515853" y="0"/>
                </a:lnTo>
                <a:lnTo>
                  <a:pt x="340895" y="4011"/>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orme libre : forme 14">
            <a:extLst>
              <a:ext uri="{FF2B5EF4-FFF2-40B4-BE49-F238E27FC236}">
                <a16:creationId xmlns:a16="http://schemas.microsoft.com/office/drawing/2014/main" id="{47AC99A7-7F4F-43B3-A3BE-C5A011AA0519}"/>
              </a:ext>
            </a:extLst>
          </p:cNvPr>
          <p:cNvSpPr/>
          <p:nvPr/>
        </p:nvSpPr>
        <p:spPr>
          <a:xfrm>
            <a:off x="3697705" y="1467853"/>
            <a:ext cx="96253" cy="284747"/>
          </a:xfrm>
          <a:custGeom>
            <a:avLst/>
            <a:gdLst>
              <a:gd name="connsiteX0" fmla="*/ 96253 w 96253"/>
              <a:gd name="connsiteY0" fmla="*/ 284747 h 284747"/>
              <a:gd name="connsiteX1" fmla="*/ 48127 w 96253"/>
              <a:gd name="connsiteY1" fmla="*/ 284747 h 284747"/>
              <a:gd name="connsiteX2" fmla="*/ 20053 w 96253"/>
              <a:gd name="connsiteY2" fmla="*/ 184484 h 284747"/>
              <a:gd name="connsiteX3" fmla="*/ 8021 w 96253"/>
              <a:gd name="connsiteY3" fmla="*/ 128336 h 284747"/>
              <a:gd name="connsiteX4" fmla="*/ 32084 w 96253"/>
              <a:gd name="connsiteY4" fmla="*/ 132347 h 284747"/>
              <a:gd name="connsiteX5" fmla="*/ 28074 w 96253"/>
              <a:gd name="connsiteY5" fmla="*/ 100263 h 284747"/>
              <a:gd name="connsiteX6" fmla="*/ 0 w 96253"/>
              <a:gd name="connsiteY6" fmla="*/ 48126 h 284747"/>
              <a:gd name="connsiteX7" fmla="*/ 8021 w 96253"/>
              <a:gd name="connsiteY7" fmla="*/ 0 h 284747"/>
              <a:gd name="connsiteX8" fmla="*/ 28074 w 96253"/>
              <a:gd name="connsiteY8" fmla="*/ 8021 h 284747"/>
              <a:gd name="connsiteX9" fmla="*/ 48127 w 96253"/>
              <a:gd name="connsiteY9" fmla="*/ 76200 h 284747"/>
              <a:gd name="connsiteX10" fmla="*/ 72190 w 96253"/>
              <a:gd name="connsiteY10" fmla="*/ 96252 h 284747"/>
              <a:gd name="connsiteX11" fmla="*/ 72190 w 96253"/>
              <a:gd name="connsiteY11" fmla="*/ 188494 h 284747"/>
              <a:gd name="connsiteX12" fmla="*/ 96253 w 96253"/>
              <a:gd name="connsiteY12" fmla="*/ 284747 h 28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253" h="284747">
                <a:moveTo>
                  <a:pt x="96253" y="284747"/>
                </a:moveTo>
                <a:lnTo>
                  <a:pt x="48127" y="284747"/>
                </a:lnTo>
                <a:lnTo>
                  <a:pt x="20053" y="184484"/>
                </a:lnTo>
                <a:lnTo>
                  <a:pt x="8021" y="128336"/>
                </a:lnTo>
                <a:lnTo>
                  <a:pt x="32084" y="132347"/>
                </a:lnTo>
                <a:lnTo>
                  <a:pt x="28074" y="100263"/>
                </a:lnTo>
                <a:lnTo>
                  <a:pt x="0" y="48126"/>
                </a:lnTo>
                <a:lnTo>
                  <a:pt x="8021" y="0"/>
                </a:lnTo>
                <a:lnTo>
                  <a:pt x="28074" y="8021"/>
                </a:lnTo>
                <a:lnTo>
                  <a:pt x="48127" y="76200"/>
                </a:lnTo>
                <a:lnTo>
                  <a:pt x="72190" y="96252"/>
                </a:lnTo>
                <a:lnTo>
                  <a:pt x="72190" y="188494"/>
                </a:lnTo>
                <a:lnTo>
                  <a:pt x="96253" y="284747"/>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rme libre : forme 15">
            <a:extLst>
              <a:ext uri="{FF2B5EF4-FFF2-40B4-BE49-F238E27FC236}">
                <a16:creationId xmlns:a16="http://schemas.microsoft.com/office/drawing/2014/main" id="{70FC421B-D49F-4664-B538-FE5252BDEE8D}"/>
              </a:ext>
            </a:extLst>
          </p:cNvPr>
          <p:cNvSpPr/>
          <p:nvPr/>
        </p:nvSpPr>
        <p:spPr>
          <a:xfrm>
            <a:off x="3777916" y="1443789"/>
            <a:ext cx="132347" cy="100264"/>
          </a:xfrm>
          <a:custGeom>
            <a:avLst/>
            <a:gdLst>
              <a:gd name="connsiteX0" fmla="*/ 132347 w 132347"/>
              <a:gd name="connsiteY0" fmla="*/ 100264 h 100264"/>
              <a:gd name="connsiteX1" fmla="*/ 88231 w 132347"/>
              <a:gd name="connsiteY1" fmla="*/ 64169 h 100264"/>
              <a:gd name="connsiteX2" fmla="*/ 68179 w 132347"/>
              <a:gd name="connsiteY2" fmla="*/ 40106 h 100264"/>
              <a:gd name="connsiteX3" fmla="*/ 16042 w 132347"/>
              <a:gd name="connsiteY3" fmla="*/ 0 h 100264"/>
              <a:gd name="connsiteX4" fmla="*/ 0 w 132347"/>
              <a:gd name="connsiteY4" fmla="*/ 60158 h 100264"/>
              <a:gd name="connsiteX5" fmla="*/ 8021 w 132347"/>
              <a:gd name="connsiteY5" fmla="*/ 88232 h 100264"/>
              <a:gd name="connsiteX6" fmla="*/ 8021 w 132347"/>
              <a:gd name="connsiteY6" fmla="*/ 88232 h 100264"/>
              <a:gd name="connsiteX7" fmla="*/ 132347 w 132347"/>
              <a:gd name="connsiteY7" fmla="*/ 100264 h 10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7" h="100264">
                <a:moveTo>
                  <a:pt x="132347" y="100264"/>
                </a:moveTo>
                <a:lnTo>
                  <a:pt x="88231" y="64169"/>
                </a:lnTo>
                <a:lnTo>
                  <a:pt x="68179" y="40106"/>
                </a:lnTo>
                <a:lnTo>
                  <a:pt x="16042" y="0"/>
                </a:lnTo>
                <a:lnTo>
                  <a:pt x="0" y="60158"/>
                </a:lnTo>
                <a:lnTo>
                  <a:pt x="8021" y="88232"/>
                </a:lnTo>
                <a:lnTo>
                  <a:pt x="8021" y="88232"/>
                </a:lnTo>
                <a:lnTo>
                  <a:pt x="132347" y="100264"/>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orme libre : forme 8">
            <a:extLst>
              <a:ext uri="{FF2B5EF4-FFF2-40B4-BE49-F238E27FC236}">
                <a16:creationId xmlns:a16="http://schemas.microsoft.com/office/drawing/2014/main" id="{5AE9C103-1E98-4215-BAB0-84520AD3EBA5}"/>
              </a:ext>
            </a:extLst>
          </p:cNvPr>
          <p:cNvSpPr/>
          <p:nvPr/>
        </p:nvSpPr>
        <p:spPr>
          <a:xfrm>
            <a:off x="295373" y="647307"/>
            <a:ext cx="1329180" cy="1621411"/>
          </a:xfrm>
          <a:custGeom>
            <a:avLst/>
            <a:gdLst>
              <a:gd name="connsiteX0" fmla="*/ 443060 w 1329180"/>
              <a:gd name="connsiteY0" fmla="*/ 1621411 h 1621411"/>
              <a:gd name="connsiteX1" fmla="*/ 443060 w 1329180"/>
              <a:gd name="connsiteY1" fmla="*/ 1511431 h 1621411"/>
              <a:gd name="connsiteX2" fmla="*/ 392784 w 1329180"/>
              <a:gd name="connsiteY2" fmla="*/ 1464297 h 1621411"/>
              <a:gd name="connsiteX3" fmla="*/ 380215 w 1329180"/>
              <a:gd name="connsiteY3" fmla="*/ 1294615 h 1621411"/>
              <a:gd name="connsiteX4" fmla="*/ 314227 w 1329180"/>
              <a:gd name="connsiteY4" fmla="*/ 1194062 h 1621411"/>
              <a:gd name="connsiteX5" fmla="*/ 323654 w 1329180"/>
              <a:gd name="connsiteY5" fmla="*/ 1027522 h 1621411"/>
              <a:gd name="connsiteX6" fmla="*/ 383357 w 1329180"/>
              <a:gd name="connsiteY6" fmla="*/ 996099 h 1621411"/>
              <a:gd name="connsiteX7" fmla="*/ 282804 w 1329180"/>
              <a:gd name="connsiteY7" fmla="*/ 895547 h 1621411"/>
              <a:gd name="connsiteX8" fmla="*/ 207390 w 1329180"/>
              <a:gd name="connsiteY8" fmla="*/ 729006 h 1621411"/>
              <a:gd name="connsiteX9" fmla="*/ 109980 w 1329180"/>
              <a:gd name="connsiteY9" fmla="*/ 678730 h 1621411"/>
              <a:gd name="connsiteX10" fmla="*/ 97411 w 1329180"/>
              <a:gd name="connsiteY10" fmla="*/ 527901 h 1621411"/>
              <a:gd name="connsiteX11" fmla="*/ 0 w 1329180"/>
              <a:gd name="connsiteY11" fmla="*/ 417922 h 1621411"/>
              <a:gd name="connsiteX12" fmla="*/ 9427 w 1329180"/>
              <a:gd name="connsiteY12" fmla="*/ 289089 h 1621411"/>
              <a:gd name="connsiteX13" fmla="*/ 31423 w 1329180"/>
              <a:gd name="connsiteY13" fmla="*/ 116264 h 1621411"/>
              <a:gd name="connsiteX14" fmla="*/ 50276 w 1329180"/>
              <a:gd name="connsiteY14" fmla="*/ 109980 h 1621411"/>
              <a:gd name="connsiteX15" fmla="*/ 109980 w 1329180"/>
              <a:gd name="connsiteY15" fmla="*/ 122549 h 1621411"/>
              <a:gd name="connsiteX16" fmla="*/ 166540 w 1329180"/>
              <a:gd name="connsiteY16" fmla="*/ 81699 h 1621411"/>
              <a:gd name="connsiteX17" fmla="*/ 166540 w 1329180"/>
              <a:gd name="connsiteY17" fmla="*/ 62846 h 1621411"/>
              <a:gd name="connsiteX18" fmla="*/ 147687 w 1329180"/>
              <a:gd name="connsiteY18" fmla="*/ 50277 h 1621411"/>
              <a:gd name="connsiteX19" fmla="*/ 144545 w 1329180"/>
              <a:gd name="connsiteY19" fmla="*/ 37707 h 1621411"/>
              <a:gd name="connsiteX20" fmla="*/ 197963 w 1329180"/>
              <a:gd name="connsiteY20" fmla="*/ 6285 h 1621411"/>
              <a:gd name="connsiteX21" fmla="*/ 311085 w 1329180"/>
              <a:gd name="connsiteY21" fmla="*/ 0 h 1621411"/>
              <a:gd name="connsiteX22" fmla="*/ 333081 w 1329180"/>
              <a:gd name="connsiteY22" fmla="*/ 21996 h 1621411"/>
              <a:gd name="connsiteX23" fmla="*/ 333081 w 1329180"/>
              <a:gd name="connsiteY23" fmla="*/ 56561 h 1621411"/>
              <a:gd name="connsiteX24" fmla="*/ 345650 w 1329180"/>
              <a:gd name="connsiteY24" fmla="*/ 97411 h 1621411"/>
              <a:gd name="connsiteX25" fmla="*/ 339365 w 1329180"/>
              <a:gd name="connsiteY25" fmla="*/ 138260 h 1621411"/>
              <a:gd name="connsiteX26" fmla="*/ 377072 w 1329180"/>
              <a:gd name="connsiteY26" fmla="*/ 147687 h 1621411"/>
              <a:gd name="connsiteX27" fmla="*/ 351934 w 1329180"/>
              <a:gd name="connsiteY27" fmla="*/ 175967 h 1621411"/>
              <a:gd name="connsiteX28" fmla="*/ 367646 w 1329180"/>
              <a:gd name="connsiteY28" fmla="*/ 188536 h 1621411"/>
              <a:gd name="connsiteX29" fmla="*/ 395926 w 1329180"/>
              <a:gd name="connsiteY29" fmla="*/ 207390 h 1621411"/>
              <a:gd name="connsiteX30" fmla="*/ 408495 w 1329180"/>
              <a:gd name="connsiteY30" fmla="*/ 323654 h 1621411"/>
              <a:gd name="connsiteX31" fmla="*/ 427349 w 1329180"/>
              <a:gd name="connsiteY31" fmla="*/ 351934 h 1621411"/>
              <a:gd name="connsiteX32" fmla="*/ 518474 w 1329180"/>
              <a:gd name="connsiteY32" fmla="*/ 311085 h 1621411"/>
              <a:gd name="connsiteX33" fmla="*/ 553039 w 1329180"/>
              <a:gd name="connsiteY33" fmla="*/ 329938 h 1621411"/>
              <a:gd name="connsiteX34" fmla="*/ 675588 w 1329180"/>
              <a:gd name="connsiteY34" fmla="*/ 311085 h 1621411"/>
              <a:gd name="connsiteX35" fmla="*/ 738433 w 1329180"/>
              <a:gd name="connsiteY35" fmla="*/ 311085 h 1621411"/>
              <a:gd name="connsiteX36" fmla="*/ 779283 w 1329180"/>
              <a:gd name="connsiteY36" fmla="*/ 289089 h 1621411"/>
              <a:gd name="connsiteX37" fmla="*/ 886120 w 1329180"/>
              <a:gd name="connsiteY37" fmla="*/ 219959 h 1621411"/>
              <a:gd name="connsiteX38" fmla="*/ 879835 w 1329180"/>
              <a:gd name="connsiteY38" fmla="*/ 128833 h 1621411"/>
              <a:gd name="connsiteX39" fmla="*/ 961534 w 1329180"/>
              <a:gd name="connsiteY39" fmla="*/ 69130 h 1621411"/>
              <a:gd name="connsiteX40" fmla="*/ 986672 w 1329180"/>
              <a:gd name="connsiteY40" fmla="*/ 21996 h 1621411"/>
              <a:gd name="connsiteX41" fmla="*/ 1018095 w 1329180"/>
              <a:gd name="connsiteY41" fmla="*/ 40850 h 1621411"/>
              <a:gd name="connsiteX42" fmla="*/ 1008668 w 1329180"/>
              <a:gd name="connsiteY42" fmla="*/ 131975 h 1621411"/>
              <a:gd name="connsiteX43" fmla="*/ 992957 w 1329180"/>
              <a:gd name="connsiteY43" fmla="*/ 169683 h 1621411"/>
              <a:gd name="connsiteX44" fmla="*/ 1137501 w 1329180"/>
              <a:gd name="connsiteY44" fmla="*/ 260808 h 1621411"/>
              <a:gd name="connsiteX45" fmla="*/ 1146928 w 1329180"/>
              <a:gd name="connsiteY45" fmla="*/ 323654 h 1621411"/>
              <a:gd name="connsiteX46" fmla="*/ 1109221 w 1329180"/>
              <a:gd name="connsiteY46" fmla="*/ 477625 h 1621411"/>
              <a:gd name="connsiteX47" fmla="*/ 1096652 w 1329180"/>
              <a:gd name="connsiteY47" fmla="*/ 612742 h 1621411"/>
              <a:gd name="connsiteX48" fmla="*/ 1109221 w 1329180"/>
              <a:gd name="connsiteY48" fmla="*/ 672446 h 1621411"/>
              <a:gd name="connsiteX49" fmla="*/ 1184635 w 1329180"/>
              <a:gd name="connsiteY49" fmla="*/ 832701 h 1621411"/>
              <a:gd name="connsiteX50" fmla="*/ 1225485 w 1329180"/>
              <a:gd name="connsiteY50" fmla="*/ 977246 h 1621411"/>
              <a:gd name="connsiteX51" fmla="*/ 1216058 w 1329180"/>
              <a:gd name="connsiteY51" fmla="*/ 1140644 h 1621411"/>
              <a:gd name="connsiteX52" fmla="*/ 1234912 w 1329180"/>
              <a:gd name="connsiteY52" fmla="*/ 1203489 h 1621411"/>
              <a:gd name="connsiteX53" fmla="*/ 1329180 w 1329180"/>
              <a:gd name="connsiteY53" fmla="*/ 1275761 h 1621411"/>
              <a:gd name="connsiteX54" fmla="*/ 1140643 w 1329180"/>
              <a:gd name="connsiteY54" fmla="*/ 1225485 h 1621411"/>
              <a:gd name="connsiteX55" fmla="*/ 1018095 w 1329180"/>
              <a:gd name="connsiteY55" fmla="*/ 1244338 h 1621411"/>
              <a:gd name="connsiteX56" fmla="*/ 958392 w 1329180"/>
              <a:gd name="connsiteY56" fmla="*/ 1332322 h 1621411"/>
              <a:gd name="connsiteX57" fmla="*/ 879835 w 1329180"/>
              <a:gd name="connsiteY57" fmla="*/ 1388883 h 1621411"/>
              <a:gd name="connsiteX58" fmla="*/ 857839 w 1329180"/>
              <a:gd name="connsiteY58" fmla="*/ 1473724 h 1621411"/>
              <a:gd name="connsiteX59" fmla="*/ 685015 w 1329180"/>
              <a:gd name="connsiteY59" fmla="*/ 1564850 h 1621411"/>
              <a:gd name="connsiteX60" fmla="*/ 612742 w 1329180"/>
              <a:gd name="connsiteY60" fmla="*/ 1549138 h 1621411"/>
              <a:gd name="connsiteX61" fmla="*/ 584462 w 1329180"/>
              <a:gd name="connsiteY61" fmla="*/ 1564850 h 1621411"/>
              <a:gd name="connsiteX62" fmla="*/ 515332 w 1329180"/>
              <a:gd name="connsiteY62" fmla="*/ 1596272 h 1621411"/>
              <a:gd name="connsiteX63" fmla="*/ 443060 w 1329180"/>
              <a:gd name="connsiteY63" fmla="*/ 1621411 h 162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29180" h="1621411">
                <a:moveTo>
                  <a:pt x="443060" y="1621411"/>
                </a:moveTo>
                <a:lnTo>
                  <a:pt x="443060" y="1511431"/>
                </a:lnTo>
                <a:lnTo>
                  <a:pt x="392784" y="1464297"/>
                </a:lnTo>
                <a:lnTo>
                  <a:pt x="380215" y="1294615"/>
                </a:lnTo>
                <a:lnTo>
                  <a:pt x="314227" y="1194062"/>
                </a:lnTo>
                <a:lnTo>
                  <a:pt x="323654" y="1027522"/>
                </a:lnTo>
                <a:lnTo>
                  <a:pt x="383357" y="996099"/>
                </a:lnTo>
                <a:lnTo>
                  <a:pt x="282804" y="895547"/>
                </a:lnTo>
                <a:lnTo>
                  <a:pt x="207390" y="729006"/>
                </a:lnTo>
                <a:lnTo>
                  <a:pt x="109980" y="678730"/>
                </a:lnTo>
                <a:lnTo>
                  <a:pt x="97411" y="527901"/>
                </a:lnTo>
                <a:lnTo>
                  <a:pt x="0" y="417922"/>
                </a:lnTo>
                <a:lnTo>
                  <a:pt x="9427" y="289089"/>
                </a:lnTo>
                <a:lnTo>
                  <a:pt x="31423" y="116264"/>
                </a:lnTo>
                <a:lnTo>
                  <a:pt x="50276" y="109980"/>
                </a:lnTo>
                <a:lnTo>
                  <a:pt x="109980" y="122549"/>
                </a:lnTo>
                <a:lnTo>
                  <a:pt x="166540" y="81699"/>
                </a:lnTo>
                <a:lnTo>
                  <a:pt x="166540" y="62846"/>
                </a:lnTo>
                <a:lnTo>
                  <a:pt x="147687" y="50277"/>
                </a:lnTo>
                <a:lnTo>
                  <a:pt x="144545" y="37707"/>
                </a:lnTo>
                <a:lnTo>
                  <a:pt x="197963" y="6285"/>
                </a:lnTo>
                <a:lnTo>
                  <a:pt x="311085" y="0"/>
                </a:lnTo>
                <a:lnTo>
                  <a:pt x="333081" y="21996"/>
                </a:lnTo>
                <a:lnTo>
                  <a:pt x="333081" y="56561"/>
                </a:lnTo>
                <a:lnTo>
                  <a:pt x="345650" y="97411"/>
                </a:lnTo>
                <a:lnTo>
                  <a:pt x="339365" y="138260"/>
                </a:lnTo>
                <a:lnTo>
                  <a:pt x="377072" y="147687"/>
                </a:lnTo>
                <a:lnTo>
                  <a:pt x="351934" y="175967"/>
                </a:lnTo>
                <a:lnTo>
                  <a:pt x="367646" y="188536"/>
                </a:lnTo>
                <a:lnTo>
                  <a:pt x="395926" y="207390"/>
                </a:lnTo>
                <a:lnTo>
                  <a:pt x="408495" y="323654"/>
                </a:lnTo>
                <a:lnTo>
                  <a:pt x="427349" y="351934"/>
                </a:lnTo>
                <a:lnTo>
                  <a:pt x="518474" y="311085"/>
                </a:lnTo>
                <a:lnTo>
                  <a:pt x="553039" y="329938"/>
                </a:lnTo>
                <a:lnTo>
                  <a:pt x="675588" y="311085"/>
                </a:lnTo>
                <a:lnTo>
                  <a:pt x="738433" y="311085"/>
                </a:lnTo>
                <a:lnTo>
                  <a:pt x="779283" y="289089"/>
                </a:lnTo>
                <a:lnTo>
                  <a:pt x="886120" y="219959"/>
                </a:lnTo>
                <a:lnTo>
                  <a:pt x="879835" y="128833"/>
                </a:lnTo>
                <a:lnTo>
                  <a:pt x="961534" y="69130"/>
                </a:lnTo>
                <a:lnTo>
                  <a:pt x="986672" y="21996"/>
                </a:lnTo>
                <a:lnTo>
                  <a:pt x="1018095" y="40850"/>
                </a:lnTo>
                <a:lnTo>
                  <a:pt x="1008668" y="131975"/>
                </a:lnTo>
                <a:lnTo>
                  <a:pt x="992957" y="169683"/>
                </a:lnTo>
                <a:lnTo>
                  <a:pt x="1137501" y="260808"/>
                </a:lnTo>
                <a:lnTo>
                  <a:pt x="1146928" y="323654"/>
                </a:lnTo>
                <a:lnTo>
                  <a:pt x="1109221" y="477625"/>
                </a:lnTo>
                <a:lnTo>
                  <a:pt x="1096652" y="612742"/>
                </a:lnTo>
                <a:lnTo>
                  <a:pt x="1109221" y="672446"/>
                </a:lnTo>
                <a:lnTo>
                  <a:pt x="1184635" y="832701"/>
                </a:lnTo>
                <a:lnTo>
                  <a:pt x="1225485" y="977246"/>
                </a:lnTo>
                <a:lnTo>
                  <a:pt x="1216058" y="1140644"/>
                </a:lnTo>
                <a:lnTo>
                  <a:pt x="1234912" y="1203489"/>
                </a:lnTo>
                <a:lnTo>
                  <a:pt x="1329180" y="1275761"/>
                </a:lnTo>
                <a:lnTo>
                  <a:pt x="1140643" y="1225485"/>
                </a:lnTo>
                <a:lnTo>
                  <a:pt x="1018095" y="1244338"/>
                </a:lnTo>
                <a:lnTo>
                  <a:pt x="958392" y="1332322"/>
                </a:lnTo>
                <a:lnTo>
                  <a:pt x="879835" y="1388883"/>
                </a:lnTo>
                <a:lnTo>
                  <a:pt x="857839" y="1473724"/>
                </a:lnTo>
                <a:lnTo>
                  <a:pt x="685015" y="1564850"/>
                </a:lnTo>
                <a:lnTo>
                  <a:pt x="612742" y="1549138"/>
                </a:lnTo>
                <a:lnTo>
                  <a:pt x="584462" y="1564850"/>
                </a:lnTo>
                <a:lnTo>
                  <a:pt x="515332" y="1596272"/>
                </a:lnTo>
                <a:lnTo>
                  <a:pt x="443060" y="1621411"/>
                </a:lnTo>
                <a:close/>
              </a:path>
            </a:pathLst>
          </a:custGeom>
          <a:solidFill>
            <a:schemeClr val="accent4">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orme libre : forme 16">
            <a:extLst>
              <a:ext uri="{FF2B5EF4-FFF2-40B4-BE49-F238E27FC236}">
                <a16:creationId xmlns:a16="http://schemas.microsoft.com/office/drawing/2014/main" id="{69E5AE86-794E-4BFA-B71F-75F2AB13AC20}"/>
              </a:ext>
            </a:extLst>
          </p:cNvPr>
          <p:cNvSpPr/>
          <p:nvPr/>
        </p:nvSpPr>
        <p:spPr>
          <a:xfrm>
            <a:off x="3862137" y="1636295"/>
            <a:ext cx="76200" cy="72189"/>
          </a:xfrm>
          <a:custGeom>
            <a:avLst/>
            <a:gdLst>
              <a:gd name="connsiteX0" fmla="*/ 76200 w 76200"/>
              <a:gd name="connsiteY0" fmla="*/ 72189 h 72189"/>
              <a:gd name="connsiteX1" fmla="*/ 16042 w 76200"/>
              <a:gd name="connsiteY1" fmla="*/ 0 h 72189"/>
              <a:gd name="connsiteX2" fmla="*/ 0 w 76200"/>
              <a:gd name="connsiteY2" fmla="*/ 44116 h 72189"/>
              <a:gd name="connsiteX3" fmla="*/ 76200 w 76200"/>
              <a:gd name="connsiteY3" fmla="*/ 72189 h 72189"/>
            </a:gdLst>
            <a:ahLst/>
            <a:cxnLst>
              <a:cxn ang="0">
                <a:pos x="connsiteX0" y="connsiteY0"/>
              </a:cxn>
              <a:cxn ang="0">
                <a:pos x="connsiteX1" y="connsiteY1"/>
              </a:cxn>
              <a:cxn ang="0">
                <a:pos x="connsiteX2" y="connsiteY2"/>
              </a:cxn>
              <a:cxn ang="0">
                <a:pos x="connsiteX3" y="connsiteY3"/>
              </a:cxn>
            </a:cxnLst>
            <a:rect l="l" t="t" r="r" b="b"/>
            <a:pathLst>
              <a:path w="76200" h="72189">
                <a:moveTo>
                  <a:pt x="76200" y="72189"/>
                </a:moveTo>
                <a:lnTo>
                  <a:pt x="16042" y="0"/>
                </a:lnTo>
                <a:lnTo>
                  <a:pt x="0" y="44116"/>
                </a:lnTo>
                <a:lnTo>
                  <a:pt x="76200" y="72189"/>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orme libre : forme 17">
            <a:extLst>
              <a:ext uri="{FF2B5EF4-FFF2-40B4-BE49-F238E27FC236}">
                <a16:creationId xmlns:a16="http://schemas.microsoft.com/office/drawing/2014/main" id="{92573FEB-CCEA-483C-B9D4-AE3535F5480B}"/>
              </a:ext>
            </a:extLst>
          </p:cNvPr>
          <p:cNvSpPr/>
          <p:nvPr/>
        </p:nvSpPr>
        <p:spPr>
          <a:xfrm>
            <a:off x="3938337" y="2029326"/>
            <a:ext cx="160421" cy="140369"/>
          </a:xfrm>
          <a:custGeom>
            <a:avLst/>
            <a:gdLst>
              <a:gd name="connsiteX0" fmla="*/ 160421 w 160421"/>
              <a:gd name="connsiteY0" fmla="*/ 140369 h 140369"/>
              <a:gd name="connsiteX1" fmla="*/ 60158 w 160421"/>
              <a:gd name="connsiteY1" fmla="*/ 4011 h 140369"/>
              <a:gd name="connsiteX2" fmla="*/ 0 w 160421"/>
              <a:gd name="connsiteY2" fmla="*/ 0 h 140369"/>
              <a:gd name="connsiteX3" fmla="*/ 12031 w 160421"/>
              <a:gd name="connsiteY3" fmla="*/ 32085 h 140369"/>
              <a:gd name="connsiteX4" fmla="*/ 160421 w 160421"/>
              <a:gd name="connsiteY4" fmla="*/ 140369 h 14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21" h="140369">
                <a:moveTo>
                  <a:pt x="160421" y="140369"/>
                </a:moveTo>
                <a:lnTo>
                  <a:pt x="60158" y="4011"/>
                </a:lnTo>
                <a:lnTo>
                  <a:pt x="0" y="0"/>
                </a:lnTo>
                <a:lnTo>
                  <a:pt x="12031" y="32085"/>
                </a:lnTo>
                <a:lnTo>
                  <a:pt x="160421" y="140369"/>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orme libre : forme 19">
            <a:extLst>
              <a:ext uri="{FF2B5EF4-FFF2-40B4-BE49-F238E27FC236}">
                <a16:creationId xmlns:a16="http://schemas.microsoft.com/office/drawing/2014/main" id="{9F607321-71AC-47B6-B3A7-A65AF2A0FCF7}"/>
              </a:ext>
            </a:extLst>
          </p:cNvPr>
          <p:cNvSpPr/>
          <p:nvPr/>
        </p:nvSpPr>
        <p:spPr>
          <a:xfrm>
            <a:off x="3906253" y="1744579"/>
            <a:ext cx="188494" cy="172453"/>
          </a:xfrm>
          <a:custGeom>
            <a:avLst/>
            <a:gdLst>
              <a:gd name="connsiteX0" fmla="*/ 188494 w 188494"/>
              <a:gd name="connsiteY0" fmla="*/ 172453 h 172453"/>
              <a:gd name="connsiteX1" fmla="*/ 144379 w 188494"/>
              <a:gd name="connsiteY1" fmla="*/ 128337 h 172453"/>
              <a:gd name="connsiteX2" fmla="*/ 96252 w 188494"/>
              <a:gd name="connsiteY2" fmla="*/ 68179 h 172453"/>
              <a:gd name="connsiteX3" fmla="*/ 52136 w 188494"/>
              <a:gd name="connsiteY3" fmla="*/ 32084 h 172453"/>
              <a:gd name="connsiteX4" fmla="*/ 32084 w 188494"/>
              <a:gd name="connsiteY4" fmla="*/ 32084 h 172453"/>
              <a:gd name="connsiteX5" fmla="*/ 0 w 188494"/>
              <a:gd name="connsiteY5" fmla="*/ 0 h 172453"/>
              <a:gd name="connsiteX6" fmla="*/ 8021 w 188494"/>
              <a:gd name="connsiteY6" fmla="*/ 36095 h 172453"/>
              <a:gd name="connsiteX7" fmla="*/ 72189 w 188494"/>
              <a:gd name="connsiteY7" fmla="*/ 96253 h 172453"/>
              <a:gd name="connsiteX8" fmla="*/ 188494 w 188494"/>
              <a:gd name="connsiteY8" fmla="*/ 172453 h 17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94" h="172453">
                <a:moveTo>
                  <a:pt x="188494" y="172453"/>
                </a:moveTo>
                <a:lnTo>
                  <a:pt x="144379" y="128337"/>
                </a:lnTo>
                <a:lnTo>
                  <a:pt x="96252" y="68179"/>
                </a:lnTo>
                <a:lnTo>
                  <a:pt x="52136" y="32084"/>
                </a:lnTo>
                <a:lnTo>
                  <a:pt x="32084" y="32084"/>
                </a:lnTo>
                <a:lnTo>
                  <a:pt x="0" y="0"/>
                </a:lnTo>
                <a:lnTo>
                  <a:pt x="8021" y="36095"/>
                </a:lnTo>
                <a:lnTo>
                  <a:pt x="72189" y="96253"/>
                </a:lnTo>
                <a:lnTo>
                  <a:pt x="188494" y="172453"/>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orme libre : forme 20">
            <a:extLst>
              <a:ext uri="{FF2B5EF4-FFF2-40B4-BE49-F238E27FC236}">
                <a16:creationId xmlns:a16="http://schemas.microsoft.com/office/drawing/2014/main" id="{FB683B6F-C46C-4290-A294-73365C28CC7E}"/>
              </a:ext>
            </a:extLst>
          </p:cNvPr>
          <p:cNvSpPr/>
          <p:nvPr/>
        </p:nvSpPr>
        <p:spPr>
          <a:xfrm>
            <a:off x="4519800" y="2602704"/>
            <a:ext cx="88433" cy="60285"/>
          </a:xfrm>
          <a:custGeom>
            <a:avLst/>
            <a:gdLst>
              <a:gd name="connsiteX0" fmla="*/ 44179 w 88433"/>
              <a:gd name="connsiteY0" fmla="*/ 8149 h 60285"/>
              <a:gd name="connsiteX1" fmla="*/ 44179 w 88433"/>
              <a:gd name="connsiteY1" fmla="*/ 8149 h 60285"/>
              <a:gd name="connsiteX2" fmla="*/ 8084 w 88433"/>
              <a:gd name="connsiteY2" fmla="*/ 128 h 60285"/>
              <a:gd name="connsiteX3" fmla="*/ 4074 w 88433"/>
              <a:gd name="connsiteY3" fmla="*/ 28201 h 60285"/>
              <a:gd name="connsiteX4" fmla="*/ 8084 w 88433"/>
              <a:gd name="connsiteY4" fmla="*/ 40233 h 60285"/>
              <a:gd name="connsiteX5" fmla="*/ 44179 w 88433"/>
              <a:gd name="connsiteY5" fmla="*/ 60285 h 60285"/>
              <a:gd name="connsiteX6" fmla="*/ 56211 w 88433"/>
              <a:gd name="connsiteY6" fmla="*/ 56275 h 60285"/>
              <a:gd name="connsiteX7" fmla="*/ 80274 w 88433"/>
              <a:gd name="connsiteY7" fmla="*/ 40233 h 60285"/>
              <a:gd name="connsiteX8" fmla="*/ 88295 w 88433"/>
              <a:gd name="connsiteY8" fmla="*/ 28201 h 60285"/>
              <a:gd name="connsiteX9" fmla="*/ 44179 w 88433"/>
              <a:gd name="connsiteY9" fmla="*/ 8149 h 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33" h="60285">
                <a:moveTo>
                  <a:pt x="44179" y="8149"/>
                </a:moveTo>
                <a:lnTo>
                  <a:pt x="44179" y="8149"/>
                </a:lnTo>
                <a:cubicBezTo>
                  <a:pt x="32147" y="5475"/>
                  <a:pt x="20359" y="-988"/>
                  <a:pt x="8084" y="128"/>
                </a:cubicBezTo>
                <a:cubicBezTo>
                  <a:pt x="-6712" y="1473"/>
                  <a:pt x="3145" y="24948"/>
                  <a:pt x="4074" y="28201"/>
                </a:cubicBezTo>
                <a:cubicBezTo>
                  <a:pt x="5235" y="32266"/>
                  <a:pt x="5095" y="37244"/>
                  <a:pt x="8084" y="40233"/>
                </a:cubicBezTo>
                <a:cubicBezTo>
                  <a:pt x="21875" y="54024"/>
                  <a:pt x="29049" y="55242"/>
                  <a:pt x="44179" y="60285"/>
                </a:cubicBezTo>
                <a:cubicBezTo>
                  <a:pt x="48190" y="58948"/>
                  <a:pt x="52515" y="58328"/>
                  <a:pt x="56211" y="56275"/>
                </a:cubicBezTo>
                <a:cubicBezTo>
                  <a:pt x="64638" y="51594"/>
                  <a:pt x="80274" y="40233"/>
                  <a:pt x="80274" y="40233"/>
                </a:cubicBezTo>
                <a:cubicBezTo>
                  <a:pt x="82948" y="36222"/>
                  <a:pt x="89464" y="32877"/>
                  <a:pt x="88295" y="28201"/>
                </a:cubicBezTo>
                <a:cubicBezTo>
                  <a:pt x="87270" y="24100"/>
                  <a:pt x="51532" y="11491"/>
                  <a:pt x="44179" y="8149"/>
                </a:cubicBez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orme libre : forme 21">
            <a:extLst>
              <a:ext uri="{FF2B5EF4-FFF2-40B4-BE49-F238E27FC236}">
                <a16:creationId xmlns:a16="http://schemas.microsoft.com/office/drawing/2014/main" id="{3A2F430B-317C-4110-8EA4-C1B94430FC04}"/>
              </a:ext>
            </a:extLst>
          </p:cNvPr>
          <p:cNvSpPr/>
          <p:nvPr/>
        </p:nvSpPr>
        <p:spPr>
          <a:xfrm>
            <a:off x="1936950" y="2790307"/>
            <a:ext cx="148524" cy="73209"/>
          </a:xfrm>
          <a:custGeom>
            <a:avLst/>
            <a:gdLst>
              <a:gd name="connsiteX0" fmla="*/ 116439 w 148524"/>
              <a:gd name="connsiteY0" fmla="*/ 73209 h 73209"/>
              <a:gd name="connsiteX1" fmla="*/ 116439 w 148524"/>
              <a:gd name="connsiteY1" fmla="*/ 73209 h 73209"/>
              <a:gd name="connsiteX2" fmla="*/ 80345 w 148524"/>
              <a:gd name="connsiteY2" fmla="*/ 61177 h 73209"/>
              <a:gd name="connsiteX3" fmla="*/ 8155 w 148524"/>
              <a:gd name="connsiteY3" fmla="*/ 49146 h 73209"/>
              <a:gd name="connsiteX4" fmla="*/ 8155 w 148524"/>
              <a:gd name="connsiteY4" fmla="*/ 25082 h 73209"/>
              <a:gd name="connsiteX5" fmla="*/ 32218 w 148524"/>
              <a:gd name="connsiteY5" fmla="*/ 9040 h 73209"/>
              <a:gd name="connsiteX6" fmla="*/ 44250 w 148524"/>
              <a:gd name="connsiteY6" fmla="*/ 13051 h 73209"/>
              <a:gd name="connsiteX7" fmla="*/ 56282 w 148524"/>
              <a:gd name="connsiteY7" fmla="*/ 21072 h 73209"/>
              <a:gd name="connsiteX8" fmla="*/ 80345 w 148524"/>
              <a:gd name="connsiteY8" fmla="*/ 13051 h 73209"/>
              <a:gd name="connsiteX9" fmla="*/ 92376 w 148524"/>
              <a:gd name="connsiteY9" fmla="*/ 17061 h 73209"/>
              <a:gd name="connsiteX10" fmla="*/ 104408 w 148524"/>
              <a:gd name="connsiteY10" fmla="*/ 25082 h 73209"/>
              <a:gd name="connsiteX11" fmla="*/ 116439 w 148524"/>
              <a:gd name="connsiteY11" fmla="*/ 17061 h 73209"/>
              <a:gd name="connsiteX12" fmla="*/ 120450 w 148524"/>
              <a:gd name="connsiteY12" fmla="*/ 5030 h 73209"/>
              <a:gd name="connsiteX13" fmla="*/ 148524 w 148524"/>
              <a:gd name="connsiteY13" fmla="*/ 9040 h 73209"/>
              <a:gd name="connsiteX14" fmla="*/ 144513 w 148524"/>
              <a:gd name="connsiteY14" fmla="*/ 37114 h 73209"/>
              <a:gd name="connsiteX15" fmla="*/ 116439 w 148524"/>
              <a:gd name="connsiteY15" fmla="*/ 732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4" h="73209">
                <a:moveTo>
                  <a:pt x="116439" y="73209"/>
                </a:moveTo>
                <a:lnTo>
                  <a:pt x="116439" y="73209"/>
                </a:lnTo>
                <a:cubicBezTo>
                  <a:pt x="104408" y="69198"/>
                  <a:pt x="92855" y="63262"/>
                  <a:pt x="80345" y="61177"/>
                </a:cubicBezTo>
                <a:cubicBezTo>
                  <a:pt x="2382" y="48183"/>
                  <a:pt x="40026" y="70392"/>
                  <a:pt x="8155" y="49146"/>
                </a:cubicBezTo>
                <a:cubicBezTo>
                  <a:pt x="275" y="37325"/>
                  <a:pt x="-5354" y="36903"/>
                  <a:pt x="8155" y="25082"/>
                </a:cubicBezTo>
                <a:cubicBezTo>
                  <a:pt x="15410" y="18734"/>
                  <a:pt x="32218" y="9040"/>
                  <a:pt x="32218" y="9040"/>
                </a:cubicBezTo>
                <a:cubicBezTo>
                  <a:pt x="36229" y="10377"/>
                  <a:pt x="40469" y="11160"/>
                  <a:pt x="44250" y="13051"/>
                </a:cubicBezTo>
                <a:cubicBezTo>
                  <a:pt x="48561" y="15207"/>
                  <a:pt x="51462" y="21072"/>
                  <a:pt x="56282" y="21072"/>
                </a:cubicBezTo>
                <a:cubicBezTo>
                  <a:pt x="64737" y="21072"/>
                  <a:pt x="80345" y="13051"/>
                  <a:pt x="80345" y="13051"/>
                </a:cubicBezTo>
                <a:cubicBezTo>
                  <a:pt x="84355" y="14388"/>
                  <a:pt x="88595" y="15171"/>
                  <a:pt x="92376" y="17061"/>
                </a:cubicBezTo>
                <a:cubicBezTo>
                  <a:pt x="96687" y="19217"/>
                  <a:pt x="99588" y="25082"/>
                  <a:pt x="104408" y="25082"/>
                </a:cubicBezTo>
                <a:cubicBezTo>
                  <a:pt x="109228" y="25082"/>
                  <a:pt x="112429" y="19735"/>
                  <a:pt x="116439" y="17061"/>
                </a:cubicBezTo>
                <a:cubicBezTo>
                  <a:pt x="117776" y="13051"/>
                  <a:pt x="117149" y="7671"/>
                  <a:pt x="120450" y="5030"/>
                </a:cubicBezTo>
                <a:cubicBezTo>
                  <a:pt x="133399" y="-5329"/>
                  <a:pt x="138700" y="2491"/>
                  <a:pt x="148524" y="9040"/>
                </a:cubicBezTo>
                <a:cubicBezTo>
                  <a:pt x="147187" y="18398"/>
                  <a:pt x="147229" y="28060"/>
                  <a:pt x="144513" y="37114"/>
                </a:cubicBezTo>
                <a:cubicBezTo>
                  <a:pt x="135751" y="66322"/>
                  <a:pt x="121118" y="67193"/>
                  <a:pt x="116439" y="73209"/>
                </a:cubicBez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orme libre : forme 22">
            <a:extLst>
              <a:ext uri="{FF2B5EF4-FFF2-40B4-BE49-F238E27FC236}">
                <a16:creationId xmlns:a16="http://schemas.microsoft.com/office/drawing/2014/main" id="{BE7CB009-D3CB-4C28-8997-1DC914CC85CC}"/>
              </a:ext>
            </a:extLst>
          </p:cNvPr>
          <p:cNvSpPr/>
          <p:nvPr/>
        </p:nvSpPr>
        <p:spPr>
          <a:xfrm>
            <a:off x="4632158" y="2522621"/>
            <a:ext cx="348916" cy="56147"/>
          </a:xfrm>
          <a:custGeom>
            <a:avLst/>
            <a:gdLst>
              <a:gd name="connsiteX0" fmla="*/ 0 w 348916"/>
              <a:gd name="connsiteY0" fmla="*/ 32084 h 56147"/>
              <a:gd name="connsiteX1" fmla="*/ 76200 w 348916"/>
              <a:gd name="connsiteY1" fmla="*/ 56147 h 56147"/>
              <a:gd name="connsiteX2" fmla="*/ 152400 w 348916"/>
              <a:gd name="connsiteY2" fmla="*/ 48126 h 56147"/>
              <a:gd name="connsiteX3" fmla="*/ 268705 w 348916"/>
              <a:gd name="connsiteY3" fmla="*/ 56147 h 56147"/>
              <a:gd name="connsiteX4" fmla="*/ 348916 w 348916"/>
              <a:gd name="connsiteY4" fmla="*/ 48126 h 56147"/>
              <a:gd name="connsiteX5" fmla="*/ 348916 w 348916"/>
              <a:gd name="connsiteY5" fmla="*/ 40105 h 56147"/>
              <a:gd name="connsiteX6" fmla="*/ 216568 w 348916"/>
              <a:gd name="connsiteY6" fmla="*/ 28074 h 56147"/>
              <a:gd name="connsiteX7" fmla="*/ 124326 w 348916"/>
              <a:gd name="connsiteY7" fmla="*/ 0 h 56147"/>
              <a:gd name="connsiteX8" fmla="*/ 56147 w 348916"/>
              <a:gd name="connsiteY8" fmla="*/ 0 h 56147"/>
              <a:gd name="connsiteX9" fmla="*/ 0 w 348916"/>
              <a:gd name="connsiteY9" fmla="*/ 32084 h 5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916" h="56147">
                <a:moveTo>
                  <a:pt x="0" y="32084"/>
                </a:moveTo>
                <a:lnTo>
                  <a:pt x="76200" y="56147"/>
                </a:lnTo>
                <a:lnTo>
                  <a:pt x="152400" y="48126"/>
                </a:lnTo>
                <a:lnTo>
                  <a:pt x="268705" y="56147"/>
                </a:lnTo>
                <a:lnTo>
                  <a:pt x="348916" y="48126"/>
                </a:lnTo>
                <a:lnTo>
                  <a:pt x="348916" y="40105"/>
                </a:lnTo>
                <a:lnTo>
                  <a:pt x="216568" y="28074"/>
                </a:lnTo>
                <a:lnTo>
                  <a:pt x="124326" y="0"/>
                </a:lnTo>
                <a:lnTo>
                  <a:pt x="56147" y="0"/>
                </a:lnTo>
                <a:lnTo>
                  <a:pt x="0" y="32084"/>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orme libre : forme 23">
            <a:extLst>
              <a:ext uri="{FF2B5EF4-FFF2-40B4-BE49-F238E27FC236}">
                <a16:creationId xmlns:a16="http://schemas.microsoft.com/office/drawing/2014/main" id="{5033AFB7-88C0-4AD8-BFB2-D1B021DD19D9}"/>
              </a:ext>
            </a:extLst>
          </p:cNvPr>
          <p:cNvSpPr/>
          <p:nvPr/>
        </p:nvSpPr>
        <p:spPr>
          <a:xfrm>
            <a:off x="4555958" y="2422358"/>
            <a:ext cx="292768" cy="76200"/>
          </a:xfrm>
          <a:custGeom>
            <a:avLst/>
            <a:gdLst>
              <a:gd name="connsiteX0" fmla="*/ 0 w 292768"/>
              <a:gd name="connsiteY0" fmla="*/ 12031 h 76200"/>
              <a:gd name="connsiteX1" fmla="*/ 104274 w 292768"/>
              <a:gd name="connsiteY1" fmla="*/ 56147 h 76200"/>
              <a:gd name="connsiteX2" fmla="*/ 164431 w 292768"/>
              <a:gd name="connsiteY2" fmla="*/ 76200 h 76200"/>
              <a:gd name="connsiteX3" fmla="*/ 284747 w 292768"/>
              <a:gd name="connsiteY3" fmla="*/ 68179 h 76200"/>
              <a:gd name="connsiteX4" fmla="*/ 292768 w 292768"/>
              <a:gd name="connsiteY4" fmla="*/ 36095 h 76200"/>
              <a:gd name="connsiteX5" fmla="*/ 276726 w 292768"/>
              <a:gd name="connsiteY5" fmla="*/ 28074 h 76200"/>
              <a:gd name="connsiteX6" fmla="*/ 204537 w 292768"/>
              <a:gd name="connsiteY6" fmla="*/ 0 h 76200"/>
              <a:gd name="connsiteX7" fmla="*/ 128337 w 292768"/>
              <a:gd name="connsiteY7" fmla="*/ 4010 h 76200"/>
              <a:gd name="connsiteX8" fmla="*/ 84221 w 292768"/>
              <a:gd name="connsiteY8" fmla="*/ 16042 h 76200"/>
              <a:gd name="connsiteX9" fmla="*/ 0 w 292768"/>
              <a:gd name="connsiteY9" fmla="*/ 1203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68" h="76200">
                <a:moveTo>
                  <a:pt x="0" y="12031"/>
                </a:moveTo>
                <a:lnTo>
                  <a:pt x="104274" y="56147"/>
                </a:lnTo>
                <a:lnTo>
                  <a:pt x="164431" y="76200"/>
                </a:lnTo>
                <a:lnTo>
                  <a:pt x="284747" y="68179"/>
                </a:lnTo>
                <a:lnTo>
                  <a:pt x="292768" y="36095"/>
                </a:lnTo>
                <a:lnTo>
                  <a:pt x="276726" y="28074"/>
                </a:lnTo>
                <a:lnTo>
                  <a:pt x="204537" y="0"/>
                </a:lnTo>
                <a:lnTo>
                  <a:pt x="128337" y="4010"/>
                </a:lnTo>
                <a:lnTo>
                  <a:pt x="84221" y="16042"/>
                </a:lnTo>
                <a:lnTo>
                  <a:pt x="0" y="12031"/>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orme libre : forme 25">
            <a:extLst>
              <a:ext uri="{FF2B5EF4-FFF2-40B4-BE49-F238E27FC236}">
                <a16:creationId xmlns:a16="http://schemas.microsoft.com/office/drawing/2014/main" id="{F2898858-7775-4904-861D-E9F303B1620D}"/>
              </a:ext>
            </a:extLst>
          </p:cNvPr>
          <p:cNvSpPr/>
          <p:nvPr/>
        </p:nvSpPr>
        <p:spPr>
          <a:xfrm>
            <a:off x="5061284" y="2763253"/>
            <a:ext cx="204537" cy="40105"/>
          </a:xfrm>
          <a:custGeom>
            <a:avLst/>
            <a:gdLst>
              <a:gd name="connsiteX0" fmla="*/ 0 w 204537"/>
              <a:gd name="connsiteY0" fmla="*/ 0 h 40105"/>
              <a:gd name="connsiteX1" fmla="*/ 204537 w 204537"/>
              <a:gd name="connsiteY1" fmla="*/ 40105 h 40105"/>
              <a:gd name="connsiteX2" fmla="*/ 168442 w 204537"/>
              <a:gd name="connsiteY2" fmla="*/ 12031 h 40105"/>
              <a:gd name="connsiteX3" fmla="*/ 120316 w 204537"/>
              <a:gd name="connsiteY3" fmla="*/ 4010 h 40105"/>
              <a:gd name="connsiteX4" fmla="*/ 0 w 204537"/>
              <a:gd name="connsiteY4" fmla="*/ 0 h 40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7" h="40105">
                <a:moveTo>
                  <a:pt x="0" y="0"/>
                </a:moveTo>
                <a:lnTo>
                  <a:pt x="204537" y="40105"/>
                </a:lnTo>
                <a:lnTo>
                  <a:pt x="168442" y="12031"/>
                </a:lnTo>
                <a:lnTo>
                  <a:pt x="120316" y="4010"/>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orme libre : forme 26">
            <a:extLst>
              <a:ext uri="{FF2B5EF4-FFF2-40B4-BE49-F238E27FC236}">
                <a16:creationId xmlns:a16="http://schemas.microsoft.com/office/drawing/2014/main" id="{0ED1BE11-B9F6-4BF1-A93C-B6F87A934281}"/>
              </a:ext>
            </a:extLst>
          </p:cNvPr>
          <p:cNvSpPr/>
          <p:nvPr/>
        </p:nvSpPr>
        <p:spPr>
          <a:xfrm>
            <a:off x="1447800" y="1303421"/>
            <a:ext cx="745958" cy="613611"/>
          </a:xfrm>
          <a:custGeom>
            <a:avLst/>
            <a:gdLst>
              <a:gd name="connsiteX0" fmla="*/ 745958 w 745958"/>
              <a:gd name="connsiteY0" fmla="*/ 204537 h 613611"/>
              <a:gd name="connsiteX1" fmla="*/ 685800 w 745958"/>
              <a:gd name="connsiteY1" fmla="*/ 168442 h 613611"/>
              <a:gd name="connsiteX2" fmla="*/ 581526 w 745958"/>
              <a:gd name="connsiteY2" fmla="*/ 116305 h 613611"/>
              <a:gd name="connsiteX3" fmla="*/ 517358 w 745958"/>
              <a:gd name="connsiteY3" fmla="*/ 84221 h 613611"/>
              <a:gd name="connsiteX4" fmla="*/ 465221 w 745958"/>
              <a:gd name="connsiteY4" fmla="*/ 64168 h 613611"/>
              <a:gd name="connsiteX5" fmla="*/ 409074 w 745958"/>
              <a:gd name="connsiteY5" fmla="*/ 0 h 613611"/>
              <a:gd name="connsiteX6" fmla="*/ 344905 w 745958"/>
              <a:gd name="connsiteY6" fmla="*/ 16042 h 613611"/>
              <a:gd name="connsiteX7" fmla="*/ 212558 w 745958"/>
              <a:gd name="connsiteY7" fmla="*/ 60158 h 613611"/>
              <a:gd name="connsiteX8" fmla="*/ 168442 w 745958"/>
              <a:gd name="connsiteY8" fmla="*/ 48126 h 613611"/>
              <a:gd name="connsiteX9" fmla="*/ 0 w 745958"/>
              <a:gd name="connsiteY9" fmla="*/ 88232 h 613611"/>
              <a:gd name="connsiteX10" fmla="*/ 48126 w 745958"/>
              <a:gd name="connsiteY10" fmla="*/ 212558 h 613611"/>
              <a:gd name="connsiteX11" fmla="*/ 76200 w 745958"/>
              <a:gd name="connsiteY11" fmla="*/ 300790 h 613611"/>
              <a:gd name="connsiteX12" fmla="*/ 76200 w 745958"/>
              <a:gd name="connsiteY12" fmla="*/ 433137 h 613611"/>
              <a:gd name="connsiteX13" fmla="*/ 72189 w 745958"/>
              <a:gd name="connsiteY13" fmla="*/ 489284 h 613611"/>
              <a:gd name="connsiteX14" fmla="*/ 100263 w 745958"/>
              <a:gd name="connsiteY14" fmla="*/ 565484 h 613611"/>
              <a:gd name="connsiteX15" fmla="*/ 160421 w 745958"/>
              <a:gd name="connsiteY15" fmla="*/ 613611 h 613611"/>
              <a:gd name="connsiteX16" fmla="*/ 228600 w 745958"/>
              <a:gd name="connsiteY16" fmla="*/ 553453 h 613611"/>
              <a:gd name="connsiteX17" fmla="*/ 360947 w 745958"/>
              <a:gd name="connsiteY17" fmla="*/ 557463 h 613611"/>
              <a:gd name="connsiteX18" fmla="*/ 449179 w 745958"/>
              <a:gd name="connsiteY18" fmla="*/ 545432 h 613611"/>
              <a:gd name="connsiteX19" fmla="*/ 541421 w 745958"/>
              <a:gd name="connsiteY19" fmla="*/ 489284 h 613611"/>
              <a:gd name="connsiteX20" fmla="*/ 613611 w 745958"/>
              <a:gd name="connsiteY20" fmla="*/ 481263 h 613611"/>
              <a:gd name="connsiteX21" fmla="*/ 673768 w 745958"/>
              <a:gd name="connsiteY21" fmla="*/ 381000 h 613611"/>
              <a:gd name="connsiteX22" fmla="*/ 745958 w 745958"/>
              <a:gd name="connsiteY22" fmla="*/ 204537 h 61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958" h="613611">
                <a:moveTo>
                  <a:pt x="745958" y="204537"/>
                </a:moveTo>
                <a:lnTo>
                  <a:pt x="685800" y="168442"/>
                </a:lnTo>
                <a:lnTo>
                  <a:pt x="581526" y="116305"/>
                </a:lnTo>
                <a:lnTo>
                  <a:pt x="517358" y="84221"/>
                </a:lnTo>
                <a:lnTo>
                  <a:pt x="465221" y="64168"/>
                </a:lnTo>
                <a:lnTo>
                  <a:pt x="409074" y="0"/>
                </a:lnTo>
                <a:lnTo>
                  <a:pt x="344905" y="16042"/>
                </a:lnTo>
                <a:lnTo>
                  <a:pt x="212558" y="60158"/>
                </a:lnTo>
                <a:lnTo>
                  <a:pt x="168442" y="48126"/>
                </a:lnTo>
                <a:lnTo>
                  <a:pt x="0" y="88232"/>
                </a:lnTo>
                <a:lnTo>
                  <a:pt x="48126" y="212558"/>
                </a:lnTo>
                <a:lnTo>
                  <a:pt x="76200" y="300790"/>
                </a:lnTo>
                <a:lnTo>
                  <a:pt x="76200" y="433137"/>
                </a:lnTo>
                <a:lnTo>
                  <a:pt x="72189" y="489284"/>
                </a:lnTo>
                <a:lnTo>
                  <a:pt x="100263" y="565484"/>
                </a:lnTo>
                <a:lnTo>
                  <a:pt x="160421" y="613611"/>
                </a:lnTo>
                <a:lnTo>
                  <a:pt x="228600" y="553453"/>
                </a:lnTo>
                <a:lnTo>
                  <a:pt x="360947" y="557463"/>
                </a:lnTo>
                <a:lnTo>
                  <a:pt x="449179" y="545432"/>
                </a:lnTo>
                <a:lnTo>
                  <a:pt x="541421" y="489284"/>
                </a:lnTo>
                <a:lnTo>
                  <a:pt x="613611" y="481263"/>
                </a:lnTo>
                <a:lnTo>
                  <a:pt x="673768" y="381000"/>
                </a:lnTo>
                <a:lnTo>
                  <a:pt x="745958" y="204537"/>
                </a:ln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orme libre : forme 27">
            <a:extLst>
              <a:ext uri="{FF2B5EF4-FFF2-40B4-BE49-F238E27FC236}">
                <a16:creationId xmlns:a16="http://schemas.microsoft.com/office/drawing/2014/main" id="{0A9C26DE-5767-47F2-BA46-5912547FA2EF}"/>
              </a:ext>
            </a:extLst>
          </p:cNvPr>
          <p:cNvSpPr/>
          <p:nvPr/>
        </p:nvSpPr>
        <p:spPr>
          <a:xfrm>
            <a:off x="1608221" y="1375611"/>
            <a:ext cx="1006642" cy="645694"/>
          </a:xfrm>
          <a:custGeom>
            <a:avLst/>
            <a:gdLst>
              <a:gd name="connsiteX0" fmla="*/ 0 w 1006642"/>
              <a:gd name="connsiteY0" fmla="*/ 549442 h 645694"/>
              <a:gd name="connsiteX1" fmla="*/ 156411 w 1006642"/>
              <a:gd name="connsiteY1" fmla="*/ 645694 h 645694"/>
              <a:gd name="connsiteX2" fmla="*/ 208547 w 1006642"/>
              <a:gd name="connsiteY2" fmla="*/ 581526 h 645694"/>
              <a:gd name="connsiteX3" fmla="*/ 397042 w 1006642"/>
              <a:gd name="connsiteY3" fmla="*/ 577515 h 645694"/>
              <a:gd name="connsiteX4" fmla="*/ 589547 w 1006642"/>
              <a:gd name="connsiteY4" fmla="*/ 565484 h 645694"/>
              <a:gd name="connsiteX5" fmla="*/ 677779 w 1006642"/>
              <a:gd name="connsiteY5" fmla="*/ 457200 h 645694"/>
              <a:gd name="connsiteX6" fmla="*/ 830179 w 1006642"/>
              <a:gd name="connsiteY6" fmla="*/ 260684 h 645694"/>
              <a:gd name="connsiteX7" fmla="*/ 942474 w 1006642"/>
              <a:gd name="connsiteY7" fmla="*/ 148389 h 645694"/>
              <a:gd name="connsiteX8" fmla="*/ 1006642 w 1006642"/>
              <a:gd name="connsiteY8" fmla="*/ 120315 h 645694"/>
              <a:gd name="connsiteX9" fmla="*/ 934453 w 1006642"/>
              <a:gd name="connsiteY9" fmla="*/ 80210 h 645694"/>
              <a:gd name="connsiteX10" fmla="*/ 798095 w 1006642"/>
              <a:gd name="connsiteY10" fmla="*/ 24063 h 645694"/>
              <a:gd name="connsiteX11" fmla="*/ 665747 w 1006642"/>
              <a:gd name="connsiteY11" fmla="*/ 20052 h 645694"/>
              <a:gd name="connsiteX12" fmla="*/ 621632 w 1006642"/>
              <a:gd name="connsiteY12" fmla="*/ 0 h 645694"/>
              <a:gd name="connsiteX13" fmla="*/ 569495 w 1006642"/>
              <a:gd name="connsiteY13" fmla="*/ 192505 h 645694"/>
              <a:gd name="connsiteX14" fmla="*/ 493295 w 1006642"/>
              <a:gd name="connsiteY14" fmla="*/ 348915 h 645694"/>
              <a:gd name="connsiteX15" fmla="*/ 453190 w 1006642"/>
              <a:gd name="connsiteY15" fmla="*/ 413084 h 645694"/>
              <a:gd name="connsiteX16" fmla="*/ 389021 w 1006642"/>
              <a:gd name="connsiteY16" fmla="*/ 409073 h 645694"/>
              <a:gd name="connsiteX17" fmla="*/ 272716 w 1006642"/>
              <a:gd name="connsiteY17" fmla="*/ 477252 h 645694"/>
              <a:gd name="connsiteX18" fmla="*/ 204537 w 1006642"/>
              <a:gd name="connsiteY18" fmla="*/ 493294 h 645694"/>
              <a:gd name="connsiteX19" fmla="*/ 56147 w 1006642"/>
              <a:gd name="connsiteY19" fmla="*/ 481263 h 645694"/>
              <a:gd name="connsiteX20" fmla="*/ 0 w 1006642"/>
              <a:gd name="connsiteY20" fmla="*/ 549442 h 64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6642" h="645694">
                <a:moveTo>
                  <a:pt x="0" y="549442"/>
                </a:moveTo>
                <a:lnTo>
                  <a:pt x="156411" y="645694"/>
                </a:lnTo>
                <a:lnTo>
                  <a:pt x="208547" y="581526"/>
                </a:lnTo>
                <a:lnTo>
                  <a:pt x="397042" y="577515"/>
                </a:lnTo>
                <a:lnTo>
                  <a:pt x="589547" y="565484"/>
                </a:lnTo>
                <a:lnTo>
                  <a:pt x="677779" y="457200"/>
                </a:lnTo>
                <a:lnTo>
                  <a:pt x="830179" y="260684"/>
                </a:lnTo>
                <a:lnTo>
                  <a:pt x="942474" y="148389"/>
                </a:lnTo>
                <a:lnTo>
                  <a:pt x="1006642" y="120315"/>
                </a:lnTo>
                <a:lnTo>
                  <a:pt x="934453" y="80210"/>
                </a:lnTo>
                <a:lnTo>
                  <a:pt x="798095" y="24063"/>
                </a:lnTo>
                <a:lnTo>
                  <a:pt x="665747" y="20052"/>
                </a:lnTo>
                <a:lnTo>
                  <a:pt x="621632" y="0"/>
                </a:lnTo>
                <a:lnTo>
                  <a:pt x="569495" y="192505"/>
                </a:lnTo>
                <a:lnTo>
                  <a:pt x="493295" y="348915"/>
                </a:lnTo>
                <a:lnTo>
                  <a:pt x="453190" y="413084"/>
                </a:lnTo>
                <a:lnTo>
                  <a:pt x="389021" y="409073"/>
                </a:lnTo>
                <a:lnTo>
                  <a:pt x="272716" y="477252"/>
                </a:lnTo>
                <a:lnTo>
                  <a:pt x="204537" y="493294"/>
                </a:lnTo>
                <a:lnTo>
                  <a:pt x="56147" y="481263"/>
                </a:lnTo>
                <a:lnTo>
                  <a:pt x="0" y="549442"/>
                </a:ln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orme libre : forme 28">
            <a:extLst>
              <a:ext uri="{FF2B5EF4-FFF2-40B4-BE49-F238E27FC236}">
                <a16:creationId xmlns:a16="http://schemas.microsoft.com/office/drawing/2014/main" id="{80744DA5-B69D-47AC-9F8A-DCEF2C4EE02E}"/>
              </a:ext>
            </a:extLst>
          </p:cNvPr>
          <p:cNvSpPr/>
          <p:nvPr/>
        </p:nvSpPr>
        <p:spPr>
          <a:xfrm>
            <a:off x="1768643" y="1945105"/>
            <a:ext cx="1042736" cy="1122948"/>
          </a:xfrm>
          <a:custGeom>
            <a:avLst/>
            <a:gdLst>
              <a:gd name="connsiteX0" fmla="*/ 0 w 1038726"/>
              <a:gd name="connsiteY0" fmla="*/ 96253 h 1122948"/>
              <a:gd name="connsiteX1" fmla="*/ 48126 w 1038726"/>
              <a:gd name="connsiteY1" fmla="*/ 8021 h 1122948"/>
              <a:gd name="connsiteX2" fmla="*/ 437147 w 1038726"/>
              <a:gd name="connsiteY2" fmla="*/ 0 h 1122948"/>
              <a:gd name="connsiteX3" fmla="*/ 477252 w 1038726"/>
              <a:gd name="connsiteY3" fmla="*/ 32084 h 1122948"/>
              <a:gd name="connsiteX4" fmla="*/ 581526 w 1038726"/>
              <a:gd name="connsiteY4" fmla="*/ 32084 h 1122948"/>
              <a:gd name="connsiteX5" fmla="*/ 701842 w 1038726"/>
              <a:gd name="connsiteY5" fmla="*/ 16042 h 1122948"/>
              <a:gd name="connsiteX6" fmla="*/ 733926 w 1038726"/>
              <a:gd name="connsiteY6" fmla="*/ 44116 h 1122948"/>
              <a:gd name="connsiteX7" fmla="*/ 846221 w 1038726"/>
              <a:gd name="connsiteY7" fmla="*/ 52137 h 1122948"/>
              <a:gd name="connsiteX8" fmla="*/ 878305 w 1038726"/>
              <a:gd name="connsiteY8" fmla="*/ 76200 h 1122948"/>
              <a:gd name="connsiteX9" fmla="*/ 902368 w 1038726"/>
              <a:gd name="connsiteY9" fmla="*/ 60158 h 1122948"/>
              <a:gd name="connsiteX10" fmla="*/ 938463 w 1038726"/>
              <a:gd name="connsiteY10" fmla="*/ 96253 h 1122948"/>
              <a:gd name="connsiteX11" fmla="*/ 938463 w 1038726"/>
              <a:gd name="connsiteY11" fmla="*/ 172453 h 1122948"/>
              <a:gd name="connsiteX12" fmla="*/ 954505 w 1038726"/>
              <a:gd name="connsiteY12" fmla="*/ 220579 h 1122948"/>
              <a:gd name="connsiteX13" fmla="*/ 1002631 w 1038726"/>
              <a:gd name="connsiteY13" fmla="*/ 256674 h 1122948"/>
              <a:gd name="connsiteX14" fmla="*/ 1038726 w 1038726"/>
              <a:gd name="connsiteY14" fmla="*/ 344906 h 1122948"/>
              <a:gd name="connsiteX15" fmla="*/ 1010652 w 1038726"/>
              <a:gd name="connsiteY15" fmla="*/ 393032 h 1122948"/>
              <a:gd name="connsiteX16" fmla="*/ 982579 w 1038726"/>
              <a:gd name="connsiteY16" fmla="*/ 449179 h 1122948"/>
              <a:gd name="connsiteX17" fmla="*/ 978568 w 1038726"/>
              <a:gd name="connsiteY17" fmla="*/ 553453 h 1122948"/>
              <a:gd name="connsiteX18" fmla="*/ 918410 w 1038726"/>
              <a:gd name="connsiteY18" fmla="*/ 790074 h 1122948"/>
              <a:gd name="connsiteX19" fmla="*/ 878305 w 1038726"/>
              <a:gd name="connsiteY19" fmla="*/ 822158 h 1122948"/>
              <a:gd name="connsiteX20" fmla="*/ 870284 w 1038726"/>
              <a:gd name="connsiteY20" fmla="*/ 846221 h 1122948"/>
              <a:gd name="connsiteX21" fmla="*/ 878305 w 1038726"/>
              <a:gd name="connsiteY21" fmla="*/ 874295 h 1122948"/>
              <a:gd name="connsiteX22" fmla="*/ 794084 w 1038726"/>
              <a:gd name="connsiteY22" fmla="*/ 966537 h 1122948"/>
              <a:gd name="connsiteX23" fmla="*/ 721894 w 1038726"/>
              <a:gd name="connsiteY23" fmla="*/ 970548 h 1122948"/>
              <a:gd name="connsiteX24" fmla="*/ 705852 w 1038726"/>
              <a:gd name="connsiteY24" fmla="*/ 1002632 h 1122948"/>
              <a:gd name="connsiteX25" fmla="*/ 721894 w 1038726"/>
              <a:gd name="connsiteY25" fmla="*/ 1066800 h 1122948"/>
              <a:gd name="connsiteX26" fmla="*/ 701842 w 1038726"/>
              <a:gd name="connsiteY26" fmla="*/ 1114927 h 1122948"/>
              <a:gd name="connsiteX27" fmla="*/ 637673 w 1038726"/>
              <a:gd name="connsiteY27" fmla="*/ 1106906 h 1122948"/>
              <a:gd name="connsiteX28" fmla="*/ 577515 w 1038726"/>
              <a:gd name="connsiteY28" fmla="*/ 1122948 h 1122948"/>
              <a:gd name="connsiteX29" fmla="*/ 581526 w 1038726"/>
              <a:gd name="connsiteY29" fmla="*/ 1082842 h 1122948"/>
              <a:gd name="connsiteX30" fmla="*/ 613610 w 1038726"/>
              <a:gd name="connsiteY30" fmla="*/ 1042737 h 1122948"/>
              <a:gd name="connsiteX31" fmla="*/ 529389 w 1038726"/>
              <a:gd name="connsiteY31" fmla="*/ 938463 h 1122948"/>
              <a:gd name="connsiteX32" fmla="*/ 429126 w 1038726"/>
              <a:gd name="connsiteY32" fmla="*/ 874295 h 1122948"/>
              <a:gd name="connsiteX33" fmla="*/ 413084 w 1038726"/>
              <a:gd name="connsiteY33" fmla="*/ 802106 h 1122948"/>
              <a:gd name="connsiteX34" fmla="*/ 340894 w 1038726"/>
              <a:gd name="connsiteY34" fmla="*/ 806116 h 1122948"/>
              <a:gd name="connsiteX35" fmla="*/ 340894 w 1038726"/>
              <a:gd name="connsiteY35" fmla="*/ 725906 h 1122948"/>
              <a:gd name="connsiteX36" fmla="*/ 328863 w 1038726"/>
              <a:gd name="connsiteY36" fmla="*/ 601579 h 1122948"/>
              <a:gd name="connsiteX37" fmla="*/ 244642 w 1038726"/>
              <a:gd name="connsiteY37" fmla="*/ 485274 h 1122948"/>
              <a:gd name="connsiteX38" fmla="*/ 212558 w 1038726"/>
              <a:gd name="connsiteY38" fmla="*/ 364958 h 1122948"/>
              <a:gd name="connsiteX39" fmla="*/ 232610 w 1038726"/>
              <a:gd name="connsiteY39" fmla="*/ 284748 h 1122948"/>
              <a:gd name="connsiteX40" fmla="*/ 160421 w 1038726"/>
              <a:gd name="connsiteY40" fmla="*/ 172453 h 1122948"/>
              <a:gd name="connsiteX41" fmla="*/ 0 w 1038726"/>
              <a:gd name="connsiteY41" fmla="*/ 96253 h 1122948"/>
              <a:gd name="connsiteX0" fmla="*/ 0 w 1042736"/>
              <a:gd name="connsiteY0" fmla="*/ 88232 h 1122948"/>
              <a:gd name="connsiteX1" fmla="*/ 52136 w 1042736"/>
              <a:gd name="connsiteY1" fmla="*/ 8021 h 1122948"/>
              <a:gd name="connsiteX2" fmla="*/ 441157 w 1042736"/>
              <a:gd name="connsiteY2" fmla="*/ 0 h 1122948"/>
              <a:gd name="connsiteX3" fmla="*/ 481262 w 1042736"/>
              <a:gd name="connsiteY3" fmla="*/ 32084 h 1122948"/>
              <a:gd name="connsiteX4" fmla="*/ 585536 w 1042736"/>
              <a:gd name="connsiteY4" fmla="*/ 32084 h 1122948"/>
              <a:gd name="connsiteX5" fmla="*/ 705852 w 1042736"/>
              <a:gd name="connsiteY5" fmla="*/ 16042 h 1122948"/>
              <a:gd name="connsiteX6" fmla="*/ 737936 w 1042736"/>
              <a:gd name="connsiteY6" fmla="*/ 44116 h 1122948"/>
              <a:gd name="connsiteX7" fmla="*/ 850231 w 1042736"/>
              <a:gd name="connsiteY7" fmla="*/ 52137 h 1122948"/>
              <a:gd name="connsiteX8" fmla="*/ 882315 w 1042736"/>
              <a:gd name="connsiteY8" fmla="*/ 76200 h 1122948"/>
              <a:gd name="connsiteX9" fmla="*/ 906378 w 1042736"/>
              <a:gd name="connsiteY9" fmla="*/ 60158 h 1122948"/>
              <a:gd name="connsiteX10" fmla="*/ 942473 w 1042736"/>
              <a:gd name="connsiteY10" fmla="*/ 96253 h 1122948"/>
              <a:gd name="connsiteX11" fmla="*/ 942473 w 1042736"/>
              <a:gd name="connsiteY11" fmla="*/ 172453 h 1122948"/>
              <a:gd name="connsiteX12" fmla="*/ 958515 w 1042736"/>
              <a:gd name="connsiteY12" fmla="*/ 220579 h 1122948"/>
              <a:gd name="connsiteX13" fmla="*/ 1006641 w 1042736"/>
              <a:gd name="connsiteY13" fmla="*/ 256674 h 1122948"/>
              <a:gd name="connsiteX14" fmla="*/ 1042736 w 1042736"/>
              <a:gd name="connsiteY14" fmla="*/ 344906 h 1122948"/>
              <a:gd name="connsiteX15" fmla="*/ 1014662 w 1042736"/>
              <a:gd name="connsiteY15" fmla="*/ 393032 h 1122948"/>
              <a:gd name="connsiteX16" fmla="*/ 986589 w 1042736"/>
              <a:gd name="connsiteY16" fmla="*/ 449179 h 1122948"/>
              <a:gd name="connsiteX17" fmla="*/ 982578 w 1042736"/>
              <a:gd name="connsiteY17" fmla="*/ 553453 h 1122948"/>
              <a:gd name="connsiteX18" fmla="*/ 922420 w 1042736"/>
              <a:gd name="connsiteY18" fmla="*/ 790074 h 1122948"/>
              <a:gd name="connsiteX19" fmla="*/ 882315 w 1042736"/>
              <a:gd name="connsiteY19" fmla="*/ 822158 h 1122948"/>
              <a:gd name="connsiteX20" fmla="*/ 874294 w 1042736"/>
              <a:gd name="connsiteY20" fmla="*/ 846221 h 1122948"/>
              <a:gd name="connsiteX21" fmla="*/ 882315 w 1042736"/>
              <a:gd name="connsiteY21" fmla="*/ 874295 h 1122948"/>
              <a:gd name="connsiteX22" fmla="*/ 798094 w 1042736"/>
              <a:gd name="connsiteY22" fmla="*/ 966537 h 1122948"/>
              <a:gd name="connsiteX23" fmla="*/ 725904 w 1042736"/>
              <a:gd name="connsiteY23" fmla="*/ 970548 h 1122948"/>
              <a:gd name="connsiteX24" fmla="*/ 709862 w 1042736"/>
              <a:gd name="connsiteY24" fmla="*/ 1002632 h 1122948"/>
              <a:gd name="connsiteX25" fmla="*/ 725904 w 1042736"/>
              <a:gd name="connsiteY25" fmla="*/ 1066800 h 1122948"/>
              <a:gd name="connsiteX26" fmla="*/ 705852 w 1042736"/>
              <a:gd name="connsiteY26" fmla="*/ 1114927 h 1122948"/>
              <a:gd name="connsiteX27" fmla="*/ 641683 w 1042736"/>
              <a:gd name="connsiteY27" fmla="*/ 1106906 h 1122948"/>
              <a:gd name="connsiteX28" fmla="*/ 581525 w 1042736"/>
              <a:gd name="connsiteY28" fmla="*/ 1122948 h 1122948"/>
              <a:gd name="connsiteX29" fmla="*/ 585536 w 1042736"/>
              <a:gd name="connsiteY29" fmla="*/ 1082842 h 1122948"/>
              <a:gd name="connsiteX30" fmla="*/ 617620 w 1042736"/>
              <a:gd name="connsiteY30" fmla="*/ 1042737 h 1122948"/>
              <a:gd name="connsiteX31" fmla="*/ 533399 w 1042736"/>
              <a:gd name="connsiteY31" fmla="*/ 938463 h 1122948"/>
              <a:gd name="connsiteX32" fmla="*/ 433136 w 1042736"/>
              <a:gd name="connsiteY32" fmla="*/ 874295 h 1122948"/>
              <a:gd name="connsiteX33" fmla="*/ 417094 w 1042736"/>
              <a:gd name="connsiteY33" fmla="*/ 802106 h 1122948"/>
              <a:gd name="connsiteX34" fmla="*/ 344904 w 1042736"/>
              <a:gd name="connsiteY34" fmla="*/ 806116 h 1122948"/>
              <a:gd name="connsiteX35" fmla="*/ 344904 w 1042736"/>
              <a:gd name="connsiteY35" fmla="*/ 725906 h 1122948"/>
              <a:gd name="connsiteX36" fmla="*/ 332873 w 1042736"/>
              <a:gd name="connsiteY36" fmla="*/ 601579 h 1122948"/>
              <a:gd name="connsiteX37" fmla="*/ 248652 w 1042736"/>
              <a:gd name="connsiteY37" fmla="*/ 485274 h 1122948"/>
              <a:gd name="connsiteX38" fmla="*/ 216568 w 1042736"/>
              <a:gd name="connsiteY38" fmla="*/ 364958 h 1122948"/>
              <a:gd name="connsiteX39" fmla="*/ 236620 w 1042736"/>
              <a:gd name="connsiteY39" fmla="*/ 284748 h 1122948"/>
              <a:gd name="connsiteX40" fmla="*/ 164431 w 1042736"/>
              <a:gd name="connsiteY40" fmla="*/ 172453 h 1122948"/>
              <a:gd name="connsiteX41" fmla="*/ 0 w 1042736"/>
              <a:gd name="connsiteY41" fmla="*/ 88232 h 11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2736" h="1122948">
                <a:moveTo>
                  <a:pt x="0" y="88232"/>
                </a:moveTo>
                <a:lnTo>
                  <a:pt x="52136" y="8021"/>
                </a:lnTo>
                <a:lnTo>
                  <a:pt x="441157" y="0"/>
                </a:lnTo>
                <a:lnTo>
                  <a:pt x="481262" y="32084"/>
                </a:lnTo>
                <a:lnTo>
                  <a:pt x="585536" y="32084"/>
                </a:lnTo>
                <a:lnTo>
                  <a:pt x="705852" y="16042"/>
                </a:lnTo>
                <a:lnTo>
                  <a:pt x="737936" y="44116"/>
                </a:lnTo>
                <a:lnTo>
                  <a:pt x="850231" y="52137"/>
                </a:lnTo>
                <a:lnTo>
                  <a:pt x="882315" y="76200"/>
                </a:lnTo>
                <a:lnTo>
                  <a:pt x="906378" y="60158"/>
                </a:lnTo>
                <a:lnTo>
                  <a:pt x="942473" y="96253"/>
                </a:lnTo>
                <a:lnTo>
                  <a:pt x="942473" y="172453"/>
                </a:lnTo>
                <a:lnTo>
                  <a:pt x="958515" y="220579"/>
                </a:lnTo>
                <a:lnTo>
                  <a:pt x="1006641" y="256674"/>
                </a:lnTo>
                <a:lnTo>
                  <a:pt x="1042736" y="344906"/>
                </a:lnTo>
                <a:lnTo>
                  <a:pt x="1014662" y="393032"/>
                </a:lnTo>
                <a:lnTo>
                  <a:pt x="986589" y="449179"/>
                </a:lnTo>
                <a:lnTo>
                  <a:pt x="982578" y="553453"/>
                </a:lnTo>
                <a:lnTo>
                  <a:pt x="922420" y="790074"/>
                </a:lnTo>
                <a:lnTo>
                  <a:pt x="882315" y="822158"/>
                </a:lnTo>
                <a:lnTo>
                  <a:pt x="874294" y="846221"/>
                </a:lnTo>
                <a:lnTo>
                  <a:pt x="882315" y="874295"/>
                </a:lnTo>
                <a:lnTo>
                  <a:pt x="798094" y="966537"/>
                </a:lnTo>
                <a:lnTo>
                  <a:pt x="725904" y="970548"/>
                </a:lnTo>
                <a:lnTo>
                  <a:pt x="709862" y="1002632"/>
                </a:lnTo>
                <a:lnTo>
                  <a:pt x="725904" y="1066800"/>
                </a:lnTo>
                <a:lnTo>
                  <a:pt x="705852" y="1114927"/>
                </a:lnTo>
                <a:lnTo>
                  <a:pt x="641683" y="1106906"/>
                </a:lnTo>
                <a:lnTo>
                  <a:pt x="581525" y="1122948"/>
                </a:lnTo>
                <a:lnTo>
                  <a:pt x="585536" y="1082842"/>
                </a:lnTo>
                <a:lnTo>
                  <a:pt x="617620" y="1042737"/>
                </a:lnTo>
                <a:lnTo>
                  <a:pt x="533399" y="938463"/>
                </a:lnTo>
                <a:lnTo>
                  <a:pt x="433136" y="874295"/>
                </a:lnTo>
                <a:lnTo>
                  <a:pt x="417094" y="802106"/>
                </a:lnTo>
                <a:lnTo>
                  <a:pt x="344904" y="806116"/>
                </a:lnTo>
                <a:lnTo>
                  <a:pt x="344904" y="725906"/>
                </a:lnTo>
                <a:lnTo>
                  <a:pt x="332873" y="601579"/>
                </a:lnTo>
                <a:lnTo>
                  <a:pt x="248652" y="485274"/>
                </a:lnTo>
                <a:lnTo>
                  <a:pt x="216568" y="364958"/>
                </a:lnTo>
                <a:lnTo>
                  <a:pt x="236620" y="284748"/>
                </a:lnTo>
                <a:lnTo>
                  <a:pt x="164431" y="172453"/>
                </a:lnTo>
                <a:lnTo>
                  <a:pt x="0" y="88232"/>
                </a:ln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orme libre : forme 29">
            <a:extLst>
              <a:ext uri="{FF2B5EF4-FFF2-40B4-BE49-F238E27FC236}">
                <a16:creationId xmlns:a16="http://schemas.microsoft.com/office/drawing/2014/main" id="{B15CAE61-F3A6-4C4F-BADA-87D5D7FE811B}"/>
              </a:ext>
            </a:extLst>
          </p:cNvPr>
          <p:cNvSpPr/>
          <p:nvPr/>
        </p:nvSpPr>
        <p:spPr>
          <a:xfrm>
            <a:off x="1247274" y="2677981"/>
            <a:ext cx="445168" cy="943524"/>
          </a:xfrm>
          <a:custGeom>
            <a:avLst/>
            <a:gdLst>
              <a:gd name="connsiteX0" fmla="*/ 372979 w 445168"/>
              <a:gd name="connsiteY0" fmla="*/ 9072 h 943524"/>
              <a:gd name="connsiteX1" fmla="*/ 352926 w 445168"/>
              <a:gd name="connsiteY1" fmla="*/ 65219 h 943524"/>
              <a:gd name="connsiteX2" fmla="*/ 348915 w 445168"/>
              <a:gd name="connsiteY2" fmla="*/ 141419 h 943524"/>
              <a:gd name="connsiteX3" fmla="*/ 328863 w 445168"/>
              <a:gd name="connsiteY3" fmla="*/ 197566 h 943524"/>
              <a:gd name="connsiteX4" fmla="*/ 312821 w 445168"/>
              <a:gd name="connsiteY4" fmla="*/ 169493 h 943524"/>
              <a:gd name="connsiteX5" fmla="*/ 272715 w 445168"/>
              <a:gd name="connsiteY5" fmla="*/ 165482 h 943524"/>
              <a:gd name="connsiteX6" fmla="*/ 240631 w 445168"/>
              <a:gd name="connsiteY6" fmla="*/ 173503 h 943524"/>
              <a:gd name="connsiteX7" fmla="*/ 212558 w 445168"/>
              <a:gd name="connsiteY7" fmla="*/ 193556 h 943524"/>
              <a:gd name="connsiteX8" fmla="*/ 168442 w 445168"/>
              <a:gd name="connsiteY8" fmla="*/ 217619 h 943524"/>
              <a:gd name="connsiteX9" fmla="*/ 124326 w 445168"/>
              <a:gd name="connsiteY9" fmla="*/ 237672 h 943524"/>
              <a:gd name="connsiteX10" fmla="*/ 104273 w 445168"/>
              <a:gd name="connsiteY10" fmla="*/ 253714 h 943524"/>
              <a:gd name="connsiteX11" fmla="*/ 68179 w 445168"/>
              <a:gd name="connsiteY11" fmla="*/ 285798 h 943524"/>
              <a:gd name="connsiteX12" fmla="*/ 48126 w 445168"/>
              <a:gd name="connsiteY12" fmla="*/ 321893 h 943524"/>
              <a:gd name="connsiteX13" fmla="*/ 0 w 445168"/>
              <a:gd name="connsiteY13" fmla="*/ 382051 h 943524"/>
              <a:gd name="connsiteX14" fmla="*/ 8021 w 445168"/>
              <a:gd name="connsiteY14" fmla="*/ 398093 h 943524"/>
              <a:gd name="connsiteX15" fmla="*/ 48126 w 445168"/>
              <a:gd name="connsiteY15" fmla="*/ 406114 h 943524"/>
              <a:gd name="connsiteX16" fmla="*/ 56147 w 445168"/>
              <a:gd name="connsiteY16" fmla="*/ 430177 h 943524"/>
              <a:gd name="connsiteX17" fmla="*/ 8021 w 445168"/>
              <a:gd name="connsiteY17" fmla="*/ 446219 h 943524"/>
              <a:gd name="connsiteX18" fmla="*/ 20052 w 445168"/>
              <a:gd name="connsiteY18" fmla="*/ 502366 h 943524"/>
              <a:gd name="connsiteX19" fmla="*/ 80210 w 445168"/>
              <a:gd name="connsiteY19" fmla="*/ 538461 h 943524"/>
              <a:gd name="connsiteX20" fmla="*/ 68179 w 445168"/>
              <a:gd name="connsiteY20" fmla="*/ 558514 h 943524"/>
              <a:gd name="connsiteX21" fmla="*/ 28073 w 445168"/>
              <a:gd name="connsiteY21" fmla="*/ 606640 h 943524"/>
              <a:gd name="connsiteX22" fmla="*/ 28073 w 445168"/>
              <a:gd name="connsiteY22" fmla="*/ 634714 h 943524"/>
              <a:gd name="connsiteX23" fmla="*/ 76200 w 445168"/>
              <a:gd name="connsiteY23" fmla="*/ 642735 h 943524"/>
              <a:gd name="connsiteX24" fmla="*/ 92242 w 445168"/>
              <a:gd name="connsiteY24" fmla="*/ 618672 h 943524"/>
              <a:gd name="connsiteX25" fmla="*/ 100263 w 445168"/>
              <a:gd name="connsiteY25" fmla="*/ 654766 h 943524"/>
              <a:gd name="connsiteX26" fmla="*/ 96252 w 445168"/>
              <a:gd name="connsiteY26" fmla="*/ 678830 h 943524"/>
              <a:gd name="connsiteX27" fmla="*/ 52137 w 445168"/>
              <a:gd name="connsiteY27" fmla="*/ 718935 h 943524"/>
              <a:gd name="connsiteX28" fmla="*/ 68179 w 445168"/>
              <a:gd name="connsiteY28" fmla="*/ 738987 h 943524"/>
              <a:gd name="connsiteX29" fmla="*/ 100263 w 445168"/>
              <a:gd name="connsiteY29" fmla="*/ 742998 h 943524"/>
              <a:gd name="connsiteX30" fmla="*/ 132347 w 445168"/>
              <a:gd name="connsiteY30" fmla="*/ 767061 h 943524"/>
              <a:gd name="connsiteX31" fmla="*/ 104273 w 445168"/>
              <a:gd name="connsiteY31" fmla="*/ 799145 h 943524"/>
              <a:gd name="connsiteX32" fmla="*/ 104273 w 445168"/>
              <a:gd name="connsiteY32" fmla="*/ 839251 h 943524"/>
              <a:gd name="connsiteX33" fmla="*/ 164431 w 445168"/>
              <a:gd name="connsiteY33" fmla="*/ 875345 h 943524"/>
              <a:gd name="connsiteX34" fmla="*/ 224589 w 445168"/>
              <a:gd name="connsiteY34" fmla="*/ 895398 h 943524"/>
              <a:gd name="connsiteX35" fmla="*/ 236621 w 445168"/>
              <a:gd name="connsiteY35" fmla="*/ 931493 h 943524"/>
              <a:gd name="connsiteX36" fmla="*/ 284747 w 445168"/>
              <a:gd name="connsiteY36" fmla="*/ 943524 h 943524"/>
              <a:gd name="connsiteX37" fmla="*/ 284747 w 445168"/>
              <a:gd name="connsiteY37" fmla="*/ 943524 h 943524"/>
              <a:gd name="connsiteX38" fmla="*/ 300789 w 445168"/>
              <a:gd name="connsiteY38" fmla="*/ 907430 h 943524"/>
              <a:gd name="connsiteX39" fmla="*/ 316831 w 445168"/>
              <a:gd name="connsiteY39" fmla="*/ 875345 h 943524"/>
              <a:gd name="connsiteX40" fmla="*/ 320842 w 445168"/>
              <a:gd name="connsiteY40" fmla="*/ 855293 h 943524"/>
              <a:gd name="connsiteX41" fmla="*/ 356937 w 445168"/>
              <a:gd name="connsiteY41" fmla="*/ 823208 h 943524"/>
              <a:gd name="connsiteX42" fmla="*/ 344905 w 445168"/>
              <a:gd name="connsiteY42" fmla="*/ 803156 h 943524"/>
              <a:gd name="connsiteX43" fmla="*/ 372979 w 445168"/>
              <a:gd name="connsiteY43" fmla="*/ 775082 h 943524"/>
              <a:gd name="connsiteX44" fmla="*/ 381000 w 445168"/>
              <a:gd name="connsiteY44" fmla="*/ 698882 h 943524"/>
              <a:gd name="connsiteX45" fmla="*/ 372979 w 445168"/>
              <a:gd name="connsiteY45" fmla="*/ 630703 h 943524"/>
              <a:gd name="connsiteX46" fmla="*/ 437147 w 445168"/>
              <a:gd name="connsiteY46" fmla="*/ 526430 h 943524"/>
              <a:gd name="connsiteX47" fmla="*/ 441158 w 445168"/>
              <a:gd name="connsiteY47" fmla="*/ 498356 h 943524"/>
              <a:gd name="connsiteX48" fmla="*/ 445168 w 445168"/>
              <a:gd name="connsiteY48" fmla="*/ 442208 h 943524"/>
              <a:gd name="connsiteX49" fmla="*/ 437147 w 445168"/>
              <a:gd name="connsiteY49" fmla="*/ 309861 h 943524"/>
              <a:gd name="connsiteX50" fmla="*/ 429126 w 445168"/>
              <a:gd name="connsiteY50" fmla="*/ 297830 h 943524"/>
              <a:gd name="connsiteX51" fmla="*/ 437147 w 445168"/>
              <a:gd name="connsiteY51" fmla="*/ 277777 h 943524"/>
              <a:gd name="connsiteX52" fmla="*/ 413084 w 445168"/>
              <a:gd name="connsiteY52" fmla="*/ 221630 h 943524"/>
              <a:gd name="connsiteX53" fmla="*/ 409073 w 445168"/>
              <a:gd name="connsiteY53" fmla="*/ 205587 h 943524"/>
              <a:gd name="connsiteX54" fmla="*/ 421105 w 445168"/>
              <a:gd name="connsiteY54" fmla="*/ 117356 h 943524"/>
              <a:gd name="connsiteX55" fmla="*/ 413084 w 445168"/>
              <a:gd name="connsiteY55" fmla="*/ 73240 h 943524"/>
              <a:gd name="connsiteX56" fmla="*/ 413084 w 445168"/>
              <a:gd name="connsiteY56" fmla="*/ 85272 h 943524"/>
              <a:gd name="connsiteX57" fmla="*/ 409073 w 445168"/>
              <a:gd name="connsiteY57" fmla="*/ 17093 h 943524"/>
              <a:gd name="connsiteX58" fmla="*/ 405063 w 445168"/>
              <a:gd name="connsiteY58" fmla="*/ 1051 h 943524"/>
              <a:gd name="connsiteX59" fmla="*/ 368968 w 445168"/>
              <a:gd name="connsiteY59" fmla="*/ 5061 h 943524"/>
              <a:gd name="connsiteX60" fmla="*/ 372979 w 445168"/>
              <a:gd name="connsiteY60" fmla="*/ 9072 h 9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45168" h="943524">
                <a:moveTo>
                  <a:pt x="372979" y="9072"/>
                </a:moveTo>
                <a:lnTo>
                  <a:pt x="352926" y="65219"/>
                </a:lnTo>
                <a:lnTo>
                  <a:pt x="348915" y="141419"/>
                </a:lnTo>
                <a:lnTo>
                  <a:pt x="328863" y="197566"/>
                </a:lnTo>
                <a:lnTo>
                  <a:pt x="312821" y="169493"/>
                </a:lnTo>
                <a:lnTo>
                  <a:pt x="272715" y="165482"/>
                </a:lnTo>
                <a:lnTo>
                  <a:pt x="240631" y="173503"/>
                </a:lnTo>
                <a:lnTo>
                  <a:pt x="212558" y="193556"/>
                </a:lnTo>
                <a:lnTo>
                  <a:pt x="168442" y="217619"/>
                </a:lnTo>
                <a:lnTo>
                  <a:pt x="124326" y="237672"/>
                </a:lnTo>
                <a:lnTo>
                  <a:pt x="104273" y="253714"/>
                </a:lnTo>
                <a:lnTo>
                  <a:pt x="68179" y="285798"/>
                </a:lnTo>
                <a:lnTo>
                  <a:pt x="48126" y="321893"/>
                </a:lnTo>
                <a:lnTo>
                  <a:pt x="0" y="382051"/>
                </a:lnTo>
                <a:lnTo>
                  <a:pt x="8021" y="398093"/>
                </a:lnTo>
                <a:lnTo>
                  <a:pt x="48126" y="406114"/>
                </a:lnTo>
                <a:lnTo>
                  <a:pt x="56147" y="430177"/>
                </a:lnTo>
                <a:lnTo>
                  <a:pt x="8021" y="446219"/>
                </a:lnTo>
                <a:lnTo>
                  <a:pt x="20052" y="502366"/>
                </a:lnTo>
                <a:lnTo>
                  <a:pt x="80210" y="538461"/>
                </a:lnTo>
                <a:lnTo>
                  <a:pt x="68179" y="558514"/>
                </a:lnTo>
                <a:lnTo>
                  <a:pt x="28073" y="606640"/>
                </a:lnTo>
                <a:lnTo>
                  <a:pt x="28073" y="634714"/>
                </a:lnTo>
                <a:lnTo>
                  <a:pt x="76200" y="642735"/>
                </a:lnTo>
                <a:lnTo>
                  <a:pt x="92242" y="618672"/>
                </a:lnTo>
                <a:lnTo>
                  <a:pt x="100263" y="654766"/>
                </a:lnTo>
                <a:lnTo>
                  <a:pt x="96252" y="678830"/>
                </a:lnTo>
                <a:lnTo>
                  <a:pt x="52137" y="718935"/>
                </a:lnTo>
                <a:lnTo>
                  <a:pt x="68179" y="738987"/>
                </a:lnTo>
                <a:lnTo>
                  <a:pt x="100263" y="742998"/>
                </a:lnTo>
                <a:lnTo>
                  <a:pt x="132347" y="767061"/>
                </a:lnTo>
                <a:lnTo>
                  <a:pt x="104273" y="799145"/>
                </a:lnTo>
                <a:lnTo>
                  <a:pt x="104273" y="839251"/>
                </a:lnTo>
                <a:lnTo>
                  <a:pt x="164431" y="875345"/>
                </a:lnTo>
                <a:lnTo>
                  <a:pt x="224589" y="895398"/>
                </a:lnTo>
                <a:lnTo>
                  <a:pt x="236621" y="931493"/>
                </a:lnTo>
                <a:lnTo>
                  <a:pt x="284747" y="943524"/>
                </a:lnTo>
                <a:lnTo>
                  <a:pt x="284747" y="943524"/>
                </a:lnTo>
                <a:lnTo>
                  <a:pt x="300789" y="907430"/>
                </a:lnTo>
                <a:lnTo>
                  <a:pt x="316831" y="875345"/>
                </a:lnTo>
                <a:lnTo>
                  <a:pt x="320842" y="855293"/>
                </a:lnTo>
                <a:lnTo>
                  <a:pt x="356937" y="823208"/>
                </a:lnTo>
                <a:lnTo>
                  <a:pt x="344905" y="803156"/>
                </a:lnTo>
                <a:lnTo>
                  <a:pt x="372979" y="775082"/>
                </a:lnTo>
                <a:lnTo>
                  <a:pt x="381000" y="698882"/>
                </a:lnTo>
                <a:lnTo>
                  <a:pt x="372979" y="630703"/>
                </a:lnTo>
                <a:lnTo>
                  <a:pt x="437147" y="526430"/>
                </a:lnTo>
                <a:lnTo>
                  <a:pt x="441158" y="498356"/>
                </a:lnTo>
                <a:lnTo>
                  <a:pt x="445168" y="442208"/>
                </a:lnTo>
                <a:lnTo>
                  <a:pt x="437147" y="309861"/>
                </a:lnTo>
                <a:lnTo>
                  <a:pt x="429126" y="297830"/>
                </a:lnTo>
                <a:lnTo>
                  <a:pt x="437147" y="277777"/>
                </a:lnTo>
                <a:lnTo>
                  <a:pt x="413084" y="221630"/>
                </a:lnTo>
                <a:lnTo>
                  <a:pt x="409073" y="205587"/>
                </a:lnTo>
                <a:lnTo>
                  <a:pt x="421105" y="117356"/>
                </a:lnTo>
                <a:lnTo>
                  <a:pt x="413084" y="73240"/>
                </a:lnTo>
                <a:lnTo>
                  <a:pt x="413084" y="85272"/>
                </a:lnTo>
                <a:cubicBezTo>
                  <a:pt x="411747" y="62546"/>
                  <a:pt x="411231" y="39756"/>
                  <a:pt x="409073" y="17093"/>
                </a:cubicBezTo>
                <a:cubicBezTo>
                  <a:pt x="408550" y="11606"/>
                  <a:pt x="410342" y="2635"/>
                  <a:pt x="405063" y="1051"/>
                </a:cubicBezTo>
                <a:cubicBezTo>
                  <a:pt x="393468" y="-2428"/>
                  <a:pt x="381000" y="3724"/>
                  <a:pt x="368968" y="5061"/>
                </a:cubicBezTo>
                <a:cubicBezTo>
                  <a:pt x="358850" y="20239"/>
                  <a:pt x="364355" y="13685"/>
                  <a:pt x="372979" y="9072"/>
                </a:cubicBezTo>
                <a:close/>
              </a:path>
            </a:pathLst>
          </a:custGeom>
          <a:solidFill>
            <a:srgbClr val="FFFFCC"/>
          </a:solidFill>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orme libre : forme 30">
            <a:extLst>
              <a:ext uri="{FF2B5EF4-FFF2-40B4-BE49-F238E27FC236}">
                <a16:creationId xmlns:a16="http://schemas.microsoft.com/office/drawing/2014/main" id="{E12BA85D-D5BE-4629-A28A-310B4B80A7DE}"/>
              </a:ext>
            </a:extLst>
          </p:cNvPr>
          <p:cNvSpPr/>
          <p:nvPr/>
        </p:nvSpPr>
        <p:spPr>
          <a:xfrm>
            <a:off x="1038726" y="3693695"/>
            <a:ext cx="762000" cy="1375610"/>
          </a:xfrm>
          <a:custGeom>
            <a:avLst/>
            <a:gdLst>
              <a:gd name="connsiteX0" fmla="*/ 469232 w 762000"/>
              <a:gd name="connsiteY0" fmla="*/ 4010 h 1375610"/>
              <a:gd name="connsiteX1" fmla="*/ 457200 w 762000"/>
              <a:gd name="connsiteY1" fmla="*/ 60158 h 1375610"/>
              <a:gd name="connsiteX2" fmla="*/ 409074 w 762000"/>
              <a:gd name="connsiteY2" fmla="*/ 68179 h 1375610"/>
              <a:gd name="connsiteX3" fmla="*/ 368969 w 762000"/>
              <a:gd name="connsiteY3" fmla="*/ 96252 h 1375610"/>
              <a:gd name="connsiteX4" fmla="*/ 348916 w 762000"/>
              <a:gd name="connsiteY4" fmla="*/ 132347 h 1375610"/>
              <a:gd name="connsiteX5" fmla="*/ 276727 w 762000"/>
              <a:gd name="connsiteY5" fmla="*/ 192505 h 1375610"/>
              <a:gd name="connsiteX6" fmla="*/ 236621 w 762000"/>
              <a:gd name="connsiteY6" fmla="*/ 196516 h 1375610"/>
              <a:gd name="connsiteX7" fmla="*/ 188495 w 762000"/>
              <a:gd name="connsiteY7" fmla="*/ 228600 h 1375610"/>
              <a:gd name="connsiteX8" fmla="*/ 132348 w 762000"/>
              <a:gd name="connsiteY8" fmla="*/ 232610 h 1375610"/>
              <a:gd name="connsiteX9" fmla="*/ 80211 w 762000"/>
              <a:gd name="connsiteY9" fmla="*/ 204537 h 1375610"/>
              <a:gd name="connsiteX10" fmla="*/ 36095 w 762000"/>
              <a:gd name="connsiteY10" fmla="*/ 164431 h 1375610"/>
              <a:gd name="connsiteX11" fmla="*/ 36095 w 762000"/>
              <a:gd name="connsiteY11" fmla="*/ 224589 h 1375610"/>
              <a:gd name="connsiteX12" fmla="*/ 0 w 762000"/>
              <a:gd name="connsiteY12" fmla="*/ 272716 h 1375610"/>
              <a:gd name="connsiteX13" fmla="*/ 16042 w 762000"/>
              <a:gd name="connsiteY13" fmla="*/ 320842 h 1375610"/>
              <a:gd name="connsiteX14" fmla="*/ 12032 w 762000"/>
              <a:gd name="connsiteY14" fmla="*/ 372979 h 1375610"/>
              <a:gd name="connsiteX15" fmla="*/ 64169 w 762000"/>
              <a:gd name="connsiteY15" fmla="*/ 376989 h 1375610"/>
              <a:gd name="connsiteX16" fmla="*/ 88232 w 762000"/>
              <a:gd name="connsiteY16" fmla="*/ 429126 h 1375610"/>
              <a:gd name="connsiteX17" fmla="*/ 124327 w 762000"/>
              <a:gd name="connsiteY17" fmla="*/ 473242 h 1375610"/>
              <a:gd name="connsiteX18" fmla="*/ 108285 w 762000"/>
              <a:gd name="connsiteY18" fmla="*/ 529389 h 1375610"/>
              <a:gd name="connsiteX19" fmla="*/ 156411 w 762000"/>
              <a:gd name="connsiteY19" fmla="*/ 553452 h 1375610"/>
              <a:gd name="connsiteX20" fmla="*/ 140369 w 762000"/>
              <a:gd name="connsiteY20" fmla="*/ 621631 h 1375610"/>
              <a:gd name="connsiteX21" fmla="*/ 132348 w 762000"/>
              <a:gd name="connsiteY21" fmla="*/ 673768 h 1375610"/>
              <a:gd name="connsiteX22" fmla="*/ 112295 w 762000"/>
              <a:gd name="connsiteY22" fmla="*/ 697831 h 1375610"/>
              <a:gd name="connsiteX23" fmla="*/ 120316 w 762000"/>
              <a:gd name="connsiteY23" fmla="*/ 790073 h 1375610"/>
              <a:gd name="connsiteX24" fmla="*/ 156411 w 762000"/>
              <a:gd name="connsiteY24" fmla="*/ 774031 h 1375610"/>
              <a:gd name="connsiteX25" fmla="*/ 180474 w 762000"/>
              <a:gd name="connsiteY25" fmla="*/ 818147 h 1375610"/>
              <a:gd name="connsiteX26" fmla="*/ 160421 w 762000"/>
              <a:gd name="connsiteY26" fmla="*/ 886326 h 1375610"/>
              <a:gd name="connsiteX27" fmla="*/ 124327 w 762000"/>
              <a:gd name="connsiteY27" fmla="*/ 850231 h 1375610"/>
              <a:gd name="connsiteX28" fmla="*/ 116306 w 762000"/>
              <a:gd name="connsiteY28" fmla="*/ 922421 h 1375610"/>
              <a:gd name="connsiteX29" fmla="*/ 96253 w 762000"/>
              <a:gd name="connsiteY29" fmla="*/ 998621 h 1375610"/>
              <a:gd name="connsiteX30" fmla="*/ 92242 w 762000"/>
              <a:gd name="connsiteY30" fmla="*/ 1066800 h 1375610"/>
              <a:gd name="connsiteX31" fmla="*/ 96253 w 762000"/>
              <a:gd name="connsiteY31" fmla="*/ 1122947 h 1375610"/>
              <a:gd name="connsiteX32" fmla="*/ 76200 w 762000"/>
              <a:gd name="connsiteY32" fmla="*/ 1163052 h 1375610"/>
              <a:gd name="connsiteX33" fmla="*/ 96253 w 762000"/>
              <a:gd name="connsiteY33" fmla="*/ 1203158 h 1375610"/>
              <a:gd name="connsiteX34" fmla="*/ 68179 w 762000"/>
              <a:gd name="connsiteY34" fmla="*/ 1231231 h 1375610"/>
              <a:gd name="connsiteX35" fmla="*/ 80211 w 762000"/>
              <a:gd name="connsiteY35" fmla="*/ 1311442 h 1375610"/>
              <a:gd name="connsiteX36" fmla="*/ 120316 w 762000"/>
              <a:gd name="connsiteY36" fmla="*/ 1323473 h 1375610"/>
              <a:gd name="connsiteX37" fmla="*/ 152400 w 762000"/>
              <a:gd name="connsiteY37" fmla="*/ 1275347 h 1375610"/>
              <a:gd name="connsiteX38" fmla="*/ 180474 w 762000"/>
              <a:gd name="connsiteY38" fmla="*/ 1331494 h 1375610"/>
              <a:gd name="connsiteX39" fmla="*/ 180474 w 762000"/>
              <a:gd name="connsiteY39" fmla="*/ 1331494 h 1375610"/>
              <a:gd name="connsiteX40" fmla="*/ 232611 w 762000"/>
              <a:gd name="connsiteY40" fmla="*/ 1343526 h 1375610"/>
              <a:gd name="connsiteX41" fmla="*/ 276727 w 762000"/>
              <a:gd name="connsiteY41" fmla="*/ 1375610 h 1375610"/>
              <a:gd name="connsiteX42" fmla="*/ 360948 w 762000"/>
              <a:gd name="connsiteY42" fmla="*/ 1311442 h 1375610"/>
              <a:gd name="connsiteX43" fmla="*/ 393032 w 762000"/>
              <a:gd name="connsiteY43" fmla="*/ 1263316 h 1375610"/>
              <a:gd name="connsiteX44" fmla="*/ 389021 w 762000"/>
              <a:gd name="connsiteY44" fmla="*/ 1203158 h 1375610"/>
              <a:gd name="connsiteX45" fmla="*/ 425116 w 762000"/>
              <a:gd name="connsiteY45" fmla="*/ 1191126 h 1375610"/>
              <a:gd name="connsiteX46" fmla="*/ 469232 w 762000"/>
              <a:gd name="connsiteY46" fmla="*/ 1191126 h 1375610"/>
              <a:gd name="connsiteX47" fmla="*/ 501316 w 762000"/>
              <a:gd name="connsiteY47" fmla="*/ 1191126 h 1375610"/>
              <a:gd name="connsiteX48" fmla="*/ 557463 w 762000"/>
              <a:gd name="connsiteY48" fmla="*/ 1239252 h 1375610"/>
              <a:gd name="connsiteX49" fmla="*/ 621632 w 762000"/>
              <a:gd name="connsiteY49" fmla="*/ 1243263 h 1375610"/>
              <a:gd name="connsiteX50" fmla="*/ 637674 w 762000"/>
              <a:gd name="connsiteY50" fmla="*/ 1159042 h 1375610"/>
              <a:gd name="connsiteX51" fmla="*/ 641685 w 762000"/>
              <a:gd name="connsiteY51" fmla="*/ 1078831 h 1375610"/>
              <a:gd name="connsiteX52" fmla="*/ 669758 w 762000"/>
              <a:gd name="connsiteY52" fmla="*/ 970547 h 1375610"/>
              <a:gd name="connsiteX53" fmla="*/ 681790 w 762000"/>
              <a:gd name="connsiteY53" fmla="*/ 846221 h 1375610"/>
              <a:gd name="connsiteX54" fmla="*/ 697832 w 762000"/>
              <a:gd name="connsiteY54" fmla="*/ 745958 h 1375610"/>
              <a:gd name="connsiteX55" fmla="*/ 705853 w 762000"/>
              <a:gd name="connsiteY55" fmla="*/ 689810 h 1375610"/>
              <a:gd name="connsiteX56" fmla="*/ 677779 w 762000"/>
              <a:gd name="connsiteY56" fmla="*/ 637673 h 1375610"/>
              <a:gd name="connsiteX57" fmla="*/ 673769 w 762000"/>
              <a:gd name="connsiteY57" fmla="*/ 557463 h 1375610"/>
              <a:gd name="connsiteX58" fmla="*/ 725906 w 762000"/>
              <a:gd name="connsiteY58" fmla="*/ 497305 h 1375610"/>
              <a:gd name="connsiteX59" fmla="*/ 762000 w 762000"/>
              <a:gd name="connsiteY59" fmla="*/ 461210 h 1375610"/>
              <a:gd name="connsiteX60" fmla="*/ 753979 w 762000"/>
              <a:gd name="connsiteY60" fmla="*/ 413084 h 1375610"/>
              <a:gd name="connsiteX61" fmla="*/ 717885 w 762000"/>
              <a:gd name="connsiteY61" fmla="*/ 356937 h 1375610"/>
              <a:gd name="connsiteX62" fmla="*/ 717885 w 762000"/>
              <a:gd name="connsiteY62" fmla="*/ 272716 h 1375610"/>
              <a:gd name="connsiteX63" fmla="*/ 693821 w 762000"/>
              <a:gd name="connsiteY63" fmla="*/ 228600 h 1375610"/>
              <a:gd name="connsiteX64" fmla="*/ 673769 w 762000"/>
              <a:gd name="connsiteY64" fmla="*/ 196516 h 1375610"/>
              <a:gd name="connsiteX65" fmla="*/ 673769 w 762000"/>
              <a:gd name="connsiteY65" fmla="*/ 148389 h 1375610"/>
              <a:gd name="connsiteX66" fmla="*/ 641685 w 762000"/>
              <a:gd name="connsiteY66" fmla="*/ 124326 h 1375610"/>
              <a:gd name="connsiteX67" fmla="*/ 641685 w 762000"/>
              <a:gd name="connsiteY67" fmla="*/ 124326 h 1375610"/>
              <a:gd name="connsiteX68" fmla="*/ 649706 w 762000"/>
              <a:gd name="connsiteY68" fmla="*/ 48126 h 1375610"/>
              <a:gd name="connsiteX69" fmla="*/ 609600 w 762000"/>
              <a:gd name="connsiteY69" fmla="*/ 56147 h 1375610"/>
              <a:gd name="connsiteX70" fmla="*/ 605590 w 762000"/>
              <a:gd name="connsiteY70" fmla="*/ 0 h 1375610"/>
              <a:gd name="connsiteX71" fmla="*/ 573506 w 762000"/>
              <a:gd name="connsiteY71" fmla="*/ 20052 h 1375610"/>
              <a:gd name="connsiteX72" fmla="*/ 561474 w 762000"/>
              <a:gd name="connsiteY72" fmla="*/ 28073 h 1375610"/>
              <a:gd name="connsiteX73" fmla="*/ 469232 w 762000"/>
              <a:gd name="connsiteY73" fmla="*/ 4010 h 137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62000" h="1375610">
                <a:moveTo>
                  <a:pt x="469232" y="4010"/>
                </a:moveTo>
                <a:lnTo>
                  <a:pt x="457200" y="60158"/>
                </a:lnTo>
                <a:lnTo>
                  <a:pt x="409074" y="68179"/>
                </a:lnTo>
                <a:lnTo>
                  <a:pt x="368969" y="96252"/>
                </a:lnTo>
                <a:lnTo>
                  <a:pt x="348916" y="132347"/>
                </a:lnTo>
                <a:lnTo>
                  <a:pt x="276727" y="192505"/>
                </a:lnTo>
                <a:lnTo>
                  <a:pt x="236621" y="196516"/>
                </a:lnTo>
                <a:lnTo>
                  <a:pt x="188495" y="228600"/>
                </a:lnTo>
                <a:lnTo>
                  <a:pt x="132348" y="232610"/>
                </a:lnTo>
                <a:lnTo>
                  <a:pt x="80211" y="204537"/>
                </a:lnTo>
                <a:lnTo>
                  <a:pt x="36095" y="164431"/>
                </a:lnTo>
                <a:lnTo>
                  <a:pt x="36095" y="224589"/>
                </a:lnTo>
                <a:lnTo>
                  <a:pt x="0" y="272716"/>
                </a:lnTo>
                <a:lnTo>
                  <a:pt x="16042" y="320842"/>
                </a:lnTo>
                <a:lnTo>
                  <a:pt x="12032" y="372979"/>
                </a:lnTo>
                <a:lnTo>
                  <a:pt x="64169" y="376989"/>
                </a:lnTo>
                <a:lnTo>
                  <a:pt x="88232" y="429126"/>
                </a:lnTo>
                <a:lnTo>
                  <a:pt x="124327" y="473242"/>
                </a:lnTo>
                <a:lnTo>
                  <a:pt x="108285" y="529389"/>
                </a:lnTo>
                <a:lnTo>
                  <a:pt x="156411" y="553452"/>
                </a:lnTo>
                <a:lnTo>
                  <a:pt x="140369" y="621631"/>
                </a:lnTo>
                <a:lnTo>
                  <a:pt x="132348" y="673768"/>
                </a:lnTo>
                <a:lnTo>
                  <a:pt x="112295" y="697831"/>
                </a:lnTo>
                <a:lnTo>
                  <a:pt x="120316" y="790073"/>
                </a:lnTo>
                <a:lnTo>
                  <a:pt x="156411" y="774031"/>
                </a:lnTo>
                <a:lnTo>
                  <a:pt x="180474" y="818147"/>
                </a:lnTo>
                <a:lnTo>
                  <a:pt x="160421" y="886326"/>
                </a:lnTo>
                <a:lnTo>
                  <a:pt x="124327" y="850231"/>
                </a:lnTo>
                <a:lnTo>
                  <a:pt x="116306" y="922421"/>
                </a:lnTo>
                <a:lnTo>
                  <a:pt x="96253" y="998621"/>
                </a:lnTo>
                <a:lnTo>
                  <a:pt x="92242" y="1066800"/>
                </a:lnTo>
                <a:lnTo>
                  <a:pt x="96253" y="1122947"/>
                </a:lnTo>
                <a:lnTo>
                  <a:pt x="76200" y="1163052"/>
                </a:lnTo>
                <a:lnTo>
                  <a:pt x="96253" y="1203158"/>
                </a:lnTo>
                <a:lnTo>
                  <a:pt x="68179" y="1231231"/>
                </a:lnTo>
                <a:lnTo>
                  <a:pt x="80211" y="1311442"/>
                </a:lnTo>
                <a:lnTo>
                  <a:pt x="120316" y="1323473"/>
                </a:lnTo>
                <a:lnTo>
                  <a:pt x="152400" y="1275347"/>
                </a:lnTo>
                <a:lnTo>
                  <a:pt x="180474" y="1331494"/>
                </a:lnTo>
                <a:lnTo>
                  <a:pt x="180474" y="1331494"/>
                </a:lnTo>
                <a:lnTo>
                  <a:pt x="232611" y="1343526"/>
                </a:lnTo>
                <a:lnTo>
                  <a:pt x="276727" y="1375610"/>
                </a:lnTo>
                <a:lnTo>
                  <a:pt x="360948" y="1311442"/>
                </a:lnTo>
                <a:lnTo>
                  <a:pt x="393032" y="1263316"/>
                </a:lnTo>
                <a:lnTo>
                  <a:pt x="389021" y="1203158"/>
                </a:lnTo>
                <a:lnTo>
                  <a:pt x="425116" y="1191126"/>
                </a:lnTo>
                <a:lnTo>
                  <a:pt x="469232" y="1191126"/>
                </a:lnTo>
                <a:lnTo>
                  <a:pt x="501316" y="1191126"/>
                </a:lnTo>
                <a:lnTo>
                  <a:pt x="557463" y="1239252"/>
                </a:lnTo>
                <a:lnTo>
                  <a:pt x="621632" y="1243263"/>
                </a:lnTo>
                <a:lnTo>
                  <a:pt x="637674" y="1159042"/>
                </a:lnTo>
                <a:lnTo>
                  <a:pt x="641685" y="1078831"/>
                </a:lnTo>
                <a:lnTo>
                  <a:pt x="669758" y="970547"/>
                </a:lnTo>
                <a:lnTo>
                  <a:pt x="681790" y="846221"/>
                </a:lnTo>
                <a:lnTo>
                  <a:pt x="697832" y="745958"/>
                </a:lnTo>
                <a:lnTo>
                  <a:pt x="705853" y="689810"/>
                </a:lnTo>
                <a:lnTo>
                  <a:pt x="677779" y="637673"/>
                </a:lnTo>
                <a:lnTo>
                  <a:pt x="673769" y="557463"/>
                </a:lnTo>
                <a:lnTo>
                  <a:pt x="725906" y="497305"/>
                </a:lnTo>
                <a:lnTo>
                  <a:pt x="762000" y="461210"/>
                </a:lnTo>
                <a:lnTo>
                  <a:pt x="753979" y="413084"/>
                </a:lnTo>
                <a:lnTo>
                  <a:pt x="717885" y="356937"/>
                </a:lnTo>
                <a:lnTo>
                  <a:pt x="717885" y="272716"/>
                </a:lnTo>
                <a:lnTo>
                  <a:pt x="693821" y="228600"/>
                </a:lnTo>
                <a:lnTo>
                  <a:pt x="673769" y="196516"/>
                </a:lnTo>
                <a:lnTo>
                  <a:pt x="673769" y="148389"/>
                </a:lnTo>
                <a:lnTo>
                  <a:pt x="641685" y="124326"/>
                </a:lnTo>
                <a:lnTo>
                  <a:pt x="641685" y="124326"/>
                </a:lnTo>
                <a:lnTo>
                  <a:pt x="649706" y="48126"/>
                </a:lnTo>
                <a:lnTo>
                  <a:pt x="609600" y="56147"/>
                </a:lnTo>
                <a:lnTo>
                  <a:pt x="605590" y="0"/>
                </a:lnTo>
                <a:lnTo>
                  <a:pt x="573506" y="20052"/>
                </a:lnTo>
                <a:lnTo>
                  <a:pt x="561474" y="28073"/>
                </a:lnTo>
                <a:lnTo>
                  <a:pt x="469232" y="4010"/>
                </a:ln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orme libre : forme 31">
            <a:extLst>
              <a:ext uri="{FF2B5EF4-FFF2-40B4-BE49-F238E27FC236}">
                <a16:creationId xmlns:a16="http://schemas.microsoft.com/office/drawing/2014/main" id="{54F9414C-7987-40EE-9C38-F35374089ECC}"/>
              </a:ext>
            </a:extLst>
          </p:cNvPr>
          <p:cNvSpPr/>
          <p:nvPr/>
        </p:nvSpPr>
        <p:spPr>
          <a:xfrm>
            <a:off x="1046436" y="4860758"/>
            <a:ext cx="33455" cy="60158"/>
          </a:xfrm>
          <a:custGeom>
            <a:avLst/>
            <a:gdLst>
              <a:gd name="connsiteX0" fmla="*/ 24375 w 33455"/>
              <a:gd name="connsiteY0" fmla="*/ 0 h 60158"/>
              <a:gd name="connsiteX1" fmla="*/ 24375 w 33455"/>
              <a:gd name="connsiteY1" fmla="*/ 0 h 60158"/>
              <a:gd name="connsiteX2" fmla="*/ 311 w 33455"/>
              <a:gd name="connsiteY2" fmla="*/ 24063 h 60158"/>
              <a:gd name="connsiteX3" fmla="*/ 8332 w 33455"/>
              <a:gd name="connsiteY3" fmla="*/ 36095 h 60158"/>
              <a:gd name="connsiteX4" fmla="*/ 20364 w 33455"/>
              <a:gd name="connsiteY4" fmla="*/ 60158 h 60158"/>
              <a:gd name="connsiteX5" fmla="*/ 28385 w 33455"/>
              <a:gd name="connsiteY5" fmla="*/ 36095 h 60158"/>
              <a:gd name="connsiteX6" fmla="*/ 24375 w 33455"/>
              <a:gd name="connsiteY6" fmla="*/ 0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55" h="60158">
                <a:moveTo>
                  <a:pt x="24375" y="0"/>
                </a:moveTo>
                <a:lnTo>
                  <a:pt x="24375" y="0"/>
                </a:lnTo>
                <a:cubicBezTo>
                  <a:pt x="16354" y="8021"/>
                  <a:pt x="4918" y="13697"/>
                  <a:pt x="311" y="24063"/>
                </a:cubicBezTo>
                <a:cubicBezTo>
                  <a:pt x="-1647" y="28468"/>
                  <a:pt x="6176" y="31784"/>
                  <a:pt x="8332" y="36095"/>
                </a:cubicBezTo>
                <a:cubicBezTo>
                  <a:pt x="24937" y="69304"/>
                  <a:pt x="-2624" y="25675"/>
                  <a:pt x="20364" y="60158"/>
                </a:cubicBezTo>
                <a:cubicBezTo>
                  <a:pt x="23038" y="52137"/>
                  <a:pt x="21350" y="40785"/>
                  <a:pt x="28385" y="36095"/>
                </a:cubicBezTo>
                <a:cubicBezTo>
                  <a:pt x="41529" y="27332"/>
                  <a:pt x="25043" y="6016"/>
                  <a:pt x="24375" y="0"/>
                </a:cubicBez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orme libre : forme 32">
            <a:extLst>
              <a:ext uri="{FF2B5EF4-FFF2-40B4-BE49-F238E27FC236}">
                <a16:creationId xmlns:a16="http://schemas.microsoft.com/office/drawing/2014/main" id="{CC1D0289-30FE-4F4D-8C32-BA1ECC315AE3}"/>
              </a:ext>
            </a:extLst>
          </p:cNvPr>
          <p:cNvSpPr/>
          <p:nvPr/>
        </p:nvSpPr>
        <p:spPr>
          <a:xfrm>
            <a:off x="1090863" y="3741821"/>
            <a:ext cx="64262" cy="76293"/>
          </a:xfrm>
          <a:custGeom>
            <a:avLst/>
            <a:gdLst>
              <a:gd name="connsiteX0" fmla="*/ 48126 w 64262"/>
              <a:gd name="connsiteY0" fmla="*/ 0 h 76293"/>
              <a:gd name="connsiteX1" fmla="*/ 48126 w 64262"/>
              <a:gd name="connsiteY1" fmla="*/ 0 h 76293"/>
              <a:gd name="connsiteX2" fmla="*/ 20053 w 64262"/>
              <a:gd name="connsiteY2" fmla="*/ 20053 h 76293"/>
              <a:gd name="connsiteX3" fmla="*/ 8021 w 64262"/>
              <a:gd name="connsiteY3" fmla="*/ 44116 h 76293"/>
              <a:gd name="connsiteX4" fmla="*/ 0 w 64262"/>
              <a:gd name="connsiteY4" fmla="*/ 56147 h 76293"/>
              <a:gd name="connsiteX5" fmla="*/ 16042 w 64262"/>
              <a:gd name="connsiteY5" fmla="*/ 76200 h 76293"/>
              <a:gd name="connsiteX6" fmla="*/ 28074 w 64262"/>
              <a:gd name="connsiteY6" fmla="*/ 72190 h 76293"/>
              <a:gd name="connsiteX7" fmla="*/ 36095 w 64262"/>
              <a:gd name="connsiteY7" fmla="*/ 64168 h 76293"/>
              <a:gd name="connsiteX8" fmla="*/ 60158 w 64262"/>
              <a:gd name="connsiteY8" fmla="*/ 56147 h 76293"/>
              <a:gd name="connsiteX9" fmla="*/ 64169 w 64262"/>
              <a:gd name="connsiteY9" fmla="*/ 44116 h 76293"/>
              <a:gd name="connsiteX10" fmla="*/ 56148 w 64262"/>
              <a:gd name="connsiteY10" fmla="*/ 32084 h 76293"/>
              <a:gd name="connsiteX11" fmla="*/ 48126 w 64262"/>
              <a:gd name="connsiteY11" fmla="*/ 0 h 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62" h="76293">
                <a:moveTo>
                  <a:pt x="48126" y="0"/>
                </a:moveTo>
                <a:lnTo>
                  <a:pt x="48126" y="0"/>
                </a:lnTo>
                <a:cubicBezTo>
                  <a:pt x="38768" y="6684"/>
                  <a:pt x="28648" y="12413"/>
                  <a:pt x="20053" y="20053"/>
                </a:cubicBezTo>
                <a:cubicBezTo>
                  <a:pt x="9709" y="29248"/>
                  <a:pt x="13537" y="33084"/>
                  <a:pt x="8021" y="44116"/>
                </a:cubicBezTo>
                <a:cubicBezTo>
                  <a:pt x="5865" y="48427"/>
                  <a:pt x="2674" y="52137"/>
                  <a:pt x="0" y="56147"/>
                </a:cubicBezTo>
                <a:cubicBezTo>
                  <a:pt x="3128" y="65531"/>
                  <a:pt x="3238" y="74066"/>
                  <a:pt x="16042" y="76200"/>
                </a:cubicBezTo>
                <a:cubicBezTo>
                  <a:pt x="20212" y="76895"/>
                  <a:pt x="24063" y="73527"/>
                  <a:pt x="28074" y="72190"/>
                </a:cubicBezTo>
                <a:cubicBezTo>
                  <a:pt x="30748" y="69516"/>
                  <a:pt x="32713" y="65859"/>
                  <a:pt x="36095" y="64168"/>
                </a:cubicBezTo>
                <a:cubicBezTo>
                  <a:pt x="43657" y="60387"/>
                  <a:pt x="60158" y="56147"/>
                  <a:pt x="60158" y="56147"/>
                </a:cubicBezTo>
                <a:cubicBezTo>
                  <a:pt x="61495" y="52137"/>
                  <a:pt x="64864" y="48286"/>
                  <a:pt x="64169" y="44116"/>
                </a:cubicBezTo>
                <a:cubicBezTo>
                  <a:pt x="63377" y="39361"/>
                  <a:pt x="57938" y="36559"/>
                  <a:pt x="56148" y="32084"/>
                </a:cubicBezTo>
                <a:cubicBezTo>
                  <a:pt x="55155" y="29602"/>
                  <a:pt x="49463" y="5347"/>
                  <a:pt x="48126" y="0"/>
                </a:cubicBez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orme libre : forme 33">
            <a:extLst>
              <a:ext uri="{FF2B5EF4-FFF2-40B4-BE49-F238E27FC236}">
                <a16:creationId xmlns:a16="http://schemas.microsoft.com/office/drawing/2014/main" id="{23FA15C6-6158-4F42-A92A-B0D7CF3F0388}"/>
              </a:ext>
            </a:extLst>
          </p:cNvPr>
          <p:cNvSpPr/>
          <p:nvPr/>
        </p:nvSpPr>
        <p:spPr>
          <a:xfrm>
            <a:off x="2205789" y="1503947"/>
            <a:ext cx="1359569" cy="2229853"/>
          </a:xfrm>
          <a:custGeom>
            <a:avLst/>
            <a:gdLst>
              <a:gd name="connsiteX0" fmla="*/ 717885 w 1359569"/>
              <a:gd name="connsiteY0" fmla="*/ 100264 h 2229853"/>
              <a:gd name="connsiteX1" fmla="*/ 657727 w 1359569"/>
              <a:gd name="connsiteY1" fmla="*/ 60158 h 2229853"/>
              <a:gd name="connsiteX2" fmla="*/ 573506 w 1359569"/>
              <a:gd name="connsiteY2" fmla="*/ 52137 h 2229853"/>
              <a:gd name="connsiteX3" fmla="*/ 521369 w 1359569"/>
              <a:gd name="connsiteY3" fmla="*/ 36095 h 2229853"/>
              <a:gd name="connsiteX4" fmla="*/ 401053 w 1359569"/>
              <a:gd name="connsiteY4" fmla="*/ 0 h 2229853"/>
              <a:gd name="connsiteX5" fmla="*/ 344906 w 1359569"/>
              <a:gd name="connsiteY5" fmla="*/ 16042 h 2229853"/>
              <a:gd name="connsiteX6" fmla="*/ 224590 w 1359569"/>
              <a:gd name="connsiteY6" fmla="*/ 148390 h 2229853"/>
              <a:gd name="connsiteX7" fmla="*/ 188495 w 1359569"/>
              <a:gd name="connsiteY7" fmla="*/ 204537 h 2229853"/>
              <a:gd name="connsiteX8" fmla="*/ 104274 w 1359569"/>
              <a:gd name="connsiteY8" fmla="*/ 300790 h 2229853"/>
              <a:gd name="connsiteX9" fmla="*/ 0 w 1359569"/>
              <a:gd name="connsiteY9" fmla="*/ 433137 h 2229853"/>
              <a:gd name="connsiteX10" fmla="*/ 36095 w 1359569"/>
              <a:gd name="connsiteY10" fmla="*/ 469232 h 2229853"/>
              <a:gd name="connsiteX11" fmla="*/ 52137 w 1359569"/>
              <a:gd name="connsiteY11" fmla="*/ 473242 h 2229853"/>
              <a:gd name="connsiteX12" fmla="*/ 140369 w 1359569"/>
              <a:gd name="connsiteY12" fmla="*/ 473242 h 2229853"/>
              <a:gd name="connsiteX13" fmla="*/ 212558 w 1359569"/>
              <a:gd name="connsiteY13" fmla="*/ 461211 h 2229853"/>
              <a:gd name="connsiteX14" fmla="*/ 264695 w 1359569"/>
              <a:gd name="connsiteY14" fmla="*/ 457200 h 2229853"/>
              <a:gd name="connsiteX15" fmla="*/ 296779 w 1359569"/>
              <a:gd name="connsiteY15" fmla="*/ 485274 h 2229853"/>
              <a:gd name="connsiteX16" fmla="*/ 409074 w 1359569"/>
              <a:gd name="connsiteY16" fmla="*/ 493295 h 2229853"/>
              <a:gd name="connsiteX17" fmla="*/ 445169 w 1359569"/>
              <a:gd name="connsiteY17" fmla="*/ 517358 h 2229853"/>
              <a:gd name="connsiteX18" fmla="*/ 477253 w 1359569"/>
              <a:gd name="connsiteY18" fmla="*/ 505327 h 2229853"/>
              <a:gd name="connsiteX19" fmla="*/ 509337 w 1359569"/>
              <a:gd name="connsiteY19" fmla="*/ 545432 h 2229853"/>
              <a:gd name="connsiteX20" fmla="*/ 513348 w 1359569"/>
              <a:gd name="connsiteY20" fmla="*/ 605590 h 2229853"/>
              <a:gd name="connsiteX21" fmla="*/ 525379 w 1359569"/>
              <a:gd name="connsiteY21" fmla="*/ 665748 h 2229853"/>
              <a:gd name="connsiteX22" fmla="*/ 557464 w 1359569"/>
              <a:gd name="connsiteY22" fmla="*/ 693821 h 2229853"/>
              <a:gd name="connsiteX23" fmla="*/ 609600 w 1359569"/>
              <a:gd name="connsiteY23" fmla="*/ 778042 h 2229853"/>
              <a:gd name="connsiteX24" fmla="*/ 557464 w 1359569"/>
              <a:gd name="connsiteY24" fmla="*/ 862264 h 2229853"/>
              <a:gd name="connsiteX25" fmla="*/ 549443 w 1359569"/>
              <a:gd name="connsiteY25" fmla="*/ 930442 h 2229853"/>
              <a:gd name="connsiteX26" fmla="*/ 529390 w 1359569"/>
              <a:gd name="connsiteY26" fmla="*/ 1066800 h 2229853"/>
              <a:gd name="connsiteX27" fmla="*/ 485274 w 1359569"/>
              <a:gd name="connsiteY27" fmla="*/ 1247274 h 2229853"/>
              <a:gd name="connsiteX28" fmla="*/ 449179 w 1359569"/>
              <a:gd name="connsiteY28" fmla="*/ 1263316 h 2229853"/>
              <a:gd name="connsiteX29" fmla="*/ 445169 w 1359569"/>
              <a:gd name="connsiteY29" fmla="*/ 1307432 h 2229853"/>
              <a:gd name="connsiteX30" fmla="*/ 429127 w 1359569"/>
              <a:gd name="connsiteY30" fmla="*/ 1339516 h 2229853"/>
              <a:gd name="connsiteX31" fmla="*/ 360948 w 1359569"/>
              <a:gd name="connsiteY31" fmla="*/ 1415716 h 2229853"/>
              <a:gd name="connsiteX32" fmla="*/ 296779 w 1359569"/>
              <a:gd name="connsiteY32" fmla="*/ 1407695 h 2229853"/>
              <a:gd name="connsiteX33" fmla="*/ 272716 w 1359569"/>
              <a:gd name="connsiteY33" fmla="*/ 1439779 h 2229853"/>
              <a:gd name="connsiteX34" fmla="*/ 288758 w 1359569"/>
              <a:gd name="connsiteY34" fmla="*/ 1499937 h 2229853"/>
              <a:gd name="connsiteX35" fmla="*/ 276727 w 1359569"/>
              <a:gd name="connsiteY35" fmla="*/ 1556085 h 2229853"/>
              <a:gd name="connsiteX36" fmla="*/ 385011 w 1359569"/>
              <a:gd name="connsiteY36" fmla="*/ 1620253 h 2229853"/>
              <a:gd name="connsiteX37" fmla="*/ 461211 w 1359569"/>
              <a:gd name="connsiteY37" fmla="*/ 1744579 h 2229853"/>
              <a:gd name="connsiteX38" fmla="*/ 469232 w 1359569"/>
              <a:gd name="connsiteY38" fmla="*/ 1772653 h 2229853"/>
              <a:gd name="connsiteX39" fmla="*/ 541422 w 1359569"/>
              <a:gd name="connsiteY39" fmla="*/ 1784685 h 2229853"/>
              <a:gd name="connsiteX40" fmla="*/ 637674 w 1359569"/>
              <a:gd name="connsiteY40" fmla="*/ 1868906 h 2229853"/>
              <a:gd name="connsiteX41" fmla="*/ 657727 w 1359569"/>
              <a:gd name="connsiteY41" fmla="*/ 1941095 h 2229853"/>
              <a:gd name="connsiteX42" fmla="*/ 762000 w 1359569"/>
              <a:gd name="connsiteY42" fmla="*/ 2005264 h 2229853"/>
              <a:gd name="connsiteX43" fmla="*/ 834190 w 1359569"/>
              <a:gd name="connsiteY43" fmla="*/ 2109537 h 2229853"/>
              <a:gd name="connsiteX44" fmla="*/ 962527 w 1359569"/>
              <a:gd name="connsiteY44" fmla="*/ 2157664 h 2229853"/>
              <a:gd name="connsiteX45" fmla="*/ 1022685 w 1359569"/>
              <a:gd name="connsiteY45" fmla="*/ 2229853 h 2229853"/>
              <a:gd name="connsiteX46" fmla="*/ 1130969 w 1359569"/>
              <a:gd name="connsiteY46" fmla="*/ 2185737 h 2229853"/>
              <a:gd name="connsiteX47" fmla="*/ 1126958 w 1359569"/>
              <a:gd name="connsiteY47" fmla="*/ 2141621 h 2229853"/>
              <a:gd name="connsiteX48" fmla="*/ 1163053 w 1359569"/>
              <a:gd name="connsiteY48" fmla="*/ 2093495 h 2229853"/>
              <a:gd name="connsiteX49" fmla="*/ 1159043 w 1359569"/>
              <a:gd name="connsiteY49" fmla="*/ 2057400 h 2229853"/>
              <a:gd name="connsiteX50" fmla="*/ 1199148 w 1359569"/>
              <a:gd name="connsiteY50" fmla="*/ 2049379 h 2229853"/>
              <a:gd name="connsiteX51" fmla="*/ 1235243 w 1359569"/>
              <a:gd name="connsiteY51" fmla="*/ 2033337 h 2229853"/>
              <a:gd name="connsiteX52" fmla="*/ 1219200 w 1359569"/>
              <a:gd name="connsiteY52" fmla="*/ 1953127 h 2229853"/>
              <a:gd name="connsiteX53" fmla="*/ 1151022 w 1359569"/>
              <a:gd name="connsiteY53" fmla="*/ 1872916 h 2229853"/>
              <a:gd name="connsiteX54" fmla="*/ 1090864 w 1359569"/>
              <a:gd name="connsiteY54" fmla="*/ 1816769 h 2229853"/>
              <a:gd name="connsiteX55" fmla="*/ 1138990 w 1359569"/>
              <a:gd name="connsiteY55" fmla="*/ 1744579 h 2229853"/>
              <a:gd name="connsiteX56" fmla="*/ 1147011 w 1359569"/>
              <a:gd name="connsiteY56" fmla="*/ 1644316 h 2229853"/>
              <a:gd name="connsiteX57" fmla="*/ 1102895 w 1359569"/>
              <a:gd name="connsiteY57" fmla="*/ 1515979 h 2229853"/>
              <a:gd name="connsiteX58" fmla="*/ 1082843 w 1359569"/>
              <a:gd name="connsiteY58" fmla="*/ 1399674 h 2229853"/>
              <a:gd name="connsiteX59" fmla="*/ 1094874 w 1359569"/>
              <a:gd name="connsiteY59" fmla="*/ 1363579 h 2229853"/>
              <a:gd name="connsiteX60" fmla="*/ 1138990 w 1359569"/>
              <a:gd name="connsiteY60" fmla="*/ 1363579 h 2229853"/>
              <a:gd name="connsiteX61" fmla="*/ 1159043 w 1359569"/>
              <a:gd name="connsiteY61" fmla="*/ 1395664 h 2229853"/>
              <a:gd name="connsiteX62" fmla="*/ 1215190 w 1359569"/>
              <a:gd name="connsiteY62" fmla="*/ 1391653 h 2229853"/>
              <a:gd name="connsiteX63" fmla="*/ 1263316 w 1359569"/>
              <a:gd name="connsiteY63" fmla="*/ 1427748 h 2229853"/>
              <a:gd name="connsiteX64" fmla="*/ 1311443 w 1359569"/>
              <a:gd name="connsiteY64" fmla="*/ 1367590 h 2229853"/>
              <a:gd name="connsiteX65" fmla="*/ 1359569 w 1359569"/>
              <a:gd name="connsiteY65" fmla="*/ 1267327 h 2229853"/>
              <a:gd name="connsiteX66" fmla="*/ 1287379 w 1359569"/>
              <a:gd name="connsiteY66" fmla="*/ 1082842 h 2229853"/>
              <a:gd name="connsiteX67" fmla="*/ 1211179 w 1359569"/>
              <a:gd name="connsiteY67" fmla="*/ 882316 h 2229853"/>
              <a:gd name="connsiteX68" fmla="*/ 1183106 w 1359569"/>
              <a:gd name="connsiteY68" fmla="*/ 846221 h 2229853"/>
              <a:gd name="connsiteX69" fmla="*/ 1098885 w 1359569"/>
              <a:gd name="connsiteY69" fmla="*/ 790074 h 2229853"/>
              <a:gd name="connsiteX70" fmla="*/ 970548 w 1359569"/>
              <a:gd name="connsiteY70" fmla="*/ 689811 h 2229853"/>
              <a:gd name="connsiteX71" fmla="*/ 846222 w 1359569"/>
              <a:gd name="connsiteY71" fmla="*/ 625642 h 2229853"/>
              <a:gd name="connsiteX72" fmla="*/ 749969 w 1359569"/>
              <a:gd name="connsiteY72" fmla="*/ 557464 h 2229853"/>
              <a:gd name="connsiteX73" fmla="*/ 657727 w 1359569"/>
              <a:gd name="connsiteY73" fmla="*/ 453190 h 2229853"/>
              <a:gd name="connsiteX74" fmla="*/ 645695 w 1359569"/>
              <a:gd name="connsiteY74" fmla="*/ 348916 h 2229853"/>
              <a:gd name="connsiteX75" fmla="*/ 625643 w 1359569"/>
              <a:gd name="connsiteY75" fmla="*/ 232611 h 2229853"/>
              <a:gd name="connsiteX76" fmla="*/ 633664 w 1359569"/>
              <a:gd name="connsiteY76" fmla="*/ 156411 h 2229853"/>
              <a:gd name="connsiteX77" fmla="*/ 669758 w 1359569"/>
              <a:gd name="connsiteY77" fmla="*/ 180474 h 2229853"/>
              <a:gd name="connsiteX78" fmla="*/ 717885 w 1359569"/>
              <a:gd name="connsiteY78" fmla="*/ 100264 h 22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59569" h="2229853">
                <a:moveTo>
                  <a:pt x="717885" y="100264"/>
                </a:moveTo>
                <a:lnTo>
                  <a:pt x="657727" y="60158"/>
                </a:lnTo>
                <a:lnTo>
                  <a:pt x="573506" y="52137"/>
                </a:lnTo>
                <a:lnTo>
                  <a:pt x="521369" y="36095"/>
                </a:lnTo>
                <a:lnTo>
                  <a:pt x="401053" y="0"/>
                </a:lnTo>
                <a:lnTo>
                  <a:pt x="344906" y="16042"/>
                </a:lnTo>
                <a:lnTo>
                  <a:pt x="224590" y="148390"/>
                </a:lnTo>
                <a:lnTo>
                  <a:pt x="188495" y="204537"/>
                </a:lnTo>
                <a:lnTo>
                  <a:pt x="104274" y="300790"/>
                </a:lnTo>
                <a:lnTo>
                  <a:pt x="0" y="433137"/>
                </a:lnTo>
                <a:lnTo>
                  <a:pt x="36095" y="469232"/>
                </a:lnTo>
                <a:lnTo>
                  <a:pt x="52137" y="473242"/>
                </a:lnTo>
                <a:lnTo>
                  <a:pt x="140369" y="473242"/>
                </a:lnTo>
                <a:lnTo>
                  <a:pt x="212558" y="461211"/>
                </a:lnTo>
                <a:lnTo>
                  <a:pt x="264695" y="457200"/>
                </a:lnTo>
                <a:lnTo>
                  <a:pt x="296779" y="485274"/>
                </a:lnTo>
                <a:lnTo>
                  <a:pt x="409074" y="493295"/>
                </a:lnTo>
                <a:lnTo>
                  <a:pt x="445169" y="517358"/>
                </a:lnTo>
                <a:lnTo>
                  <a:pt x="477253" y="505327"/>
                </a:lnTo>
                <a:lnTo>
                  <a:pt x="509337" y="545432"/>
                </a:lnTo>
                <a:lnTo>
                  <a:pt x="513348" y="605590"/>
                </a:lnTo>
                <a:lnTo>
                  <a:pt x="525379" y="665748"/>
                </a:lnTo>
                <a:lnTo>
                  <a:pt x="557464" y="693821"/>
                </a:lnTo>
                <a:lnTo>
                  <a:pt x="609600" y="778042"/>
                </a:lnTo>
                <a:lnTo>
                  <a:pt x="557464" y="862264"/>
                </a:lnTo>
                <a:lnTo>
                  <a:pt x="549443" y="930442"/>
                </a:lnTo>
                <a:lnTo>
                  <a:pt x="529390" y="1066800"/>
                </a:lnTo>
                <a:lnTo>
                  <a:pt x="485274" y="1247274"/>
                </a:lnTo>
                <a:lnTo>
                  <a:pt x="449179" y="1263316"/>
                </a:lnTo>
                <a:lnTo>
                  <a:pt x="445169" y="1307432"/>
                </a:lnTo>
                <a:lnTo>
                  <a:pt x="429127" y="1339516"/>
                </a:lnTo>
                <a:lnTo>
                  <a:pt x="360948" y="1415716"/>
                </a:lnTo>
                <a:lnTo>
                  <a:pt x="296779" y="1407695"/>
                </a:lnTo>
                <a:lnTo>
                  <a:pt x="272716" y="1439779"/>
                </a:lnTo>
                <a:lnTo>
                  <a:pt x="288758" y="1499937"/>
                </a:lnTo>
                <a:lnTo>
                  <a:pt x="276727" y="1556085"/>
                </a:lnTo>
                <a:lnTo>
                  <a:pt x="385011" y="1620253"/>
                </a:lnTo>
                <a:lnTo>
                  <a:pt x="461211" y="1744579"/>
                </a:lnTo>
                <a:lnTo>
                  <a:pt x="469232" y="1772653"/>
                </a:lnTo>
                <a:lnTo>
                  <a:pt x="541422" y="1784685"/>
                </a:lnTo>
                <a:lnTo>
                  <a:pt x="637674" y="1868906"/>
                </a:lnTo>
                <a:lnTo>
                  <a:pt x="657727" y="1941095"/>
                </a:lnTo>
                <a:lnTo>
                  <a:pt x="762000" y="2005264"/>
                </a:lnTo>
                <a:lnTo>
                  <a:pt x="834190" y="2109537"/>
                </a:lnTo>
                <a:lnTo>
                  <a:pt x="962527" y="2157664"/>
                </a:lnTo>
                <a:lnTo>
                  <a:pt x="1022685" y="2229853"/>
                </a:lnTo>
                <a:lnTo>
                  <a:pt x="1130969" y="2185737"/>
                </a:lnTo>
                <a:lnTo>
                  <a:pt x="1126958" y="2141621"/>
                </a:lnTo>
                <a:lnTo>
                  <a:pt x="1163053" y="2093495"/>
                </a:lnTo>
                <a:lnTo>
                  <a:pt x="1159043" y="2057400"/>
                </a:lnTo>
                <a:lnTo>
                  <a:pt x="1199148" y="2049379"/>
                </a:lnTo>
                <a:lnTo>
                  <a:pt x="1235243" y="2033337"/>
                </a:lnTo>
                <a:lnTo>
                  <a:pt x="1219200" y="1953127"/>
                </a:lnTo>
                <a:lnTo>
                  <a:pt x="1151022" y="1872916"/>
                </a:lnTo>
                <a:lnTo>
                  <a:pt x="1090864" y="1816769"/>
                </a:lnTo>
                <a:lnTo>
                  <a:pt x="1138990" y="1744579"/>
                </a:lnTo>
                <a:lnTo>
                  <a:pt x="1147011" y="1644316"/>
                </a:lnTo>
                <a:lnTo>
                  <a:pt x="1102895" y="1515979"/>
                </a:lnTo>
                <a:lnTo>
                  <a:pt x="1082843" y="1399674"/>
                </a:lnTo>
                <a:lnTo>
                  <a:pt x="1094874" y="1363579"/>
                </a:lnTo>
                <a:lnTo>
                  <a:pt x="1138990" y="1363579"/>
                </a:lnTo>
                <a:lnTo>
                  <a:pt x="1159043" y="1395664"/>
                </a:lnTo>
                <a:lnTo>
                  <a:pt x="1215190" y="1391653"/>
                </a:lnTo>
                <a:lnTo>
                  <a:pt x="1263316" y="1427748"/>
                </a:lnTo>
                <a:lnTo>
                  <a:pt x="1311443" y="1367590"/>
                </a:lnTo>
                <a:lnTo>
                  <a:pt x="1359569" y="1267327"/>
                </a:lnTo>
                <a:lnTo>
                  <a:pt x="1287379" y="1082842"/>
                </a:lnTo>
                <a:lnTo>
                  <a:pt x="1211179" y="882316"/>
                </a:lnTo>
                <a:lnTo>
                  <a:pt x="1183106" y="846221"/>
                </a:lnTo>
                <a:lnTo>
                  <a:pt x="1098885" y="790074"/>
                </a:lnTo>
                <a:lnTo>
                  <a:pt x="970548" y="689811"/>
                </a:lnTo>
                <a:lnTo>
                  <a:pt x="846222" y="625642"/>
                </a:lnTo>
                <a:lnTo>
                  <a:pt x="749969" y="557464"/>
                </a:lnTo>
                <a:lnTo>
                  <a:pt x="657727" y="453190"/>
                </a:lnTo>
                <a:lnTo>
                  <a:pt x="645695" y="348916"/>
                </a:lnTo>
                <a:lnTo>
                  <a:pt x="625643" y="232611"/>
                </a:lnTo>
                <a:lnTo>
                  <a:pt x="633664" y="156411"/>
                </a:lnTo>
                <a:lnTo>
                  <a:pt x="669758" y="180474"/>
                </a:lnTo>
                <a:lnTo>
                  <a:pt x="717885" y="100264"/>
                </a:lnTo>
                <a:close/>
              </a:path>
            </a:pathLst>
          </a:custGeom>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orme libre : forme 34">
            <a:extLst>
              <a:ext uri="{FF2B5EF4-FFF2-40B4-BE49-F238E27FC236}">
                <a16:creationId xmlns:a16="http://schemas.microsoft.com/office/drawing/2014/main" id="{037C682B-D53B-4E69-88EC-9AE08448F0DD}"/>
              </a:ext>
            </a:extLst>
          </p:cNvPr>
          <p:cNvSpPr/>
          <p:nvPr/>
        </p:nvSpPr>
        <p:spPr>
          <a:xfrm>
            <a:off x="2963779" y="5374106"/>
            <a:ext cx="1443788" cy="978568"/>
          </a:xfrm>
          <a:custGeom>
            <a:avLst/>
            <a:gdLst>
              <a:gd name="connsiteX0" fmla="*/ 1435768 w 1435768"/>
              <a:gd name="connsiteY0" fmla="*/ 28073 h 938463"/>
              <a:gd name="connsiteX1" fmla="*/ 1379621 w 1435768"/>
              <a:gd name="connsiteY1" fmla="*/ 140368 h 938463"/>
              <a:gd name="connsiteX2" fmla="*/ 1323474 w 1435768"/>
              <a:gd name="connsiteY2" fmla="*/ 244642 h 938463"/>
              <a:gd name="connsiteX3" fmla="*/ 1283368 w 1435768"/>
              <a:gd name="connsiteY3" fmla="*/ 324852 h 938463"/>
              <a:gd name="connsiteX4" fmla="*/ 1239253 w 1435768"/>
              <a:gd name="connsiteY4" fmla="*/ 417094 h 938463"/>
              <a:gd name="connsiteX5" fmla="*/ 1239253 w 1435768"/>
              <a:gd name="connsiteY5" fmla="*/ 541421 h 938463"/>
              <a:gd name="connsiteX6" fmla="*/ 1319463 w 1435768"/>
              <a:gd name="connsiteY6" fmla="*/ 565484 h 938463"/>
              <a:gd name="connsiteX7" fmla="*/ 1295400 w 1435768"/>
              <a:gd name="connsiteY7" fmla="*/ 613610 h 938463"/>
              <a:gd name="connsiteX8" fmla="*/ 1319463 w 1435768"/>
              <a:gd name="connsiteY8" fmla="*/ 645694 h 938463"/>
              <a:gd name="connsiteX9" fmla="*/ 1343526 w 1435768"/>
              <a:gd name="connsiteY9" fmla="*/ 701842 h 938463"/>
              <a:gd name="connsiteX10" fmla="*/ 1303421 w 1435768"/>
              <a:gd name="connsiteY10" fmla="*/ 745957 h 938463"/>
              <a:gd name="connsiteX11" fmla="*/ 1255295 w 1435768"/>
              <a:gd name="connsiteY11" fmla="*/ 826168 h 938463"/>
              <a:gd name="connsiteX12" fmla="*/ 1251284 w 1435768"/>
              <a:gd name="connsiteY12" fmla="*/ 890336 h 938463"/>
              <a:gd name="connsiteX13" fmla="*/ 1235242 w 1435768"/>
              <a:gd name="connsiteY13" fmla="*/ 938463 h 938463"/>
              <a:gd name="connsiteX14" fmla="*/ 1183105 w 1435768"/>
              <a:gd name="connsiteY14" fmla="*/ 894347 h 938463"/>
              <a:gd name="connsiteX15" fmla="*/ 1118937 w 1435768"/>
              <a:gd name="connsiteY15" fmla="*/ 898357 h 938463"/>
              <a:gd name="connsiteX16" fmla="*/ 1002632 w 1435768"/>
              <a:gd name="connsiteY16" fmla="*/ 878305 h 938463"/>
              <a:gd name="connsiteX17" fmla="*/ 946484 w 1435768"/>
              <a:gd name="connsiteY17" fmla="*/ 834189 h 938463"/>
              <a:gd name="connsiteX18" fmla="*/ 898358 w 1435768"/>
              <a:gd name="connsiteY18" fmla="*/ 778042 h 938463"/>
              <a:gd name="connsiteX19" fmla="*/ 826168 w 1435768"/>
              <a:gd name="connsiteY19" fmla="*/ 689810 h 938463"/>
              <a:gd name="connsiteX20" fmla="*/ 725905 w 1435768"/>
              <a:gd name="connsiteY20" fmla="*/ 673768 h 938463"/>
              <a:gd name="connsiteX21" fmla="*/ 673768 w 1435768"/>
              <a:gd name="connsiteY21" fmla="*/ 689810 h 938463"/>
              <a:gd name="connsiteX22" fmla="*/ 577516 w 1435768"/>
              <a:gd name="connsiteY22" fmla="*/ 645694 h 938463"/>
              <a:gd name="connsiteX23" fmla="*/ 521368 w 1435768"/>
              <a:gd name="connsiteY23" fmla="*/ 593557 h 938463"/>
              <a:gd name="connsiteX24" fmla="*/ 465221 w 1435768"/>
              <a:gd name="connsiteY24" fmla="*/ 573505 h 938463"/>
              <a:gd name="connsiteX25" fmla="*/ 397042 w 1435768"/>
              <a:gd name="connsiteY25" fmla="*/ 537410 h 938463"/>
              <a:gd name="connsiteX26" fmla="*/ 336884 w 1435768"/>
              <a:gd name="connsiteY26" fmla="*/ 485273 h 938463"/>
              <a:gd name="connsiteX27" fmla="*/ 260684 w 1435768"/>
              <a:gd name="connsiteY27" fmla="*/ 453189 h 938463"/>
              <a:gd name="connsiteX28" fmla="*/ 224589 w 1435768"/>
              <a:gd name="connsiteY28" fmla="*/ 409073 h 938463"/>
              <a:gd name="connsiteX29" fmla="*/ 152400 w 1435768"/>
              <a:gd name="connsiteY29" fmla="*/ 393031 h 938463"/>
              <a:gd name="connsiteX30" fmla="*/ 100263 w 1435768"/>
              <a:gd name="connsiteY30" fmla="*/ 421105 h 938463"/>
              <a:gd name="connsiteX31" fmla="*/ 60158 w 1435768"/>
              <a:gd name="connsiteY31" fmla="*/ 364957 h 938463"/>
              <a:gd name="connsiteX32" fmla="*/ 0 w 1435768"/>
              <a:gd name="connsiteY32" fmla="*/ 328863 h 938463"/>
              <a:gd name="connsiteX33" fmla="*/ 8021 w 1435768"/>
              <a:gd name="connsiteY33" fmla="*/ 212557 h 938463"/>
              <a:gd name="connsiteX34" fmla="*/ 40105 w 1435768"/>
              <a:gd name="connsiteY34" fmla="*/ 152400 h 938463"/>
              <a:gd name="connsiteX35" fmla="*/ 68179 w 1435768"/>
              <a:gd name="connsiteY35" fmla="*/ 120315 h 938463"/>
              <a:gd name="connsiteX36" fmla="*/ 96253 w 1435768"/>
              <a:gd name="connsiteY36" fmla="*/ 120315 h 938463"/>
              <a:gd name="connsiteX37" fmla="*/ 128337 w 1435768"/>
              <a:gd name="connsiteY37" fmla="*/ 72189 h 938463"/>
              <a:gd name="connsiteX38" fmla="*/ 160421 w 1435768"/>
              <a:gd name="connsiteY38" fmla="*/ 84221 h 938463"/>
              <a:gd name="connsiteX39" fmla="*/ 188495 w 1435768"/>
              <a:gd name="connsiteY39" fmla="*/ 140368 h 938463"/>
              <a:gd name="connsiteX40" fmla="*/ 228600 w 1435768"/>
              <a:gd name="connsiteY40" fmla="*/ 148389 h 938463"/>
              <a:gd name="connsiteX41" fmla="*/ 264695 w 1435768"/>
              <a:gd name="connsiteY41" fmla="*/ 120315 h 938463"/>
              <a:gd name="connsiteX42" fmla="*/ 292768 w 1435768"/>
              <a:gd name="connsiteY42" fmla="*/ 72189 h 938463"/>
              <a:gd name="connsiteX43" fmla="*/ 324853 w 1435768"/>
              <a:gd name="connsiteY43" fmla="*/ 64168 h 938463"/>
              <a:gd name="connsiteX44" fmla="*/ 356937 w 1435768"/>
              <a:gd name="connsiteY44" fmla="*/ 72189 h 938463"/>
              <a:gd name="connsiteX45" fmla="*/ 393032 w 1435768"/>
              <a:gd name="connsiteY45" fmla="*/ 40105 h 938463"/>
              <a:gd name="connsiteX46" fmla="*/ 449179 w 1435768"/>
              <a:gd name="connsiteY46" fmla="*/ 84221 h 938463"/>
              <a:gd name="connsiteX47" fmla="*/ 457200 w 1435768"/>
              <a:gd name="connsiteY47" fmla="*/ 112294 h 938463"/>
              <a:gd name="connsiteX48" fmla="*/ 509337 w 1435768"/>
              <a:gd name="connsiteY48" fmla="*/ 100263 h 938463"/>
              <a:gd name="connsiteX49" fmla="*/ 513347 w 1435768"/>
              <a:gd name="connsiteY49" fmla="*/ 140368 h 938463"/>
              <a:gd name="connsiteX50" fmla="*/ 617621 w 1435768"/>
              <a:gd name="connsiteY50" fmla="*/ 172452 h 938463"/>
              <a:gd name="connsiteX51" fmla="*/ 713874 w 1435768"/>
              <a:gd name="connsiteY51" fmla="*/ 136357 h 938463"/>
              <a:gd name="connsiteX52" fmla="*/ 766010 w 1435768"/>
              <a:gd name="connsiteY52" fmla="*/ 144378 h 938463"/>
              <a:gd name="connsiteX53" fmla="*/ 938463 w 1435768"/>
              <a:gd name="connsiteY53" fmla="*/ 128336 h 938463"/>
              <a:gd name="connsiteX54" fmla="*/ 1014663 w 1435768"/>
              <a:gd name="connsiteY54" fmla="*/ 116305 h 938463"/>
              <a:gd name="connsiteX55" fmla="*/ 1086853 w 1435768"/>
              <a:gd name="connsiteY55" fmla="*/ 56147 h 938463"/>
              <a:gd name="connsiteX56" fmla="*/ 1147010 w 1435768"/>
              <a:gd name="connsiteY56" fmla="*/ 52136 h 938463"/>
              <a:gd name="connsiteX57" fmla="*/ 1199147 w 1435768"/>
              <a:gd name="connsiteY57" fmla="*/ 68178 h 938463"/>
              <a:gd name="connsiteX58" fmla="*/ 1267326 w 1435768"/>
              <a:gd name="connsiteY58" fmla="*/ 64168 h 938463"/>
              <a:gd name="connsiteX59" fmla="*/ 1287379 w 1435768"/>
              <a:gd name="connsiteY59" fmla="*/ 16042 h 938463"/>
              <a:gd name="connsiteX60" fmla="*/ 1323474 w 1435768"/>
              <a:gd name="connsiteY60" fmla="*/ 40105 h 938463"/>
              <a:gd name="connsiteX61" fmla="*/ 1375610 w 1435768"/>
              <a:gd name="connsiteY61" fmla="*/ 0 h 938463"/>
              <a:gd name="connsiteX62" fmla="*/ 1435768 w 1435768"/>
              <a:gd name="connsiteY62" fmla="*/ 28073 h 938463"/>
              <a:gd name="connsiteX0" fmla="*/ 1435768 w 1443788"/>
              <a:gd name="connsiteY0" fmla="*/ 68178 h 978568"/>
              <a:gd name="connsiteX1" fmla="*/ 1379621 w 1443788"/>
              <a:gd name="connsiteY1" fmla="*/ 180473 h 978568"/>
              <a:gd name="connsiteX2" fmla="*/ 1323474 w 1443788"/>
              <a:gd name="connsiteY2" fmla="*/ 284747 h 978568"/>
              <a:gd name="connsiteX3" fmla="*/ 1283368 w 1443788"/>
              <a:gd name="connsiteY3" fmla="*/ 364957 h 978568"/>
              <a:gd name="connsiteX4" fmla="*/ 1239253 w 1443788"/>
              <a:gd name="connsiteY4" fmla="*/ 457199 h 978568"/>
              <a:gd name="connsiteX5" fmla="*/ 1239253 w 1443788"/>
              <a:gd name="connsiteY5" fmla="*/ 581526 h 978568"/>
              <a:gd name="connsiteX6" fmla="*/ 1319463 w 1443788"/>
              <a:gd name="connsiteY6" fmla="*/ 605589 h 978568"/>
              <a:gd name="connsiteX7" fmla="*/ 1295400 w 1443788"/>
              <a:gd name="connsiteY7" fmla="*/ 653715 h 978568"/>
              <a:gd name="connsiteX8" fmla="*/ 1319463 w 1443788"/>
              <a:gd name="connsiteY8" fmla="*/ 685799 h 978568"/>
              <a:gd name="connsiteX9" fmla="*/ 1343526 w 1443788"/>
              <a:gd name="connsiteY9" fmla="*/ 741947 h 978568"/>
              <a:gd name="connsiteX10" fmla="*/ 1303421 w 1443788"/>
              <a:gd name="connsiteY10" fmla="*/ 786062 h 978568"/>
              <a:gd name="connsiteX11" fmla="*/ 1255295 w 1443788"/>
              <a:gd name="connsiteY11" fmla="*/ 866273 h 978568"/>
              <a:gd name="connsiteX12" fmla="*/ 1251284 w 1443788"/>
              <a:gd name="connsiteY12" fmla="*/ 930441 h 978568"/>
              <a:gd name="connsiteX13" fmla="*/ 1235242 w 1443788"/>
              <a:gd name="connsiteY13" fmla="*/ 978568 h 978568"/>
              <a:gd name="connsiteX14" fmla="*/ 1183105 w 1443788"/>
              <a:gd name="connsiteY14" fmla="*/ 934452 h 978568"/>
              <a:gd name="connsiteX15" fmla="*/ 1118937 w 1443788"/>
              <a:gd name="connsiteY15" fmla="*/ 938462 h 978568"/>
              <a:gd name="connsiteX16" fmla="*/ 1002632 w 1443788"/>
              <a:gd name="connsiteY16" fmla="*/ 918410 h 978568"/>
              <a:gd name="connsiteX17" fmla="*/ 946484 w 1443788"/>
              <a:gd name="connsiteY17" fmla="*/ 874294 h 978568"/>
              <a:gd name="connsiteX18" fmla="*/ 898358 w 1443788"/>
              <a:gd name="connsiteY18" fmla="*/ 818147 h 978568"/>
              <a:gd name="connsiteX19" fmla="*/ 826168 w 1443788"/>
              <a:gd name="connsiteY19" fmla="*/ 729915 h 978568"/>
              <a:gd name="connsiteX20" fmla="*/ 725905 w 1443788"/>
              <a:gd name="connsiteY20" fmla="*/ 713873 h 978568"/>
              <a:gd name="connsiteX21" fmla="*/ 673768 w 1443788"/>
              <a:gd name="connsiteY21" fmla="*/ 729915 h 978568"/>
              <a:gd name="connsiteX22" fmla="*/ 577516 w 1443788"/>
              <a:gd name="connsiteY22" fmla="*/ 685799 h 978568"/>
              <a:gd name="connsiteX23" fmla="*/ 521368 w 1443788"/>
              <a:gd name="connsiteY23" fmla="*/ 633662 h 978568"/>
              <a:gd name="connsiteX24" fmla="*/ 465221 w 1443788"/>
              <a:gd name="connsiteY24" fmla="*/ 613610 h 978568"/>
              <a:gd name="connsiteX25" fmla="*/ 397042 w 1443788"/>
              <a:gd name="connsiteY25" fmla="*/ 577515 h 978568"/>
              <a:gd name="connsiteX26" fmla="*/ 336884 w 1443788"/>
              <a:gd name="connsiteY26" fmla="*/ 525378 h 978568"/>
              <a:gd name="connsiteX27" fmla="*/ 260684 w 1443788"/>
              <a:gd name="connsiteY27" fmla="*/ 493294 h 978568"/>
              <a:gd name="connsiteX28" fmla="*/ 224589 w 1443788"/>
              <a:gd name="connsiteY28" fmla="*/ 449178 h 978568"/>
              <a:gd name="connsiteX29" fmla="*/ 152400 w 1443788"/>
              <a:gd name="connsiteY29" fmla="*/ 433136 h 978568"/>
              <a:gd name="connsiteX30" fmla="*/ 100263 w 1443788"/>
              <a:gd name="connsiteY30" fmla="*/ 461210 h 978568"/>
              <a:gd name="connsiteX31" fmla="*/ 60158 w 1443788"/>
              <a:gd name="connsiteY31" fmla="*/ 405062 h 978568"/>
              <a:gd name="connsiteX32" fmla="*/ 0 w 1443788"/>
              <a:gd name="connsiteY32" fmla="*/ 368968 h 978568"/>
              <a:gd name="connsiteX33" fmla="*/ 8021 w 1443788"/>
              <a:gd name="connsiteY33" fmla="*/ 252662 h 978568"/>
              <a:gd name="connsiteX34" fmla="*/ 40105 w 1443788"/>
              <a:gd name="connsiteY34" fmla="*/ 192505 h 978568"/>
              <a:gd name="connsiteX35" fmla="*/ 68179 w 1443788"/>
              <a:gd name="connsiteY35" fmla="*/ 160420 h 978568"/>
              <a:gd name="connsiteX36" fmla="*/ 96253 w 1443788"/>
              <a:gd name="connsiteY36" fmla="*/ 160420 h 978568"/>
              <a:gd name="connsiteX37" fmla="*/ 128337 w 1443788"/>
              <a:gd name="connsiteY37" fmla="*/ 112294 h 978568"/>
              <a:gd name="connsiteX38" fmla="*/ 160421 w 1443788"/>
              <a:gd name="connsiteY38" fmla="*/ 124326 h 978568"/>
              <a:gd name="connsiteX39" fmla="*/ 188495 w 1443788"/>
              <a:gd name="connsiteY39" fmla="*/ 180473 h 978568"/>
              <a:gd name="connsiteX40" fmla="*/ 228600 w 1443788"/>
              <a:gd name="connsiteY40" fmla="*/ 188494 h 978568"/>
              <a:gd name="connsiteX41" fmla="*/ 264695 w 1443788"/>
              <a:gd name="connsiteY41" fmla="*/ 160420 h 978568"/>
              <a:gd name="connsiteX42" fmla="*/ 292768 w 1443788"/>
              <a:gd name="connsiteY42" fmla="*/ 112294 h 978568"/>
              <a:gd name="connsiteX43" fmla="*/ 324853 w 1443788"/>
              <a:gd name="connsiteY43" fmla="*/ 104273 h 978568"/>
              <a:gd name="connsiteX44" fmla="*/ 356937 w 1443788"/>
              <a:gd name="connsiteY44" fmla="*/ 112294 h 978568"/>
              <a:gd name="connsiteX45" fmla="*/ 393032 w 1443788"/>
              <a:gd name="connsiteY45" fmla="*/ 80210 h 978568"/>
              <a:gd name="connsiteX46" fmla="*/ 449179 w 1443788"/>
              <a:gd name="connsiteY46" fmla="*/ 124326 h 978568"/>
              <a:gd name="connsiteX47" fmla="*/ 457200 w 1443788"/>
              <a:gd name="connsiteY47" fmla="*/ 152399 h 978568"/>
              <a:gd name="connsiteX48" fmla="*/ 509337 w 1443788"/>
              <a:gd name="connsiteY48" fmla="*/ 140368 h 978568"/>
              <a:gd name="connsiteX49" fmla="*/ 513347 w 1443788"/>
              <a:gd name="connsiteY49" fmla="*/ 180473 h 978568"/>
              <a:gd name="connsiteX50" fmla="*/ 617621 w 1443788"/>
              <a:gd name="connsiteY50" fmla="*/ 212557 h 978568"/>
              <a:gd name="connsiteX51" fmla="*/ 713874 w 1443788"/>
              <a:gd name="connsiteY51" fmla="*/ 176462 h 978568"/>
              <a:gd name="connsiteX52" fmla="*/ 766010 w 1443788"/>
              <a:gd name="connsiteY52" fmla="*/ 184483 h 978568"/>
              <a:gd name="connsiteX53" fmla="*/ 938463 w 1443788"/>
              <a:gd name="connsiteY53" fmla="*/ 168441 h 978568"/>
              <a:gd name="connsiteX54" fmla="*/ 1014663 w 1443788"/>
              <a:gd name="connsiteY54" fmla="*/ 156410 h 978568"/>
              <a:gd name="connsiteX55" fmla="*/ 1086853 w 1443788"/>
              <a:gd name="connsiteY55" fmla="*/ 96252 h 978568"/>
              <a:gd name="connsiteX56" fmla="*/ 1147010 w 1443788"/>
              <a:gd name="connsiteY56" fmla="*/ 92241 h 978568"/>
              <a:gd name="connsiteX57" fmla="*/ 1199147 w 1443788"/>
              <a:gd name="connsiteY57" fmla="*/ 108283 h 978568"/>
              <a:gd name="connsiteX58" fmla="*/ 1267326 w 1443788"/>
              <a:gd name="connsiteY58" fmla="*/ 104273 h 978568"/>
              <a:gd name="connsiteX59" fmla="*/ 1287379 w 1443788"/>
              <a:gd name="connsiteY59" fmla="*/ 56147 h 978568"/>
              <a:gd name="connsiteX60" fmla="*/ 1323474 w 1443788"/>
              <a:gd name="connsiteY60" fmla="*/ 80210 h 978568"/>
              <a:gd name="connsiteX61" fmla="*/ 1443788 w 1443788"/>
              <a:gd name="connsiteY61" fmla="*/ 0 h 978568"/>
              <a:gd name="connsiteX62" fmla="*/ 1435768 w 1443788"/>
              <a:gd name="connsiteY62" fmla="*/ 68178 h 97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43788" h="978568">
                <a:moveTo>
                  <a:pt x="1435768" y="68178"/>
                </a:moveTo>
                <a:lnTo>
                  <a:pt x="1379621" y="180473"/>
                </a:lnTo>
                <a:lnTo>
                  <a:pt x="1323474" y="284747"/>
                </a:lnTo>
                <a:lnTo>
                  <a:pt x="1283368" y="364957"/>
                </a:lnTo>
                <a:lnTo>
                  <a:pt x="1239253" y="457199"/>
                </a:lnTo>
                <a:lnTo>
                  <a:pt x="1239253" y="581526"/>
                </a:lnTo>
                <a:lnTo>
                  <a:pt x="1319463" y="605589"/>
                </a:lnTo>
                <a:lnTo>
                  <a:pt x="1295400" y="653715"/>
                </a:lnTo>
                <a:lnTo>
                  <a:pt x="1319463" y="685799"/>
                </a:lnTo>
                <a:lnTo>
                  <a:pt x="1343526" y="741947"/>
                </a:lnTo>
                <a:lnTo>
                  <a:pt x="1303421" y="786062"/>
                </a:lnTo>
                <a:lnTo>
                  <a:pt x="1255295" y="866273"/>
                </a:lnTo>
                <a:lnTo>
                  <a:pt x="1251284" y="930441"/>
                </a:lnTo>
                <a:lnTo>
                  <a:pt x="1235242" y="978568"/>
                </a:lnTo>
                <a:lnTo>
                  <a:pt x="1183105" y="934452"/>
                </a:lnTo>
                <a:lnTo>
                  <a:pt x="1118937" y="938462"/>
                </a:lnTo>
                <a:lnTo>
                  <a:pt x="1002632" y="918410"/>
                </a:lnTo>
                <a:lnTo>
                  <a:pt x="946484" y="874294"/>
                </a:lnTo>
                <a:lnTo>
                  <a:pt x="898358" y="818147"/>
                </a:lnTo>
                <a:lnTo>
                  <a:pt x="826168" y="729915"/>
                </a:lnTo>
                <a:lnTo>
                  <a:pt x="725905" y="713873"/>
                </a:lnTo>
                <a:lnTo>
                  <a:pt x="673768" y="729915"/>
                </a:lnTo>
                <a:lnTo>
                  <a:pt x="577516" y="685799"/>
                </a:lnTo>
                <a:lnTo>
                  <a:pt x="521368" y="633662"/>
                </a:lnTo>
                <a:lnTo>
                  <a:pt x="465221" y="613610"/>
                </a:lnTo>
                <a:lnTo>
                  <a:pt x="397042" y="577515"/>
                </a:lnTo>
                <a:lnTo>
                  <a:pt x="336884" y="525378"/>
                </a:lnTo>
                <a:lnTo>
                  <a:pt x="260684" y="493294"/>
                </a:lnTo>
                <a:lnTo>
                  <a:pt x="224589" y="449178"/>
                </a:lnTo>
                <a:lnTo>
                  <a:pt x="152400" y="433136"/>
                </a:lnTo>
                <a:lnTo>
                  <a:pt x="100263" y="461210"/>
                </a:lnTo>
                <a:lnTo>
                  <a:pt x="60158" y="405062"/>
                </a:lnTo>
                <a:lnTo>
                  <a:pt x="0" y="368968"/>
                </a:lnTo>
                <a:lnTo>
                  <a:pt x="8021" y="252662"/>
                </a:lnTo>
                <a:lnTo>
                  <a:pt x="40105" y="192505"/>
                </a:lnTo>
                <a:lnTo>
                  <a:pt x="68179" y="160420"/>
                </a:lnTo>
                <a:lnTo>
                  <a:pt x="96253" y="160420"/>
                </a:lnTo>
                <a:lnTo>
                  <a:pt x="128337" y="112294"/>
                </a:lnTo>
                <a:lnTo>
                  <a:pt x="160421" y="124326"/>
                </a:lnTo>
                <a:lnTo>
                  <a:pt x="188495" y="180473"/>
                </a:lnTo>
                <a:lnTo>
                  <a:pt x="228600" y="188494"/>
                </a:lnTo>
                <a:lnTo>
                  <a:pt x="264695" y="160420"/>
                </a:lnTo>
                <a:lnTo>
                  <a:pt x="292768" y="112294"/>
                </a:lnTo>
                <a:lnTo>
                  <a:pt x="324853" y="104273"/>
                </a:lnTo>
                <a:lnTo>
                  <a:pt x="356937" y="112294"/>
                </a:lnTo>
                <a:lnTo>
                  <a:pt x="393032" y="80210"/>
                </a:lnTo>
                <a:lnTo>
                  <a:pt x="449179" y="124326"/>
                </a:lnTo>
                <a:lnTo>
                  <a:pt x="457200" y="152399"/>
                </a:lnTo>
                <a:lnTo>
                  <a:pt x="509337" y="140368"/>
                </a:lnTo>
                <a:lnTo>
                  <a:pt x="513347" y="180473"/>
                </a:lnTo>
                <a:lnTo>
                  <a:pt x="617621" y="212557"/>
                </a:lnTo>
                <a:lnTo>
                  <a:pt x="713874" y="176462"/>
                </a:lnTo>
                <a:lnTo>
                  <a:pt x="766010" y="184483"/>
                </a:lnTo>
                <a:lnTo>
                  <a:pt x="938463" y="168441"/>
                </a:lnTo>
                <a:lnTo>
                  <a:pt x="1014663" y="156410"/>
                </a:lnTo>
                <a:lnTo>
                  <a:pt x="1086853" y="96252"/>
                </a:lnTo>
                <a:lnTo>
                  <a:pt x="1147010" y="92241"/>
                </a:lnTo>
                <a:lnTo>
                  <a:pt x="1199147" y="108283"/>
                </a:lnTo>
                <a:lnTo>
                  <a:pt x="1267326" y="104273"/>
                </a:lnTo>
                <a:lnTo>
                  <a:pt x="1287379" y="56147"/>
                </a:lnTo>
                <a:lnTo>
                  <a:pt x="1323474" y="80210"/>
                </a:lnTo>
                <a:lnTo>
                  <a:pt x="1443788" y="0"/>
                </a:lnTo>
                <a:lnTo>
                  <a:pt x="1435768" y="68178"/>
                </a:ln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orme libre : forme 35">
            <a:extLst>
              <a:ext uri="{FF2B5EF4-FFF2-40B4-BE49-F238E27FC236}">
                <a16:creationId xmlns:a16="http://schemas.microsoft.com/office/drawing/2014/main" id="{FA4A05B5-AE53-45E7-A73B-BDD608C956B2}"/>
              </a:ext>
            </a:extLst>
          </p:cNvPr>
          <p:cNvSpPr/>
          <p:nvPr/>
        </p:nvSpPr>
        <p:spPr>
          <a:xfrm>
            <a:off x="3292642" y="2775284"/>
            <a:ext cx="2366211" cy="2839453"/>
          </a:xfrm>
          <a:custGeom>
            <a:avLst/>
            <a:gdLst>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20053 w 2366211"/>
              <a:gd name="connsiteY119" fmla="*/ 545432 h 2839453"/>
              <a:gd name="connsiteX120" fmla="*/ 56147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20053 w 2366211"/>
              <a:gd name="connsiteY119" fmla="*/ 545432 h 2839453"/>
              <a:gd name="connsiteX120" fmla="*/ 44116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8022 w 2366211"/>
              <a:gd name="connsiteY119" fmla="*/ 545432 h 2839453"/>
              <a:gd name="connsiteX120" fmla="*/ 44116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366211" h="2839453">
                <a:moveTo>
                  <a:pt x="272716" y="0"/>
                </a:moveTo>
                <a:lnTo>
                  <a:pt x="320842" y="88232"/>
                </a:lnTo>
                <a:lnTo>
                  <a:pt x="360947" y="172453"/>
                </a:lnTo>
                <a:lnTo>
                  <a:pt x="441158" y="272716"/>
                </a:lnTo>
                <a:lnTo>
                  <a:pt x="541421" y="356937"/>
                </a:lnTo>
                <a:lnTo>
                  <a:pt x="589547" y="368969"/>
                </a:lnTo>
                <a:lnTo>
                  <a:pt x="625642" y="413084"/>
                </a:lnTo>
                <a:lnTo>
                  <a:pt x="645695" y="449179"/>
                </a:lnTo>
                <a:lnTo>
                  <a:pt x="822158" y="525379"/>
                </a:lnTo>
                <a:lnTo>
                  <a:pt x="886326" y="533400"/>
                </a:lnTo>
                <a:lnTo>
                  <a:pt x="966537" y="557463"/>
                </a:lnTo>
                <a:lnTo>
                  <a:pt x="994611" y="521369"/>
                </a:lnTo>
                <a:lnTo>
                  <a:pt x="1030705" y="505327"/>
                </a:lnTo>
                <a:lnTo>
                  <a:pt x="1074821" y="537411"/>
                </a:lnTo>
                <a:lnTo>
                  <a:pt x="1122947" y="505327"/>
                </a:lnTo>
                <a:lnTo>
                  <a:pt x="1223211" y="509337"/>
                </a:lnTo>
                <a:lnTo>
                  <a:pt x="1275347" y="561474"/>
                </a:lnTo>
                <a:lnTo>
                  <a:pt x="1223211" y="633663"/>
                </a:lnTo>
                <a:lnTo>
                  <a:pt x="1163053" y="701842"/>
                </a:lnTo>
                <a:lnTo>
                  <a:pt x="1155032" y="737937"/>
                </a:lnTo>
                <a:lnTo>
                  <a:pt x="1199147" y="790074"/>
                </a:lnTo>
                <a:lnTo>
                  <a:pt x="1736558" y="998621"/>
                </a:lnTo>
                <a:lnTo>
                  <a:pt x="1828800" y="1066800"/>
                </a:lnTo>
                <a:lnTo>
                  <a:pt x="1993232" y="1143000"/>
                </a:lnTo>
                <a:lnTo>
                  <a:pt x="2085474" y="1183105"/>
                </a:lnTo>
                <a:lnTo>
                  <a:pt x="2165684" y="1263316"/>
                </a:lnTo>
                <a:lnTo>
                  <a:pt x="2261937" y="1327484"/>
                </a:lnTo>
                <a:lnTo>
                  <a:pt x="2346158" y="1407695"/>
                </a:lnTo>
                <a:lnTo>
                  <a:pt x="2366211" y="1467853"/>
                </a:lnTo>
                <a:lnTo>
                  <a:pt x="2330116" y="1532021"/>
                </a:lnTo>
                <a:lnTo>
                  <a:pt x="2318084" y="1580148"/>
                </a:lnTo>
                <a:lnTo>
                  <a:pt x="2306053" y="1664369"/>
                </a:lnTo>
                <a:lnTo>
                  <a:pt x="2257926" y="1656348"/>
                </a:lnTo>
                <a:lnTo>
                  <a:pt x="2181726" y="1624263"/>
                </a:lnTo>
                <a:lnTo>
                  <a:pt x="2129590" y="1556084"/>
                </a:lnTo>
                <a:lnTo>
                  <a:pt x="2101516" y="1475874"/>
                </a:lnTo>
                <a:lnTo>
                  <a:pt x="2069432" y="1463842"/>
                </a:lnTo>
                <a:lnTo>
                  <a:pt x="2065421" y="1415716"/>
                </a:lnTo>
                <a:lnTo>
                  <a:pt x="1997242" y="1387642"/>
                </a:lnTo>
                <a:lnTo>
                  <a:pt x="1905000" y="1407695"/>
                </a:lnTo>
                <a:lnTo>
                  <a:pt x="1812758" y="1375611"/>
                </a:lnTo>
                <a:lnTo>
                  <a:pt x="1764632" y="1351548"/>
                </a:lnTo>
                <a:lnTo>
                  <a:pt x="1752600" y="1303421"/>
                </a:lnTo>
                <a:lnTo>
                  <a:pt x="1688432" y="1283369"/>
                </a:lnTo>
                <a:lnTo>
                  <a:pt x="1620253" y="1327484"/>
                </a:lnTo>
                <a:lnTo>
                  <a:pt x="1572126" y="1435769"/>
                </a:lnTo>
                <a:lnTo>
                  <a:pt x="1511969" y="1532021"/>
                </a:lnTo>
                <a:lnTo>
                  <a:pt x="1511969" y="1568116"/>
                </a:lnTo>
                <a:lnTo>
                  <a:pt x="1503947" y="1628274"/>
                </a:lnTo>
                <a:lnTo>
                  <a:pt x="1467853" y="1716505"/>
                </a:lnTo>
                <a:lnTo>
                  <a:pt x="1467853" y="1744579"/>
                </a:lnTo>
                <a:lnTo>
                  <a:pt x="1507958" y="1796716"/>
                </a:lnTo>
                <a:lnTo>
                  <a:pt x="1572126" y="1828800"/>
                </a:lnTo>
                <a:lnTo>
                  <a:pt x="1628274" y="1832811"/>
                </a:lnTo>
                <a:lnTo>
                  <a:pt x="1704474" y="1888958"/>
                </a:lnTo>
                <a:lnTo>
                  <a:pt x="1788695" y="1941095"/>
                </a:lnTo>
                <a:lnTo>
                  <a:pt x="1788695" y="2017295"/>
                </a:lnTo>
                <a:lnTo>
                  <a:pt x="1812758" y="2105527"/>
                </a:lnTo>
                <a:lnTo>
                  <a:pt x="1824790" y="2161674"/>
                </a:lnTo>
                <a:lnTo>
                  <a:pt x="1776663" y="2221832"/>
                </a:lnTo>
                <a:lnTo>
                  <a:pt x="1716505" y="2205790"/>
                </a:lnTo>
                <a:lnTo>
                  <a:pt x="1592179" y="2273969"/>
                </a:lnTo>
                <a:lnTo>
                  <a:pt x="1560095" y="2334127"/>
                </a:lnTo>
                <a:lnTo>
                  <a:pt x="1576137" y="2498558"/>
                </a:lnTo>
                <a:lnTo>
                  <a:pt x="1536032" y="2566737"/>
                </a:lnTo>
                <a:lnTo>
                  <a:pt x="1459832" y="2618874"/>
                </a:lnTo>
                <a:lnTo>
                  <a:pt x="1411705" y="2675021"/>
                </a:lnTo>
                <a:lnTo>
                  <a:pt x="1391653" y="2763253"/>
                </a:lnTo>
                <a:lnTo>
                  <a:pt x="1363579" y="2827421"/>
                </a:lnTo>
                <a:lnTo>
                  <a:pt x="1287379" y="2839453"/>
                </a:lnTo>
                <a:lnTo>
                  <a:pt x="1175084" y="2831432"/>
                </a:lnTo>
                <a:lnTo>
                  <a:pt x="1175084" y="2831432"/>
                </a:lnTo>
                <a:lnTo>
                  <a:pt x="1159042" y="2667000"/>
                </a:lnTo>
                <a:lnTo>
                  <a:pt x="1231232" y="2610853"/>
                </a:lnTo>
                <a:lnTo>
                  <a:pt x="1251284" y="2542674"/>
                </a:lnTo>
                <a:lnTo>
                  <a:pt x="1271337" y="2478505"/>
                </a:lnTo>
                <a:lnTo>
                  <a:pt x="1239253" y="2442411"/>
                </a:lnTo>
                <a:lnTo>
                  <a:pt x="1227221" y="2402305"/>
                </a:lnTo>
                <a:lnTo>
                  <a:pt x="1291390" y="2350169"/>
                </a:lnTo>
                <a:lnTo>
                  <a:pt x="1355558" y="2350169"/>
                </a:lnTo>
                <a:lnTo>
                  <a:pt x="1387642" y="2338137"/>
                </a:lnTo>
                <a:lnTo>
                  <a:pt x="1383632" y="2237874"/>
                </a:lnTo>
                <a:lnTo>
                  <a:pt x="1335505" y="2185737"/>
                </a:lnTo>
                <a:lnTo>
                  <a:pt x="1291390" y="2065421"/>
                </a:lnTo>
                <a:lnTo>
                  <a:pt x="1263316" y="1945105"/>
                </a:lnTo>
                <a:lnTo>
                  <a:pt x="1219200" y="1888958"/>
                </a:lnTo>
                <a:lnTo>
                  <a:pt x="1187116" y="1840832"/>
                </a:lnTo>
                <a:lnTo>
                  <a:pt x="1155032" y="1724527"/>
                </a:lnTo>
                <a:lnTo>
                  <a:pt x="1078832" y="1584158"/>
                </a:lnTo>
                <a:lnTo>
                  <a:pt x="1026695" y="1572127"/>
                </a:lnTo>
                <a:lnTo>
                  <a:pt x="974558" y="1604211"/>
                </a:lnTo>
                <a:lnTo>
                  <a:pt x="910390" y="1604211"/>
                </a:lnTo>
                <a:lnTo>
                  <a:pt x="862263" y="1560095"/>
                </a:lnTo>
                <a:lnTo>
                  <a:pt x="810126" y="1515979"/>
                </a:lnTo>
                <a:lnTo>
                  <a:pt x="721895" y="1483895"/>
                </a:lnTo>
                <a:lnTo>
                  <a:pt x="753979" y="1431758"/>
                </a:lnTo>
                <a:lnTo>
                  <a:pt x="741947" y="1371600"/>
                </a:lnTo>
                <a:lnTo>
                  <a:pt x="685800" y="1275348"/>
                </a:lnTo>
                <a:lnTo>
                  <a:pt x="649705" y="1251284"/>
                </a:lnTo>
                <a:lnTo>
                  <a:pt x="581526" y="1279358"/>
                </a:lnTo>
                <a:lnTo>
                  <a:pt x="505326" y="1275348"/>
                </a:lnTo>
                <a:lnTo>
                  <a:pt x="485274" y="1303421"/>
                </a:lnTo>
                <a:lnTo>
                  <a:pt x="477253" y="1247274"/>
                </a:lnTo>
                <a:lnTo>
                  <a:pt x="497305" y="1219200"/>
                </a:lnTo>
                <a:lnTo>
                  <a:pt x="441158" y="1159042"/>
                </a:lnTo>
                <a:lnTo>
                  <a:pt x="385011" y="1199148"/>
                </a:lnTo>
                <a:lnTo>
                  <a:pt x="336884" y="1102895"/>
                </a:lnTo>
                <a:lnTo>
                  <a:pt x="280737" y="994611"/>
                </a:lnTo>
                <a:lnTo>
                  <a:pt x="200526" y="922421"/>
                </a:lnTo>
                <a:lnTo>
                  <a:pt x="180474" y="922421"/>
                </a:lnTo>
                <a:lnTo>
                  <a:pt x="160421" y="962527"/>
                </a:lnTo>
                <a:lnTo>
                  <a:pt x="96253" y="954505"/>
                </a:lnTo>
                <a:lnTo>
                  <a:pt x="48126" y="918411"/>
                </a:lnTo>
                <a:lnTo>
                  <a:pt x="40105" y="870284"/>
                </a:lnTo>
                <a:lnTo>
                  <a:pt x="80211" y="834190"/>
                </a:lnTo>
                <a:lnTo>
                  <a:pt x="80211" y="786063"/>
                </a:lnTo>
                <a:lnTo>
                  <a:pt x="144379" y="757990"/>
                </a:lnTo>
                <a:lnTo>
                  <a:pt x="144379" y="681790"/>
                </a:lnTo>
                <a:cubicBezTo>
                  <a:pt x="131011" y="667085"/>
                  <a:pt x="127000" y="660400"/>
                  <a:pt x="104274" y="637674"/>
                </a:cubicBezTo>
                <a:cubicBezTo>
                  <a:pt x="81548" y="614948"/>
                  <a:pt x="40106" y="576179"/>
                  <a:pt x="8022" y="545432"/>
                </a:cubicBezTo>
                <a:lnTo>
                  <a:pt x="44116" y="485274"/>
                </a:lnTo>
                <a:lnTo>
                  <a:pt x="68179" y="397042"/>
                </a:lnTo>
                <a:lnTo>
                  <a:pt x="56147" y="352927"/>
                </a:lnTo>
                <a:lnTo>
                  <a:pt x="24063" y="248653"/>
                </a:lnTo>
                <a:lnTo>
                  <a:pt x="16042" y="212558"/>
                </a:lnTo>
                <a:lnTo>
                  <a:pt x="0" y="116305"/>
                </a:lnTo>
                <a:lnTo>
                  <a:pt x="16042" y="100263"/>
                </a:lnTo>
                <a:lnTo>
                  <a:pt x="36095" y="96253"/>
                </a:lnTo>
                <a:lnTo>
                  <a:pt x="72190" y="124327"/>
                </a:lnTo>
                <a:lnTo>
                  <a:pt x="120316" y="124327"/>
                </a:lnTo>
                <a:lnTo>
                  <a:pt x="172453" y="164432"/>
                </a:lnTo>
                <a:lnTo>
                  <a:pt x="220579" y="116305"/>
                </a:lnTo>
                <a:lnTo>
                  <a:pt x="272716" y="0"/>
                </a:ln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Connecteur droit 37">
            <a:extLst>
              <a:ext uri="{FF2B5EF4-FFF2-40B4-BE49-F238E27FC236}">
                <a16:creationId xmlns:a16="http://schemas.microsoft.com/office/drawing/2014/main" id="{A6DC1980-26C7-4C2A-B49E-75822492F175}"/>
              </a:ext>
            </a:extLst>
          </p:cNvPr>
          <p:cNvCxnSpPr>
            <a:cxnSpLocks/>
          </p:cNvCxnSpPr>
          <p:nvPr/>
        </p:nvCxnSpPr>
        <p:spPr>
          <a:xfrm>
            <a:off x="5061284" y="6509484"/>
            <a:ext cx="51463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4ED81B6A-792A-442F-BF80-03BA41ED719A}"/>
              </a:ext>
            </a:extLst>
          </p:cNvPr>
          <p:cNvSpPr txBox="1"/>
          <p:nvPr/>
        </p:nvSpPr>
        <p:spPr>
          <a:xfrm>
            <a:off x="4981074" y="6254874"/>
            <a:ext cx="9545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0         100 km</a:t>
            </a:r>
          </a:p>
        </p:txBody>
      </p:sp>
      <p:sp>
        <p:nvSpPr>
          <p:cNvPr id="7" name="Rectangle 6">
            <a:extLst>
              <a:ext uri="{FF2B5EF4-FFF2-40B4-BE49-F238E27FC236}">
                <a16:creationId xmlns:a16="http://schemas.microsoft.com/office/drawing/2014/main" id="{E0D7A707-12F3-48BF-91B9-D29C9FD94BDD}"/>
              </a:ext>
            </a:extLst>
          </p:cNvPr>
          <p:cNvSpPr/>
          <p:nvPr/>
        </p:nvSpPr>
        <p:spPr>
          <a:xfrm>
            <a:off x="224513" y="222308"/>
            <a:ext cx="5713071" cy="641338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A7A2D7C-089C-4800-B9CF-7A5E429C84ED}"/>
              </a:ext>
            </a:extLst>
          </p:cNvPr>
          <p:cNvSpPr/>
          <p:nvPr/>
        </p:nvSpPr>
        <p:spPr>
          <a:xfrm>
            <a:off x="6106449" y="1008668"/>
            <a:ext cx="486562" cy="28522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41313641-98A3-4B46-B893-F363693D821A}"/>
              </a:ext>
            </a:extLst>
          </p:cNvPr>
          <p:cNvSpPr txBox="1"/>
          <p:nvPr/>
        </p:nvSpPr>
        <p:spPr>
          <a:xfrm>
            <a:off x="6593011" y="936478"/>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Empire d’Autriche-Hongrie</a:t>
            </a:r>
          </a:p>
        </p:txBody>
      </p:sp>
      <p:pic>
        <p:nvPicPr>
          <p:cNvPr id="1026" name="Picture 2" descr="RÃ©sultat de recherche d'images pour &quot;drapeau autriche hongrie&quot;">
            <a:extLst>
              <a:ext uri="{FF2B5EF4-FFF2-40B4-BE49-F238E27FC236}">
                <a16:creationId xmlns:a16="http://schemas.microsoft.com/office/drawing/2014/main" id="{C768C00D-8D08-44AC-BB0F-C1DBD71B94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6245" y="1445566"/>
            <a:ext cx="974141" cy="630872"/>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5AED3BF0-719E-4874-94D3-DD7EE6593B9C}"/>
              </a:ext>
            </a:extLst>
          </p:cNvPr>
          <p:cNvSpPr txBox="1"/>
          <p:nvPr/>
        </p:nvSpPr>
        <p:spPr>
          <a:xfrm>
            <a:off x="3554730" y="227765"/>
            <a:ext cx="20630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Empire d’Autriche</a:t>
            </a:r>
          </a:p>
        </p:txBody>
      </p:sp>
      <p:sp>
        <p:nvSpPr>
          <p:cNvPr id="39" name="Rectangle 38">
            <a:extLst>
              <a:ext uri="{FF2B5EF4-FFF2-40B4-BE49-F238E27FC236}">
                <a16:creationId xmlns:a16="http://schemas.microsoft.com/office/drawing/2014/main" id="{EF8CEFCF-F486-444B-B42B-17A855E4E678}"/>
              </a:ext>
            </a:extLst>
          </p:cNvPr>
          <p:cNvSpPr/>
          <p:nvPr/>
        </p:nvSpPr>
        <p:spPr>
          <a:xfrm>
            <a:off x="6129444" y="1878692"/>
            <a:ext cx="486562" cy="285226"/>
          </a:xfrm>
          <a:prstGeom prst="rect">
            <a:avLst/>
          </a:prstGeom>
          <a:solidFill>
            <a:srgbClr val="9966FF"/>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D32DF5F2-5976-4639-A96D-D74F1331D181}"/>
              </a:ext>
            </a:extLst>
          </p:cNvPr>
          <p:cNvSpPr txBox="1"/>
          <p:nvPr/>
        </p:nvSpPr>
        <p:spPr>
          <a:xfrm>
            <a:off x="6611561" y="1830805"/>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Etats de l’Eglise</a:t>
            </a:r>
          </a:p>
        </p:txBody>
      </p:sp>
      <p:pic>
        <p:nvPicPr>
          <p:cNvPr id="1028" name="Picture 4" descr="Drapeau">
            <a:extLst>
              <a:ext uri="{FF2B5EF4-FFF2-40B4-BE49-F238E27FC236}">
                <a16:creationId xmlns:a16="http://schemas.microsoft.com/office/drawing/2014/main" id="{7C0F6472-D5BA-4457-8C2D-508F06669D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945" y="856207"/>
            <a:ext cx="685011" cy="45667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01B9C782-B0A1-4E46-847E-E0958A7E795F}"/>
              </a:ext>
            </a:extLst>
          </p:cNvPr>
          <p:cNvSpPr/>
          <p:nvPr/>
        </p:nvSpPr>
        <p:spPr>
          <a:xfrm>
            <a:off x="6129444" y="2334760"/>
            <a:ext cx="486562" cy="285226"/>
          </a:xfrm>
          <a:prstGeom prst="rect">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ZoneTexte 43">
            <a:extLst>
              <a:ext uri="{FF2B5EF4-FFF2-40B4-BE49-F238E27FC236}">
                <a16:creationId xmlns:a16="http://schemas.microsoft.com/office/drawing/2014/main" id="{C575443A-6A47-4AF9-881D-E1A7B5756971}"/>
              </a:ext>
            </a:extLst>
          </p:cNvPr>
          <p:cNvSpPr txBox="1"/>
          <p:nvPr/>
        </p:nvSpPr>
        <p:spPr>
          <a:xfrm>
            <a:off x="6611561" y="2286873"/>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Royaume de Piémont-Sardaigne</a:t>
            </a:r>
          </a:p>
        </p:txBody>
      </p:sp>
      <p:sp>
        <p:nvSpPr>
          <p:cNvPr id="46" name="ZoneTexte 45">
            <a:extLst>
              <a:ext uri="{FF2B5EF4-FFF2-40B4-BE49-F238E27FC236}">
                <a16:creationId xmlns:a16="http://schemas.microsoft.com/office/drawing/2014/main" id="{8312F0BC-DC31-4B6A-96FB-44ABE19CEFCF}"/>
              </a:ext>
            </a:extLst>
          </p:cNvPr>
          <p:cNvSpPr txBox="1"/>
          <p:nvPr/>
        </p:nvSpPr>
        <p:spPr>
          <a:xfrm>
            <a:off x="164891" y="2526252"/>
            <a:ext cx="12018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Royaume de Piémont-Sardaigne</a:t>
            </a:r>
          </a:p>
        </p:txBody>
      </p:sp>
      <p:cxnSp>
        <p:nvCxnSpPr>
          <p:cNvPr id="11" name="Connecteur droit avec flèche 10">
            <a:extLst>
              <a:ext uri="{FF2B5EF4-FFF2-40B4-BE49-F238E27FC236}">
                <a16:creationId xmlns:a16="http://schemas.microsoft.com/office/drawing/2014/main" id="{17F521C5-872D-439D-A517-789CCA24D676}"/>
              </a:ext>
            </a:extLst>
          </p:cNvPr>
          <p:cNvCxnSpPr/>
          <p:nvPr/>
        </p:nvCxnSpPr>
        <p:spPr>
          <a:xfrm flipV="1">
            <a:off x="999023" y="1761002"/>
            <a:ext cx="91840" cy="661356"/>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a:extLst>
              <a:ext uri="{FF2B5EF4-FFF2-40B4-BE49-F238E27FC236}">
                <a16:creationId xmlns:a16="http://schemas.microsoft.com/office/drawing/2014/main" id="{94018E65-57C6-4A16-8D71-CC4A7ABF0FDA}"/>
              </a:ext>
            </a:extLst>
          </p:cNvPr>
          <p:cNvCxnSpPr>
            <a:cxnSpLocks/>
          </p:cNvCxnSpPr>
          <p:nvPr/>
        </p:nvCxnSpPr>
        <p:spPr>
          <a:xfrm>
            <a:off x="995369" y="3779967"/>
            <a:ext cx="318002" cy="44687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9" name="Rectangle 78">
            <a:extLst>
              <a:ext uri="{FF2B5EF4-FFF2-40B4-BE49-F238E27FC236}">
                <a16:creationId xmlns:a16="http://schemas.microsoft.com/office/drawing/2014/main" id="{C4F1334A-0E5E-47C6-B015-771BE1DE6D17}"/>
              </a:ext>
            </a:extLst>
          </p:cNvPr>
          <p:cNvSpPr/>
          <p:nvPr/>
        </p:nvSpPr>
        <p:spPr>
          <a:xfrm>
            <a:off x="6106449" y="1470039"/>
            <a:ext cx="486562" cy="285226"/>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ZoneTexte 79">
            <a:extLst>
              <a:ext uri="{FF2B5EF4-FFF2-40B4-BE49-F238E27FC236}">
                <a16:creationId xmlns:a16="http://schemas.microsoft.com/office/drawing/2014/main" id="{1621F939-CAF8-45B2-BFE8-B7EE345A908D}"/>
              </a:ext>
            </a:extLst>
          </p:cNvPr>
          <p:cNvSpPr txBox="1"/>
          <p:nvPr/>
        </p:nvSpPr>
        <p:spPr>
          <a:xfrm>
            <a:off x="6593011" y="1397849"/>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Etats contrôlés par l’Autriche-Hongrie</a:t>
            </a:r>
          </a:p>
        </p:txBody>
      </p:sp>
      <p:sp>
        <p:nvSpPr>
          <p:cNvPr id="81" name="ZoneTexte 80">
            <a:extLst>
              <a:ext uri="{FF2B5EF4-FFF2-40B4-BE49-F238E27FC236}">
                <a16:creationId xmlns:a16="http://schemas.microsoft.com/office/drawing/2014/main" id="{FE94A8DA-1216-479C-A56B-800E34701DB3}"/>
              </a:ext>
            </a:extLst>
          </p:cNvPr>
          <p:cNvSpPr txBox="1"/>
          <p:nvPr/>
        </p:nvSpPr>
        <p:spPr>
          <a:xfrm>
            <a:off x="3719362" y="4806108"/>
            <a:ext cx="12018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Royaume des deux-Siciles</a:t>
            </a:r>
          </a:p>
        </p:txBody>
      </p:sp>
      <p:sp>
        <p:nvSpPr>
          <p:cNvPr id="82" name="ZoneTexte 81">
            <a:extLst>
              <a:ext uri="{FF2B5EF4-FFF2-40B4-BE49-F238E27FC236}">
                <a16:creationId xmlns:a16="http://schemas.microsoft.com/office/drawing/2014/main" id="{7DCDD76A-97DF-43CB-A510-CEB7EBFA78F7}"/>
              </a:ext>
            </a:extLst>
          </p:cNvPr>
          <p:cNvSpPr txBox="1"/>
          <p:nvPr/>
        </p:nvSpPr>
        <p:spPr>
          <a:xfrm>
            <a:off x="1494816" y="1410838"/>
            <a:ext cx="5447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a:t>
            </a:r>
          </a:p>
        </p:txBody>
      </p:sp>
      <p:sp>
        <p:nvSpPr>
          <p:cNvPr id="83" name="ZoneTexte 82">
            <a:extLst>
              <a:ext uri="{FF2B5EF4-FFF2-40B4-BE49-F238E27FC236}">
                <a16:creationId xmlns:a16="http://schemas.microsoft.com/office/drawing/2014/main" id="{C2A6A23D-5054-40F0-BC58-87FCF6AF2045}"/>
              </a:ext>
            </a:extLst>
          </p:cNvPr>
          <p:cNvSpPr txBox="1"/>
          <p:nvPr/>
        </p:nvSpPr>
        <p:spPr>
          <a:xfrm>
            <a:off x="1986037" y="1472257"/>
            <a:ext cx="5447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a:t>
            </a:r>
          </a:p>
        </p:txBody>
      </p:sp>
      <p:sp>
        <p:nvSpPr>
          <p:cNvPr id="84" name="ZoneTexte 83">
            <a:extLst>
              <a:ext uri="{FF2B5EF4-FFF2-40B4-BE49-F238E27FC236}">
                <a16:creationId xmlns:a16="http://schemas.microsoft.com/office/drawing/2014/main" id="{4F1D039D-D02F-4597-852D-B145E16DE91D}"/>
              </a:ext>
            </a:extLst>
          </p:cNvPr>
          <p:cNvSpPr txBox="1"/>
          <p:nvPr/>
        </p:nvSpPr>
        <p:spPr>
          <a:xfrm>
            <a:off x="164891" y="5584260"/>
            <a:ext cx="23102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 Duché de Parme</a:t>
            </a:r>
          </a:p>
        </p:txBody>
      </p:sp>
      <p:sp>
        <p:nvSpPr>
          <p:cNvPr id="85" name="ZoneTexte 84">
            <a:extLst>
              <a:ext uri="{FF2B5EF4-FFF2-40B4-BE49-F238E27FC236}">
                <a16:creationId xmlns:a16="http://schemas.microsoft.com/office/drawing/2014/main" id="{5E9E4562-BBF4-4451-9064-F403F0223186}"/>
              </a:ext>
            </a:extLst>
          </p:cNvPr>
          <p:cNvSpPr txBox="1"/>
          <p:nvPr/>
        </p:nvSpPr>
        <p:spPr>
          <a:xfrm>
            <a:off x="197536" y="5892635"/>
            <a:ext cx="23102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 Duché de Modène</a:t>
            </a:r>
          </a:p>
        </p:txBody>
      </p:sp>
      <p:sp>
        <p:nvSpPr>
          <p:cNvPr id="86" name="ZoneTexte 85">
            <a:extLst>
              <a:ext uri="{FF2B5EF4-FFF2-40B4-BE49-F238E27FC236}">
                <a16:creationId xmlns:a16="http://schemas.microsoft.com/office/drawing/2014/main" id="{62DD52B8-4E54-4754-82AB-135CE6C6AF44}"/>
              </a:ext>
            </a:extLst>
          </p:cNvPr>
          <p:cNvSpPr txBox="1"/>
          <p:nvPr/>
        </p:nvSpPr>
        <p:spPr>
          <a:xfrm>
            <a:off x="335781" y="6182194"/>
            <a:ext cx="27277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 Grand Duché de Toscane</a:t>
            </a:r>
          </a:p>
        </p:txBody>
      </p:sp>
      <p:sp>
        <p:nvSpPr>
          <p:cNvPr id="87" name="ZoneTexte 86">
            <a:extLst>
              <a:ext uri="{FF2B5EF4-FFF2-40B4-BE49-F238E27FC236}">
                <a16:creationId xmlns:a16="http://schemas.microsoft.com/office/drawing/2014/main" id="{DAACE12C-B8B5-4FCE-8C3B-DC9860F69A5B}"/>
              </a:ext>
            </a:extLst>
          </p:cNvPr>
          <p:cNvSpPr txBox="1"/>
          <p:nvPr/>
        </p:nvSpPr>
        <p:spPr>
          <a:xfrm>
            <a:off x="2187841" y="2317329"/>
            <a:ext cx="5447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a:t>
            </a:r>
          </a:p>
        </p:txBody>
      </p:sp>
      <p:sp>
        <p:nvSpPr>
          <p:cNvPr id="47" name="Ellipse 46">
            <a:extLst>
              <a:ext uri="{FF2B5EF4-FFF2-40B4-BE49-F238E27FC236}">
                <a16:creationId xmlns:a16="http://schemas.microsoft.com/office/drawing/2014/main" id="{F0320308-59B4-44CD-871C-FDEE603367CC}"/>
              </a:ext>
            </a:extLst>
          </p:cNvPr>
          <p:cNvSpPr/>
          <p:nvPr/>
        </p:nvSpPr>
        <p:spPr>
          <a:xfrm>
            <a:off x="868692" y="1410838"/>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Ellipse 97">
            <a:extLst>
              <a:ext uri="{FF2B5EF4-FFF2-40B4-BE49-F238E27FC236}">
                <a16:creationId xmlns:a16="http://schemas.microsoft.com/office/drawing/2014/main" id="{B1BED777-FAAC-48BC-88C0-9CB0016C4F03}"/>
              </a:ext>
            </a:extLst>
          </p:cNvPr>
          <p:cNvSpPr/>
          <p:nvPr/>
        </p:nvSpPr>
        <p:spPr>
          <a:xfrm>
            <a:off x="2356551" y="217086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Ellipse 99">
            <a:extLst>
              <a:ext uri="{FF2B5EF4-FFF2-40B4-BE49-F238E27FC236}">
                <a16:creationId xmlns:a16="http://schemas.microsoft.com/office/drawing/2014/main" id="{0644AAD8-BB1E-42F3-822E-0B119C346095}"/>
              </a:ext>
            </a:extLst>
          </p:cNvPr>
          <p:cNvSpPr/>
          <p:nvPr/>
        </p:nvSpPr>
        <p:spPr>
          <a:xfrm>
            <a:off x="2833642" y="122542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ZoneTexte 48">
            <a:extLst>
              <a:ext uri="{FF2B5EF4-FFF2-40B4-BE49-F238E27FC236}">
                <a16:creationId xmlns:a16="http://schemas.microsoft.com/office/drawing/2014/main" id="{63335368-596B-4B8E-A1DB-1289C5496AB0}"/>
              </a:ext>
            </a:extLst>
          </p:cNvPr>
          <p:cNvSpPr txBox="1"/>
          <p:nvPr/>
        </p:nvSpPr>
        <p:spPr>
          <a:xfrm>
            <a:off x="2593941" y="974309"/>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Venise</a:t>
            </a:r>
          </a:p>
        </p:txBody>
      </p:sp>
      <p:sp>
        <p:nvSpPr>
          <p:cNvPr id="103" name="ZoneTexte 102">
            <a:extLst>
              <a:ext uri="{FF2B5EF4-FFF2-40B4-BE49-F238E27FC236}">
                <a16:creationId xmlns:a16="http://schemas.microsoft.com/office/drawing/2014/main" id="{1E7C9CA5-DBFF-43F2-B075-DE0C2E067957}"/>
              </a:ext>
            </a:extLst>
          </p:cNvPr>
          <p:cNvSpPr txBox="1"/>
          <p:nvPr/>
        </p:nvSpPr>
        <p:spPr>
          <a:xfrm>
            <a:off x="661460" y="1434152"/>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Turin</a:t>
            </a:r>
          </a:p>
        </p:txBody>
      </p:sp>
      <p:sp>
        <p:nvSpPr>
          <p:cNvPr id="106" name="Ellipse 105">
            <a:extLst>
              <a:ext uri="{FF2B5EF4-FFF2-40B4-BE49-F238E27FC236}">
                <a16:creationId xmlns:a16="http://schemas.microsoft.com/office/drawing/2014/main" id="{03FB18A3-DBB8-4967-911F-CD293549ADBC}"/>
              </a:ext>
            </a:extLst>
          </p:cNvPr>
          <p:cNvSpPr/>
          <p:nvPr/>
        </p:nvSpPr>
        <p:spPr>
          <a:xfrm>
            <a:off x="1502442" y="1157629"/>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ZoneTexte 106">
            <a:extLst>
              <a:ext uri="{FF2B5EF4-FFF2-40B4-BE49-F238E27FC236}">
                <a16:creationId xmlns:a16="http://schemas.microsoft.com/office/drawing/2014/main" id="{5B138982-90DA-48F6-A2F2-D8D1C6F13184}"/>
              </a:ext>
            </a:extLst>
          </p:cNvPr>
          <p:cNvSpPr txBox="1"/>
          <p:nvPr/>
        </p:nvSpPr>
        <p:spPr>
          <a:xfrm>
            <a:off x="1985172" y="1895251"/>
            <a:ext cx="884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Florence</a:t>
            </a:r>
          </a:p>
        </p:txBody>
      </p:sp>
      <p:sp>
        <p:nvSpPr>
          <p:cNvPr id="108" name="ZoneTexte 107">
            <a:extLst>
              <a:ext uri="{FF2B5EF4-FFF2-40B4-BE49-F238E27FC236}">
                <a16:creationId xmlns:a16="http://schemas.microsoft.com/office/drawing/2014/main" id="{2741703F-B0F9-488E-9662-D87983352774}"/>
              </a:ext>
            </a:extLst>
          </p:cNvPr>
          <p:cNvSpPr txBox="1"/>
          <p:nvPr/>
        </p:nvSpPr>
        <p:spPr>
          <a:xfrm>
            <a:off x="1465184" y="894845"/>
            <a:ext cx="884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Milan</a:t>
            </a:r>
          </a:p>
        </p:txBody>
      </p:sp>
      <p:sp>
        <p:nvSpPr>
          <p:cNvPr id="109" name="Ellipse 108">
            <a:extLst>
              <a:ext uri="{FF2B5EF4-FFF2-40B4-BE49-F238E27FC236}">
                <a16:creationId xmlns:a16="http://schemas.microsoft.com/office/drawing/2014/main" id="{4D2F115C-CC2D-452F-B5D6-62405E47BCDD}"/>
              </a:ext>
            </a:extLst>
          </p:cNvPr>
          <p:cNvSpPr/>
          <p:nvPr/>
        </p:nvSpPr>
        <p:spPr>
          <a:xfrm>
            <a:off x="3726386" y="398215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ZoneTexte 109">
            <a:extLst>
              <a:ext uri="{FF2B5EF4-FFF2-40B4-BE49-F238E27FC236}">
                <a16:creationId xmlns:a16="http://schemas.microsoft.com/office/drawing/2014/main" id="{49D76627-E489-4FF3-8E36-C0783C2C0FD6}"/>
              </a:ext>
            </a:extLst>
          </p:cNvPr>
          <p:cNvSpPr txBox="1"/>
          <p:nvPr/>
        </p:nvSpPr>
        <p:spPr>
          <a:xfrm>
            <a:off x="3676015" y="3726581"/>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Naples</a:t>
            </a:r>
          </a:p>
        </p:txBody>
      </p:sp>
      <p:sp>
        <p:nvSpPr>
          <p:cNvPr id="113" name="Forme libre : forme 112">
            <a:extLst>
              <a:ext uri="{FF2B5EF4-FFF2-40B4-BE49-F238E27FC236}">
                <a16:creationId xmlns:a16="http://schemas.microsoft.com/office/drawing/2014/main" id="{B0F01A36-76CB-403F-A019-6E59D6260426}"/>
              </a:ext>
            </a:extLst>
          </p:cNvPr>
          <p:cNvSpPr/>
          <p:nvPr/>
        </p:nvSpPr>
        <p:spPr>
          <a:xfrm>
            <a:off x="2211374" y="1500856"/>
            <a:ext cx="1359569" cy="2229853"/>
          </a:xfrm>
          <a:custGeom>
            <a:avLst/>
            <a:gdLst>
              <a:gd name="connsiteX0" fmla="*/ 717885 w 1359569"/>
              <a:gd name="connsiteY0" fmla="*/ 100264 h 2229853"/>
              <a:gd name="connsiteX1" fmla="*/ 657727 w 1359569"/>
              <a:gd name="connsiteY1" fmla="*/ 60158 h 2229853"/>
              <a:gd name="connsiteX2" fmla="*/ 573506 w 1359569"/>
              <a:gd name="connsiteY2" fmla="*/ 52137 h 2229853"/>
              <a:gd name="connsiteX3" fmla="*/ 521369 w 1359569"/>
              <a:gd name="connsiteY3" fmla="*/ 36095 h 2229853"/>
              <a:gd name="connsiteX4" fmla="*/ 401053 w 1359569"/>
              <a:gd name="connsiteY4" fmla="*/ 0 h 2229853"/>
              <a:gd name="connsiteX5" fmla="*/ 344906 w 1359569"/>
              <a:gd name="connsiteY5" fmla="*/ 16042 h 2229853"/>
              <a:gd name="connsiteX6" fmla="*/ 224590 w 1359569"/>
              <a:gd name="connsiteY6" fmla="*/ 148390 h 2229853"/>
              <a:gd name="connsiteX7" fmla="*/ 188495 w 1359569"/>
              <a:gd name="connsiteY7" fmla="*/ 204537 h 2229853"/>
              <a:gd name="connsiteX8" fmla="*/ 104274 w 1359569"/>
              <a:gd name="connsiteY8" fmla="*/ 300790 h 2229853"/>
              <a:gd name="connsiteX9" fmla="*/ 0 w 1359569"/>
              <a:gd name="connsiteY9" fmla="*/ 433137 h 2229853"/>
              <a:gd name="connsiteX10" fmla="*/ 36095 w 1359569"/>
              <a:gd name="connsiteY10" fmla="*/ 469232 h 2229853"/>
              <a:gd name="connsiteX11" fmla="*/ 52137 w 1359569"/>
              <a:gd name="connsiteY11" fmla="*/ 473242 h 2229853"/>
              <a:gd name="connsiteX12" fmla="*/ 140369 w 1359569"/>
              <a:gd name="connsiteY12" fmla="*/ 473242 h 2229853"/>
              <a:gd name="connsiteX13" fmla="*/ 212558 w 1359569"/>
              <a:gd name="connsiteY13" fmla="*/ 461211 h 2229853"/>
              <a:gd name="connsiteX14" fmla="*/ 264695 w 1359569"/>
              <a:gd name="connsiteY14" fmla="*/ 457200 h 2229853"/>
              <a:gd name="connsiteX15" fmla="*/ 296779 w 1359569"/>
              <a:gd name="connsiteY15" fmla="*/ 485274 h 2229853"/>
              <a:gd name="connsiteX16" fmla="*/ 409074 w 1359569"/>
              <a:gd name="connsiteY16" fmla="*/ 493295 h 2229853"/>
              <a:gd name="connsiteX17" fmla="*/ 445169 w 1359569"/>
              <a:gd name="connsiteY17" fmla="*/ 517358 h 2229853"/>
              <a:gd name="connsiteX18" fmla="*/ 477253 w 1359569"/>
              <a:gd name="connsiteY18" fmla="*/ 505327 h 2229853"/>
              <a:gd name="connsiteX19" fmla="*/ 509337 w 1359569"/>
              <a:gd name="connsiteY19" fmla="*/ 545432 h 2229853"/>
              <a:gd name="connsiteX20" fmla="*/ 513348 w 1359569"/>
              <a:gd name="connsiteY20" fmla="*/ 605590 h 2229853"/>
              <a:gd name="connsiteX21" fmla="*/ 525379 w 1359569"/>
              <a:gd name="connsiteY21" fmla="*/ 665748 h 2229853"/>
              <a:gd name="connsiteX22" fmla="*/ 557464 w 1359569"/>
              <a:gd name="connsiteY22" fmla="*/ 693821 h 2229853"/>
              <a:gd name="connsiteX23" fmla="*/ 609600 w 1359569"/>
              <a:gd name="connsiteY23" fmla="*/ 778042 h 2229853"/>
              <a:gd name="connsiteX24" fmla="*/ 557464 w 1359569"/>
              <a:gd name="connsiteY24" fmla="*/ 862264 h 2229853"/>
              <a:gd name="connsiteX25" fmla="*/ 549443 w 1359569"/>
              <a:gd name="connsiteY25" fmla="*/ 930442 h 2229853"/>
              <a:gd name="connsiteX26" fmla="*/ 529390 w 1359569"/>
              <a:gd name="connsiteY26" fmla="*/ 1066800 h 2229853"/>
              <a:gd name="connsiteX27" fmla="*/ 485274 w 1359569"/>
              <a:gd name="connsiteY27" fmla="*/ 1247274 h 2229853"/>
              <a:gd name="connsiteX28" fmla="*/ 449179 w 1359569"/>
              <a:gd name="connsiteY28" fmla="*/ 1263316 h 2229853"/>
              <a:gd name="connsiteX29" fmla="*/ 445169 w 1359569"/>
              <a:gd name="connsiteY29" fmla="*/ 1307432 h 2229853"/>
              <a:gd name="connsiteX30" fmla="*/ 429127 w 1359569"/>
              <a:gd name="connsiteY30" fmla="*/ 1339516 h 2229853"/>
              <a:gd name="connsiteX31" fmla="*/ 360948 w 1359569"/>
              <a:gd name="connsiteY31" fmla="*/ 1415716 h 2229853"/>
              <a:gd name="connsiteX32" fmla="*/ 296779 w 1359569"/>
              <a:gd name="connsiteY32" fmla="*/ 1407695 h 2229853"/>
              <a:gd name="connsiteX33" fmla="*/ 272716 w 1359569"/>
              <a:gd name="connsiteY33" fmla="*/ 1439779 h 2229853"/>
              <a:gd name="connsiteX34" fmla="*/ 288758 w 1359569"/>
              <a:gd name="connsiteY34" fmla="*/ 1499937 h 2229853"/>
              <a:gd name="connsiteX35" fmla="*/ 276727 w 1359569"/>
              <a:gd name="connsiteY35" fmla="*/ 1556085 h 2229853"/>
              <a:gd name="connsiteX36" fmla="*/ 385011 w 1359569"/>
              <a:gd name="connsiteY36" fmla="*/ 1620253 h 2229853"/>
              <a:gd name="connsiteX37" fmla="*/ 461211 w 1359569"/>
              <a:gd name="connsiteY37" fmla="*/ 1744579 h 2229853"/>
              <a:gd name="connsiteX38" fmla="*/ 469232 w 1359569"/>
              <a:gd name="connsiteY38" fmla="*/ 1772653 h 2229853"/>
              <a:gd name="connsiteX39" fmla="*/ 541422 w 1359569"/>
              <a:gd name="connsiteY39" fmla="*/ 1784685 h 2229853"/>
              <a:gd name="connsiteX40" fmla="*/ 637674 w 1359569"/>
              <a:gd name="connsiteY40" fmla="*/ 1868906 h 2229853"/>
              <a:gd name="connsiteX41" fmla="*/ 657727 w 1359569"/>
              <a:gd name="connsiteY41" fmla="*/ 1941095 h 2229853"/>
              <a:gd name="connsiteX42" fmla="*/ 762000 w 1359569"/>
              <a:gd name="connsiteY42" fmla="*/ 2005264 h 2229853"/>
              <a:gd name="connsiteX43" fmla="*/ 834190 w 1359569"/>
              <a:gd name="connsiteY43" fmla="*/ 2109537 h 2229853"/>
              <a:gd name="connsiteX44" fmla="*/ 962527 w 1359569"/>
              <a:gd name="connsiteY44" fmla="*/ 2157664 h 2229853"/>
              <a:gd name="connsiteX45" fmla="*/ 1022685 w 1359569"/>
              <a:gd name="connsiteY45" fmla="*/ 2229853 h 2229853"/>
              <a:gd name="connsiteX46" fmla="*/ 1130969 w 1359569"/>
              <a:gd name="connsiteY46" fmla="*/ 2185737 h 2229853"/>
              <a:gd name="connsiteX47" fmla="*/ 1126958 w 1359569"/>
              <a:gd name="connsiteY47" fmla="*/ 2141621 h 2229853"/>
              <a:gd name="connsiteX48" fmla="*/ 1163053 w 1359569"/>
              <a:gd name="connsiteY48" fmla="*/ 2093495 h 2229853"/>
              <a:gd name="connsiteX49" fmla="*/ 1159043 w 1359569"/>
              <a:gd name="connsiteY49" fmla="*/ 2057400 h 2229853"/>
              <a:gd name="connsiteX50" fmla="*/ 1199148 w 1359569"/>
              <a:gd name="connsiteY50" fmla="*/ 2049379 h 2229853"/>
              <a:gd name="connsiteX51" fmla="*/ 1235243 w 1359569"/>
              <a:gd name="connsiteY51" fmla="*/ 2033337 h 2229853"/>
              <a:gd name="connsiteX52" fmla="*/ 1219200 w 1359569"/>
              <a:gd name="connsiteY52" fmla="*/ 1953127 h 2229853"/>
              <a:gd name="connsiteX53" fmla="*/ 1151022 w 1359569"/>
              <a:gd name="connsiteY53" fmla="*/ 1872916 h 2229853"/>
              <a:gd name="connsiteX54" fmla="*/ 1090864 w 1359569"/>
              <a:gd name="connsiteY54" fmla="*/ 1816769 h 2229853"/>
              <a:gd name="connsiteX55" fmla="*/ 1138990 w 1359569"/>
              <a:gd name="connsiteY55" fmla="*/ 1744579 h 2229853"/>
              <a:gd name="connsiteX56" fmla="*/ 1147011 w 1359569"/>
              <a:gd name="connsiteY56" fmla="*/ 1644316 h 2229853"/>
              <a:gd name="connsiteX57" fmla="*/ 1102895 w 1359569"/>
              <a:gd name="connsiteY57" fmla="*/ 1515979 h 2229853"/>
              <a:gd name="connsiteX58" fmla="*/ 1082843 w 1359569"/>
              <a:gd name="connsiteY58" fmla="*/ 1399674 h 2229853"/>
              <a:gd name="connsiteX59" fmla="*/ 1094874 w 1359569"/>
              <a:gd name="connsiteY59" fmla="*/ 1363579 h 2229853"/>
              <a:gd name="connsiteX60" fmla="*/ 1138990 w 1359569"/>
              <a:gd name="connsiteY60" fmla="*/ 1363579 h 2229853"/>
              <a:gd name="connsiteX61" fmla="*/ 1159043 w 1359569"/>
              <a:gd name="connsiteY61" fmla="*/ 1395664 h 2229853"/>
              <a:gd name="connsiteX62" fmla="*/ 1215190 w 1359569"/>
              <a:gd name="connsiteY62" fmla="*/ 1391653 h 2229853"/>
              <a:gd name="connsiteX63" fmla="*/ 1263316 w 1359569"/>
              <a:gd name="connsiteY63" fmla="*/ 1427748 h 2229853"/>
              <a:gd name="connsiteX64" fmla="*/ 1311443 w 1359569"/>
              <a:gd name="connsiteY64" fmla="*/ 1367590 h 2229853"/>
              <a:gd name="connsiteX65" fmla="*/ 1359569 w 1359569"/>
              <a:gd name="connsiteY65" fmla="*/ 1267327 h 2229853"/>
              <a:gd name="connsiteX66" fmla="*/ 1287379 w 1359569"/>
              <a:gd name="connsiteY66" fmla="*/ 1082842 h 2229853"/>
              <a:gd name="connsiteX67" fmla="*/ 1211179 w 1359569"/>
              <a:gd name="connsiteY67" fmla="*/ 882316 h 2229853"/>
              <a:gd name="connsiteX68" fmla="*/ 1183106 w 1359569"/>
              <a:gd name="connsiteY68" fmla="*/ 846221 h 2229853"/>
              <a:gd name="connsiteX69" fmla="*/ 1098885 w 1359569"/>
              <a:gd name="connsiteY69" fmla="*/ 790074 h 2229853"/>
              <a:gd name="connsiteX70" fmla="*/ 970548 w 1359569"/>
              <a:gd name="connsiteY70" fmla="*/ 689811 h 2229853"/>
              <a:gd name="connsiteX71" fmla="*/ 846222 w 1359569"/>
              <a:gd name="connsiteY71" fmla="*/ 625642 h 2229853"/>
              <a:gd name="connsiteX72" fmla="*/ 749969 w 1359569"/>
              <a:gd name="connsiteY72" fmla="*/ 557464 h 2229853"/>
              <a:gd name="connsiteX73" fmla="*/ 657727 w 1359569"/>
              <a:gd name="connsiteY73" fmla="*/ 453190 h 2229853"/>
              <a:gd name="connsiteX74" fmla="*/ 645695 w 1359569"/>
              <a:gd name="connsiteY74" fmla="*/ 348916 h 2229853"/>
              <a:gd name="connsiteX75" fmla="*/ 625643 w 1359569"/>
              <a:gd name="connsiteY75" fmla="*/ 232611 h 2229853"/>
              <a:gd name="connsiteX76" fmla="*/ 633664 w 1359569"/>
              <a:gd name="connsiteY76" fmla="*/ 156411 h 2229853"/>
              <a:gd name="connsiteX77" fmla="*/ 669758 w 1359569"/>
              <a:gd name="connsiteY77" fmla="*/ 180474 h 2229853"/>
              <a:gd name="connsiteX78" fmla="*/ 717885 w 1359569"/>
              <a:gd name="connsiteY78" fmla="*/ 100264 h 22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59569" h="2229853">
                <a:moveTo>
                  <a:pt x="717885" y="100264"/>
                </a:moveTo>
                <a:lnTo>
                  <a:pt x="657727" y="60158"/>
                </a:lnTo>
                <a:lnTo>
                  <a:pt x="573506" y="52137"/>
                </a:lnTo>
                <a:lnTo>
                  <a:pt x="521369" y="36095"/>
                </a:lnTo>
                <a:lnTo>
                  <a:pt x="401053" y="0"/>
                </a:lnTo>
                <a:lnTo>
                  <a:pt x="344906" y="16042"/>
                </a:lnTo>
                <a:lnTo>
                  <a:pt x="224590" y="148390"/>
                </a:lnTo>
                <a:lnTo>
                  <a:pt x="188495" y="204537"/>
                </a:lnTo>
                <a:lnTo>
                  <a:pt x="104274" y="300790"/>
                </a:lnTo>
                <a:lnTo>
                  <a:pt x="0" y="433137"/>
                </a:lnTo>
                <a:lnTo>
                  <a:pt x="36095" y="469232"/>
                </a:lnTo>
                <a:lnTo>
                  <a:pt x="52137" y="473242"/>
                </a:lnTo>
                <a:lnTo>
                  <a:pt x="140369" y="473242"/>
                </a:lnTo>
                <a:lnTo>
                  <a:pt x="212558" y="461211"/>
                </a:lnTo>
                <a:lnTo>
                  <a:pt x="264695" y="457200"/>
                </a:lnTo>
                <a:lnTo>
                  <a:pt x="296779" y="485274"/>
                </a:lnTo>
                <a:lnTo>
                  <a:pt x="409074" y="493295"/>
                </a:lnTo>
                <a:lnTo>
                  <a:pt x="445169" y="517358"/>
                </a:lnTo>
                <a:lnTo>
                  <a:pt x="477253" y="505327"/>
                </a:lnTo>
                <a:lnTo>
                  <a:pt x="509337" y="545432"/>
                </a:lnTo>
                <a:lnTo>
                  <a:pt x="513348" y="605590"/>
                </a:lnTo>
                <a:lnTo>
                  <a:pt x="525379" y="665748"/>
                </a:lnTo>
                <a:lnTo>
                  <a:pt x="557464" y="693821"/>
                </a:lnTo>
                <a:lnTo>
                  <a:pt x="609600" y="778042"/>
                </a:lnTo>
                <a:lnTo>
                  <a:pt x="557464" y="862264"/>
                </a:lnTo>
                <a:lnTo>
                  <a:pt x="549443" y="930442"/>
                </a:lnTo>
                <a:lnTo>
                  <a:pt x="529390" y="1066800"/>
                </a:lnTo>
                <a:lnTo>
                  <a:pt x="485274" y="1247274"/>
                </a:lnTo>
                <a:lnTo>
                  <a:pt x="449179" y="1263316"/>
                </a:lnTo>
                <a:lnTo>
                  <a:pt x="445169" y="1307432"/>
                </a:lnTo>
                <a:lnTo>
                  <a:pt x="429127" y="1339516"/>
                </a:lnTo>
                <a:lnTo>
                  <a:pt x="360948" y="1415716"/>
                </a:lnTo>
                <a:lnTo>
                  <a:pt x="296779" y="1407695"/>
                </a:lnTo>
                <a:lnTo>
                  <a:pt x="272716" y="1439779"/>
                </a:lnTo>
                <a:lnTo>
                  <a:pt x="288758" y="1499937"/>
                </a:lnTo>
                <a:lnTo>
                  <a:pt x="276727" y="1556085"/>
                </a:lnTo>
                <a:lnTo>
                  <a:pt x="385011" y="1620253"/>
                </a:lnTo>
                <a:lnTo>
                  <a:pt x="461211" y="1744579"/>
                </a:lnTo>
                <a:lnTo>
                  <a:pt x="469232" y="1772653"/>
                </a:lnTo>
                <a:lnTo>
                  <a:pt x="541422" y="1784685"/>
                </a:lnTo>
                <a:lnTo>
                  <a:pt x="637674" y="1868906"/>
                </a:lnTo>
                <a:lnTo>
                  <a:pt x="657727" y="1941095"/>
                </a:lnTo>
                <a:lnTo>
                  <a:pt x="762000" y="2005264"/>
                </a:lnTo>
                <a:lnTo>
                  <a:pt x="834190" y="2109537"/>
                </a:lnTo>
                <a:lnTo>
                  <a:pt x="962527" y="2157664"/>
                </a:lnTo>
                <a:lnTo>
                  <a:pt x="1022685" y="2229853"/>
                </a:lnTo>
                <a:lnTo>
                  <a:pt x="1130969" y="2185737"/>
                </a:lnTo>
                <a:lnTo>
                  <a:pt x="1126958" y="2141621"/>
                </a:lnTo>
                <a:lnTo>
                  <a:pt x="1163053" y="2093495"/>
                </a:lnTo>
                <a:lnTo>
                  <a:pt x="1159043" y="2057400"/>
                </a:lnTo>
                <a:lnTo>
                  <a:pt x="1199148" y="2049379"/>
                </a:lnTo>
                <a:lnTo>
                  <a:pt x="1235243" y="2033337"/>
                </a:lnTo>
                <a:lnTo>
                  <a:pt x="1219200" y="1953127"/>
                </a:lnTo>
                <a:lnTo>
                  <a:pt x="1151022" y="1872916"/>
                </a:lnTo>
                <a:lnTo>
                  <a:pt x="1090864" y="1816769"/>
                </a:lnTo>
                <a:lnTo>
                  <a:pt x="1138990" y="1744579"/>
                </a:lnTo>
                <a:lnTo>
                  <a:pt x="1147011" y="1644316"/>
                </a:lnTo>
                <a:lnTo>
                  <a:pt x="1102895" y="1515979"/>
                </a:lnTo>
                <a:lnTo>
                  <a:pt x="1082843" y="1399674"/>
                </a:lnTo>
                <a:lnTo>
                  <a:pt x="1094874" y="1363579"/>
                </a:lnTo>
                <a:lnTo>
                  <a:pt x="1138990" y="1363579"/>
                </a:lnTo>
                <a:lnTo>
                  <a:pt x="1159043" y="1395664"/>
                </a:lnTo>
                <a:lnTo>
                  <a:pt x="1215190" y="1391653"/>
                </a:lnTo>
                <a:lnTo>
                  <a:pt x="1263316" y="1427748"/>
                </a:lnTo>
                <a:lnTo>
                  <a:pt x="1311443" y="1367590"/>
                </a:lnTo>
                <a:lnTo>
                  <a:pt x="1359569" y="1267327"/>
                </a:lnTo>
                <a:lnTo>
                  <a:pt x="1287379" y="1082842"/>
                </a:lnTo>
                <a:lnTo>
                  <a:pt x="1211179" y="882316"/>
                </a:lnTo>
                <a:lnTo>
                  <a:pt x="1183106" y="846221"/>
                </a:lnTo>
                <a:lnTo>
                  <a:pt x="1098885" y="790074"/>
                </a:lnTo>
                <a:lnTo>
                  <a:pt x="970548" y="689811"/>
                </a:lnTo>
                <a:lnTo>
                  <a:pt x="846222" y="625642"/>
                </a:lnTo>
                <a:lnTo>
                  <a:pt x="749969" y="557464"/>
                </a:lnTo>
                <a:lnTo>
                  <a:pt x="657727" y="453190"/>
                </a:lnTo>
                <a:lnTo>
                  <a:pt x="645695" y="348916"/>
                </a:lnTo>
                <a:lnTo>
                  <a:pt x="625643" y="232611"/>
                </a:lnTo>
                <a:lnTo>
                  <a:pt x="633664" y="156411"/>
                </a:lnTo>
                <a:lnTo>
                  <a:pt x="669758" y="180474"/>
                </a:lnTo>
                <a:lnTo>
                  <a:pt x="717885" y="100264"/>
                </a:lnTo>
                <a:close/>
              </a:path>
            </a:pathLst>
          </a:custGeom>
          <a:solidFill>
            <a:srgbClr val="9966FF"/>
          </a:solidFill>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82DD4F14-BD8B-4426-9603-B7AFB33E6EC7}"/>
              </a:ext>
            </a:extLst>
          </p:cNvPr>
          <p:cNvSpPr txBox="1"/>
          <p:nvPr/>
        </p:nvSpPr>
        <p:spPr>
          <a:xfrm>
            <a:off x="2475135" y="2303728"/>
            <a:ext cx="12018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Etats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de l’Eglise</a:t>
            </a:r>
          </a:p>
        </p:txBody>
      </p:sp>
      <p:pic>
        <p:nvPicPr>
          <p:cNvPr id="1036" name="Picture 12" descr="RÃ©sultat de recherche d'images pour &quot;drapeau vatican&quot;">
            <a:extLst>
              <a:ext uri="{FF2B5EF4-FFF2-40B4-BE49-F238E27FC236}">
                <a16:creationId xmlns:a16="http://schemas.microsoft.com/office/drawing/2014/main" id="{B6BA9659-C647-4C4F-8EE2-A2E0583940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6929" y="1946737"/>
            <a:ext cx="851541" cy="551474"/>
          </a:xfrm>
          <a:prstGeom prst="rect">
            <a:avLst/>
          </a:prstGeom>
          <a:noFill/>
          <a:extLst>
            <a:ext uri="{909E8E84-426E-40DD-AFC4-6F175D3DCCD1}">
              <a14:hiddenFill xmlns:a14="http://schemas.microsoft.com/office/drawing/2010/main">
                <a:solidFill>
                  <a:srgbClr val="FFFFFF"/>
                </a:solidFill>
              </a14:hiddenFill>
            </a:ext>
          </a:extLst>
        </p:spPr>
      </p:pic>
      <p:sp>
        <p:nvSpPr>
          <p:cNvPr id="99" name="Ellipse 98">
            <a:extLst>
              <a:ext uri="{FF2B5EF4-FFF2-40B4-BE49-F238E27FC236}">
                <a16:creationId xmlns:a16="http://schemas.microsoft.com/office/drawing/2014/main" id="{E1EF1D3A-DF75-43E9-9557-3ABD7CC21095}"/>
              </a:ext>
            </a:extLst>
          </p:cNvPr>
          <p:cNvSpPr/>
          <p:nvPr/>
        </p:nvSpPr>
        <p:spPr>
          <a:xfrm>
            <a:off x="2878172" y="3284950"/>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ZoneTexte 103">
            <a:extLst>
              <a:ext uri="{FF2B5EF4-FFF2-40B4-BE49-F238E27FC236}">
                <a16:creationId xmlns:a16="http://schemas.microsoft.com/office/drawing/2014/main" id="{A9FA2D2F-C4CD-418F-927C-DEA4F3CEFFD5}"/>
              </a:ext>
            </a:extLst>
          </p:cNvPr>
          <p:cNvSpPr txBox="1"/>
          <p:nvPr/>
        </p:nvSpPr>
        <p:spPr>
          <a:xfrm>
            <a:off x="2880223" y="3284724"/>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Rome</a:t>
            </a:r>
          </a:p>
        </p:txBody>
      </p:sp>
    </p:spTree>
    <p:extLst>
      <p:ext uri="{BB962C8B-B14F-4D97-AF65-F5344CB8AC3E}">
        <p14:creationId xmlns:p14="http://schemas.microsoft.com/office/powerpoint/2010/main" val="132190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inVertical)">
                                      <p:cBhvr>
                                        <p:cTn id="44" dur="500"/>
                                        <p:tgtEl>
                                          <p:spTgt spid="3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13"/>
                                        </p:tgtEl>
                                        <p:attrNameLst>
                                          <p:attrName>style.visibility</p:attrName>
                                        </p:attrNameLst>
                                      </p:cBhvr>
                                      <p:to>
                                        <p:strVal val="visible"/>
                                      </p:to>
                                    </p:set>
                                    <p:animEffect transition="in" filter="barn(inVertical)">
                                      <p:cBhvr>
                                        <p:cTn id="47" dur="500"/>
                                        <p:tgtEl>
                                          <p:spTgt spid="113"/>
                                        </p:tgtEl>
                                      </p:cBhvr>
                                    </p:animEffect>
                                  </p:childTnLst>
                                </p:cTn>
                              </p:par>
                            </p:childTnLst>
                          </p:cTn>
                        </p:par>
                        <p:par>
                          <p:cTn id="48" fill="hold">
                            <p:stCondLst>
                              <p:cond delay="1000"/>
                            </p:stCondLst>
                            <p:childTnLst>
                              <p:par>
                                <p:cTn id="49" presetID="16" presetClass="entr" presetSubtype="21" fill="hold" nodeType="after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barn(inVertical)">
                                      <p:cBhvr>
                                        <p:cTn id="51" dur="500"/>
                                        <p:tgtEl>
                                          <p:spTgt spid="10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inVertical)">
                                      <p:cBhvr>
                                        <p:cTn id="59" dur="500"/>
                                        <p:tgtEl>
                                          <p:spTgt spid="4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barn(inVertical)">
                                      <p:cBhvr>
                                        <p:cTn id="62" dur="500"/>
                                        <p:tgtEl>
                                          <p:spTgt spid="42"/>
                                        </p:tgtEl>
                                      </p:cBhvr>
                                    </p:animEffect>
                                  </p:childTnLst>
                                </p:cTn>
                              </p:par>
                              <p:par>
                                <p:cTn id="63" presetID="16" presetClass="entr" presetSubtype="21" fill="hold" grpId="0" nodeType="withEffect" nodePh="1">
                                  <p:stCondLst>
                                    <p:cond delay="0"/>
                                  </p:stCondLst>
                                  <p:endCondLst>
                                    <p:cond evt="begin" delay="0">
                                      <p:tn val="63"/>
                                    </p:cond>
                                  </p:end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par>
                          <p:cTn id="66" fill="hold">
                            <p:stCondLst>
                              <p:cond delay="500"/>
                            </p:stCondLst>
                            <p:childTnLst>
                              <p:par>
                                <p:cTn id="67" presetID="16" presetClass="entr" presetSubtype="21" fill="hold" nodeType="afterEffect">
                                  <p:stCondLst>
                                    <p:cond delay="0"/>
                                  </p:stCondLst>
                                  <p:childTnLst>
                                    <p:set>
                                      <p:cBhvr>
                                        <p:cTn id="68" dur="1" fill="hold">
                                          <p:stCondLst>
                                            <p:cond delay="0"/>
                                          </p:stCondLst>
                                        </p:cTn>
                                        <p:tgtEl>
                                          <p:spTgt spid="1036"/>
                                        </p:tgtEl>
                                        <p:attrNameLst>
                                          <p:attrName>style.visibility</p:attrName>
                                        </p:attrNameLst>
                                      </p:cBhvr>
                                      <p:to>
                                        <p:strVal val="visible"/>
                                      </p:to>
                                    </p:set>
                                    <p:animEffect transition="in" filter="barn(inVertical)">
                                      <p:cBhvr>
                                        <p:cTn id="69" dur="500"/>
                                        <p:tgtEl>
                                          <p:spTgt spid="103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barn(inVertical)">
                                      <p:cBhvr>
                                        <p:cTn id="74" dur="500"/>
                                        <p:tgtEl>
                                          <p:spTgt spid="4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barn(inVertical)">
                                      <p:cBhvr>
                                        <p:cTn id="77" dur="500"/>
                                        <p:tgtEl>
                                          <p:spTgt spid="44"/>
                                        </p:tgtEl>
                                      </p:cBhvr>
                                    </p:animEffect>
                                  </p:childTnLst>
                                </p:cTn>
                              </p:par>
                            </p:childTnLst>
                          </p:cTn>
                        </p:par>
                        <p:par>
                          <p:cTn id="78" fill="hold">
                            <p:stCondLst>
                              <p:cond delay="500"/>
                            </p:stCondLst>
                            <p:childTnLst>
                              <p:par>
                                <p:cTn id="79" presetID="16" presetClass="entr" presetSubtype="21" fill="hold" grpId="0" nodeType="after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barn(inVertical)">
                                      <p:cBhvr>
                                        <p:cTn id="81" dur="500"/>
                                        <p:tgtEl>
                                          <p:spTgt spid="9"/>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barn(inVertical)">
                                      <p:cBhvr>
                                        <p:cTn id="84" dur="500"/>
                                        <p:tgtEl>
                                          <p:spTgt spid="33"/>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barn(inVertical)">
                                      <p:cBhvr>
                                        <p:cTn id="90" dur="500"/>
                                        <p:tgtEl>
                                          <p:spTgt spid="31"/>
                                        </p:tgtEl>
                                      </p:cBhvr>
                                    </p:animEffect>
                                  </p:childTnLst>
                                </p:cTn>
                              </p:par>
                            </p:childTnLst>
                          </p:cTn>
                        </p:par>
                        <p:par>
                          <p:cTn id="91" fill="hold">
                            <p:stCondLst>
                              <p:cond delay="1000"/>
                            </p:stCondLst>
                            <p:childTnLst>
                              <p:par>
                                <p:cTn id="92" presetID="16" presetClass="entr" presetSubtype="21" fill="hold" nodeType="afterEffect">
                                  <p:stCondLst>
                                    <p:cond delay="0"/>
                                  </p:stCondLst>
                                  <p:childTnLst>
                                    <p:set>
                                      <p:cBhvr>
                                        <p:cTn id="93" dur="1" fill="hold">
                                          <p:stCondLst>
                                            <p:cond delay="0"/>
                                          </p:stCondLst>
                                        </p:cTn>
                                        <p:tgtEl>
                                          <p:spTgt spid="1028"/>
                                        </p:tgtEl>
                                        <p:attrNameLst>
                                          <p:attrName>style.visibility</p:attrName>
                                        </p:attrNameLst>
                                      </p:cBhvr>
                                      <p:to>
                                        <p:strVal val="visible"/>
                                      </p:to>
                                    </p:set>
                                    <p:animEffect transition="in" filter="barn(inVertical)">
                                      <p:cBhvr>
                                        <p:cTn id="94" dur="500"/>
                                        <p:tgtEl>
                                          <p:spTgt spid="1028"/>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barn(inVertical)">
                                      <p:cBhvr>
                                        <p:cTn id="97" dur="500"/>
                                        <p:tgtEl>
                                          <p:spTgt spid="46"/>
                                        </p:tgtEl>
                                      </p:cBhvr>
                                    </p:animEffect>
                                  </p:childTnLst>
                                </p:cTn>
                              </p:par>
                              <p:par>
                                <p:cTn id="98" presetID="16" presetClass="entr" presetSubtype="21" fill="hold" nodeType="with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barn(inVertical)">
                                      <p:cBhvr>
                                        <p:cTn id="100" dur="500"/>
                                        <p:tgtEl>
                                          <p:spTgt spid="11"/>
                                        </p:tgtEl>
                                      </p:cBhvr>
                                    </p:animEffect>
                                  </p:childTnLst>
                                </p:cTn>
                              </p:par>
                              <p:par>
                                <p:cTn id="101" presetID="16" presetClass="entr" presetSubtype="21"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barn(inVertical)">
                                      <p:cBhvr>
                                        <p:cTn id="103" dur="500"/>
                                        <p:tgtEl>
                                          <p:spTgt spid="48"/>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barn(inVertical)">
                                      <p:cBhvr>
                                        <p:cTn id="108" dur="500"/>
                                        <p:tgtEl>
                                          <p:spTgt spid="35"/>
                                        </p:tgtEl>
                                      </p:cBhvr>
                                    </p:animEffect>
                                  </p:childTnLst>
                                </p:cTn>
                              </p:par>
                              <p:par>
                                <p:cTn id="109" presetID="16" presetClass="entr" presetSubtype="21" fill="hold" grpId="0" nodeType="with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barn(inVertical)">
                                      <p:cBhvr>
                                        <p:cTn id="111" dur="500"/>
                                        <p:tgtEl>
                                          <p:spTgt spid="36"/>
                                        </p:tgtEl>
                                      </p:cBhvr>
                                    </p:animEffect>
                                  </p:childTnLst>
                                </p:cTn>
                              </p:par>
                              <p:par>
                                <p:cTn id="112" presetID="16" presetClass="entr" presetSubtype="21" fill="hold" grpId="0" nodeType="withEffect">
                                  <p:stCondLst>
                                    <p:cond delay="0"/>
                                  </p:stCondLst>
                                  <p:childTnLst>
                                    <p:set>
                                      <p:cBhvr>
                                        <p:cTn id="113" dur="1" fill="hold">
                                          <p:stCondLst>
                                            <p:cond delay="0"/>
                                          </p:stCondLst>
                                        </p:cTn>
                                        <p:tgtEl>
                                          <p:spTgt spid="29"/>
                                        </p:tgtEl>
                                        <p:attrNameLst>
                                          <p:attrName>style.visibility</p:attrName>
                                        </p:attrNameLst>
                                      </p:cBhvr>
                                      <p:to>
                                        <p:strVal val="visible"/>
                                      </p:to>
                                    </p:set>
                                    <p:animEffect transition="in" filter="barn(inVertical)">
                                      <p:cBhvr>
                                        <p:cTn id="114" dur="500"/>
                                        <p:tgtEl>
                                          <p:spTgt spid="29"/>
                                        </p:tgtEl>
                                      </p:cBhvr>
                                    </p:animEffect>
                                  </p:childTnLst>
                                </p:cTn>
                              </p:par>
                              <p:par>
                                <p:cTn id="115" presetID="16" presetClass="entr" presetSubtype="21" fill="hold" grpId="0" nodeType="with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barn(inVertical)">
                                      <p:cBhvr>
                                        <p:cTn id="117" dur="500"/>
                                        <p:tgtEl>
                                          <p:spTgt spid="22"/>
                                        </p:tgtEl>
                                      </p:cBhvr>
                                    </p:animEffect>
                                  </p:childTnLst>
                                </p:cTn>
                              </p:par>
                              <p:par>
                                <p:cTn id="118" presetID="16" presetClass="entr" presetSubtype="21" fill="hold" grpId="0" nodeType="with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barn(inVertical)">
                                      <p:cBhvr>
                                        <p:cTn id="120" dur="500"/>
                                        <p:tgtEl>
                                          <p:spTgt spid="28"/>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barn(inVertical)">
                                      <p:cBhvr>
                                        <p:cTn id="123" dur="500"/>
                                        <p:tgtEl>
                                          <p:spTgt spid="27"/>
                                        </p:tgtEl>
                                      </p:cBhvr>
                                    </p:animEffect>
                                  </p:childTnLst>
                                </p:cTn>
                              </p:par>
                            </p:childTnLst>
                          </p:cTn>
                        </p:par>
                        <p:par>
                          <p:cTn id="124" fill="hold">
                            <p:stCondLst>
                              <p:cond delay="500"/>
                            </p:stCondLst>
                            <p:childTnLst>
                              <p:par>
                                <p:cTn id="125" presetID="16" presetClass="entr" presetSubtype="21" fill="hold" grpId="0" nodeType="after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barn(inVertical)">
                                      <p:cBhvr>
                                        <p:cTn id="127" dur="500"/>
                                        <p:tgtEl>
                                          <p:spTgt spid="79"/>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80"/>
                                        </p:tgtEl>
                                        <p:attrNameLst>
                                          <p:attrName>style.visibility</p:attrName>
                                        </p:attrNameLst>
                                      </p:cBhvr>
                                      <p:to>
                                        <p:strVal val="visible"/>
                                      </p:to>
                                    </p:set>
                                    <p:animEffect transition="in" filter="barn(inVertical)">
                                      <p:cBhvr>
                                        <p:cTn id="130" dur="500"/>
                                        <p:tgtEl>
                                          <p:spTgt spid="80"/>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barn(inVertical)">
                                      <p:cBhvr>
                                        <p:cTn id="133" dur="500"/>
                                        <p:tgtEl>
                                          <p:spTgt spid="81"/>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82"/>
                                        </p:tgtEl>
                                        <p:attrNameLst>
                                          <p:attrName>style.visibility</p:attrName>
                                        </p:attrNameLst>
                                      </p:cBhvr>
                                      <p:to>
                                        <p:strVal val="visible"/>
                                      </p:to>
                                    </p:set>
                                    <p:animEffect transition="in" filter="barn(inVertical)">
                                      <p:cBhvr>
                                        <p:cTn id="136" dur="500"/>
                                        <p:tgtEl>
                                          <p:spTgt spid="82"/>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83"/>
                                        </p:tgtEl>
                                        <p:attrNameLst>
                                          <p:attrName>style.visibility</p:attrName>
                                        </p:attrNameLst>
                                      </p:cBhvr>
                                      <p:to>
                                        <p:strVal val="visible"/>
                                      </p:to>
                                    </p:set>
                                    <p:animEffect transition="in" filter="barn(inVertical)">
                                      <p:cBhvr>
                                        <p:cTn id="139" dur="500"/>
                                        <p:tgtEl>
                                          <p:spTgt spid="83"/>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84"/>
                                        </p:tgtEl>
                                        <p:attrNameLst>
                                          <p:attrName>style.visibility</p:attrName>
                                        </p:attrNameLst>
                                      </p:cBhvr>
                                      <p:to>
                                        <p:strVal val="visible"/>
                                      </p:to>
                                    </p:set>
                                    <p:animEffect transition="in" filter="barn(inVertical)">
                                      <p:cBhvr>
                                        <p:cTn id="142" dur="500"/>
                                        <p:tgtEl>
                                          <p:spTgt spid="84"/>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85"/>
                                        </p:tgtEl>
                                        <p:attrNameLst>
                                          <p:attrName>style.visibility</p:attrName>
                                        </p:attrNameLst>
                                      </p:cBhvr>
                                      <p:to>
                                        <p:strVal val="visible"/>
                                      </p:to>
                                    </p:set>
                                    <p:animEffect transition="in" filter="barn(inVertical)">
                                      <p:cBhvr>
                                        <p:cTn id="145" dur="500"/>
                                        <p:tgtEl>
                                          <p:spTgt spid="85"/>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86"/>
                                        </p:tgtEl>
                                        <p:attrNameLst>
                                          <p:attrName>style.visibility</p:attrName>
                                        </p:attrNameLst>
                                      </p:cBhvr>
                                      <p:to>
                                        <p:strVal val="visible"/>
                                      </p:to>
                                    </p:set>
                                    <p:animEffect transition="in" filter="barn(inVertical)">
                                      <p:cBhvr>
                                        <p:cTn id="148" dur="500"/>
                                        <p:tgtEl>
                                          <p:spTgt spid="86"/>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87"/>
                                        </p:tgtEl>
                                        <p:attrNameLst>
                                          <p:attrName>style.visibility</p:attrName>
                                        </p:attrNameLst>
                                      </p:cBhvr>
                                      <p:to>
                                        <p:strVal val="visible"/>
                                      </p:to>
                                    </p:set>
                                    <p:animEffect transition="in" filter="barn(inVertical)">
                                      <p:cBhvr>
                                        <p:cTn id="151"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9" grpId="0" animBg="1"/>
      <p:bldP spid="17" grpId="0" animBg="1"/>
      <p:bldP spid="18" grpId="0" animBg="1"/>
      <p:bldP spid="20" grpId="0" animBg="1"/>
      <p:bldP spid="21" grpId="0" animBg="1"/>
      <p:bldP spid="22" grpId="0" animBg="1"/>
      <p:bldP spid="23" grpId="0" animBg="1"/>
      <p:bldP spid="24" grpId="0" animBg="1"/>
      <p:bldP spid="26" grpId="0" animBg="1"/>
      <p:bldP spid="27" grpId="0" animBg="1"/>
      <p:bldP spid="28" grpId="0" animBg="1"/>
      <p:bldP spid="29" grpId="0" animBg="1"/>
      <p:bldP spid="31" grpId="0" animBg="1"/>
      <p:bldP spid="32" grpId="0" animBg="1"/>
      <p:bldP spid="33" grpId="0" animBg="1"/>
      <p:bldP spid="34" grpId="0"/>
      <p:bldP spid="35" grpId="0" animBg="1"/>
      <p:bldP spid="36" grpId="0" animBg="1"/>
      <p:bldP spid="2" grpId="0" animBg="1"/>
      <p:bldP spid="3" grpId="0"/>
      <p:bldP spid="37" grpId="0"/>
      <p:bldP spid="39" grpId="0" animBg="1"/>
      <p:bldP spid="40" grpId="0"/>
      <p:bldP spid="43" grpId="0" animBg="1"/>
      <p:bldP spid="44" grpId="0"/>
      <p:bldP spid="46" grpId="0"/>
      <p:bldP spid="79" grpId="0" animBg="1"/>
      <p:bldP spid="80" grpId="0"/>
      <p:bldP spid="81" grpId="0"/>
      <p:bldP spid="82" grpId="0"/>
      <p:bldP spid="83" grpId="0"/>
      <p:bldP spid="84" grpId="0"/>
      <p:bldP spid="85" grpId="0"/>
      <p:bldP spid="86" grpId="0"/>
      <p:bldP spid="87" grpId="0"/>
      <p:bldP spid="113" grpId="0" animBg="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1489E4B4-D449-4C45-A13C-7E51F860D797}"/>
              </a:ext>
            </a:extLst>
          </p:cNvPr>
          <p:cNvSpPr/>
          <p:nvPr/>
        </p:nvSpPr>
        <p:spPr>
          <a:xfrm>
            <a:off x="222508" y="229401"/>
            <a:ext cx="5713071" cy="641338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orme libre : forme 52">
            <a:extLst>
              <a:ext uri="{FF2B5EF4-FFF2-40B4-BE49-F238E27FC236}">
                <a16:creationId xmlns:a16="http://schemas.microsoft.com/office/drawing/2014/main" id="{06C4C000-66C4-48F0-98C0-DFDF46516BCF}"/>
              </a:ext>
            </a:extLst>
          </p:cNvPr>
          <p:cNvSpPr/>
          <p:nvPr/>
        </p:nvSpPr>
        <p:spPr>
          <a:xfrm>
            <a:off x="224498" y="241985"/>
            <a:ext cx="511728" cy="2365695"/>
          </a:xfrm>
          <a:custGeom>
            <a:avLst/>
            <a:gdLst>
              <a:gd name="connsiteX0" fmla="*/ 16778 w 511728"/>
              <a:gd name="connsiteY0" fmla="*/ 2365695 h 2365695"/>
              <a:gd name="connsiteX1" fmla="*/ 75501 w 511728"/>
              <a:gd name="connsiteY1" fmla="*/ 2323750 h 2365695"/>
              <a:gd name="connsiteX2" fmla="*/ 125835 w 511728"/>
              <a:gd name="connsiteY2" fmla="*/ 2348917 h 2365695"/>
              <a:gd name="connsiteX3" fmla="*/ 209725 w 511728"/>
              <a:gd name="connsiteY3" fmla="*/ 2298583 h 2365695"/>
              <a:gd name="connsiteX4" fmla="*/ 260058 w 511728"/>
              <a:gd name="connsiteY4" fmla="*/ 2281805 h 2365695"/>
              <a:gd name="connsiteX5" fmla="*/ 276836 w 511728"/>
              <a:gd name="connsiteY5" fmla="*/ 2231471 h 2365695"/>
              <a:gd name="connsiteX6" fmla="*/ 276836 w 511728"/>
              <a:gd name="connsiteY6" fmla="*/ 2197915 h 2365695"/>
              <a:gd name="connsiteX7" fmla="*/ 310392 w 511728"/>
              <a:gd name="connsiteY7" fmla="*/ 2147581 h 2365695"/>
              <a:gd name="connsiteX8" fmla="*/ 385893 w 511728"/>
              <a:gd name="connsiteY8" fmla="*/ 2130803 h 2365695"/>
              <a:gd name="connsiteX9" fmla="*/ 436227 w 511728"/>
              <a:gd name="connsiteY9" fmla="*/ 2063691 h 2365695"/>
              <a:gd name="connsiteX10" fmla="*/ 503339 w 511728"/>
              <a:gd name="connsiteY10" fmla="*/ 2038525 h 2365695"/>
              <a:gd name="connsiteX11" fmla="*/ 511728 w 511728"/>
              <a:gd name="connsiteY11" fmla="*/ 2021747 h 2365695"/>
              <a:gd name="connsiteX12" fmla="*/ 511728 w 511728"/>
              <a:gd name="connsiteY12" fmla="*/ 1929468 h 2365695"/>
              <a:gd name="connsiteX13" fmla="*/ 453005 w 511728"/>
              <a:gd name="connsiteY13" fmla="*/ 1879134 h 2365695"/>
              <a:gd name="connsiteX14" fmla="*/ 453005 w 511728"/>
              <a:gd name="connsiteY14" fmla="*/ 1711354 h 2365695"/>
              <a:gd name="connsiteX15" fmla="*/ 377504 w 511728"/>
              <a:gd name="connsiteY15" fmla="*/ 1602297 h 2365695"/>
              <a:gd name="connsiteX16" fmla="*/ 394282 w 511728"/>
              <a:gd name="connsiteY16" fmla="*/ 1451295 h 2365695"/>
              <a:gd name="connsiteX17" fmla="*/ 461394 w 511728"/>
              <a:gd name="connsiteY17" fmla="*/ 1409350 h 2365695"/>
              <a:gd name="connsiteX18" fmla="*/ 343948 w 511728"/>
              <a:gd name="connsiteY18" fmla="*/ 1300293 h 2365695"/>
              <a:gd name="connsiteX19" fmla="*/ 268447 w 511728"/>
              <a:gd name="connsiteY19" fmla="*/ 1132514 h 2365695"/>
              <a:gd name="connsiteX20" fmla="*/ 176169 w 511728"/>
              <a:gd name="connsiteY20" fmla="*/ 1090569 h 2365695"/>
              <a:gd name="connsiteX21" fmla="*/ 159391 w 511728"/>
              <a:gd name="connsiteY21" fmla="*/ 922789 h 2365695"/>
              <a:gd name="connsiteX22" fmla="*/ 117446 w 511728"/>
              <a:gd name="connsiteY22" fmla="*/ 872455 h 2365695"/>
              <a:gd name="connsiteX23" fmla="*/ 75501 w 511728"/>
              <a:gd name="connsiteY23" fmla="*/ 830510 h 2365695"/>
              <a:gd name="connsiteX24" fmla="*/ 75501 w 511728"/>
              <a:gd name="connsiteY24" fmla="*/ 687897 h 2365695"/>
              <a:gd name="connsiteX25" fmla="*/ 100668 w 511728"/>
              <a:gd name="connsiteY25" fmla="*/ 503339 h 2365695"/>
              <a:gd name="connsiteX26" fmla="*/ 134224 w 511728"/>
              <a:gd name="connsiteY26" fmla="*/ 469783 h 2365695"/>
              <a:gd name="connsiteX27" fmla="*/ 167780 w 511728"/>
              <a:gd name="connsiteY27" fmla="*/ 436227 h 2365695"/>
              <a:gd name="connsiteX28" fmla="*/ 176169 w 511728"/>
              <a:gd name="connsiteY28" fmla="*/ 360726 h 2365695"/>
              <a:gd name="connsiteX29" fmla="*/ 260058 w 511728"/>
              <a:gd name="connsiteY29" fmla="*/ 251669 h 2365695"/>
              <a:gd name="connsiteX30" fmla="*/ 285225 w 511728"/>
              <a:gd name="connsiteY30" fmla="*/ 184558 h 2365695"/>
              <a:gd name="connsiteX31" fmla="*/ 318781 w 511728"/>
              <a:gd name="connsiteY31" fmla="*/ 50334 h 2365695"/>
              <a:gd name="connsiteX32" fmla="*/ 469783 w 511728"/>
              <a:gd name="connsiteY32" fmla="*/ 0 h 2365695"/>
              <a:gd name="connsiteX33" fmla="*/ 0 w 511728"/>
              <a:gd name="connsiteY33" fmla="*/ 0 h 2365695"/>
              <a:gd name="connsiteX34" fmla="*/ 16778 w 511728"/>
              <a:gd name="connsiteY34" fmla="*/ 2365695 h 236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1728" h="2365695">
                <a:moveTo>
                  <a:pt x="16778" y="2365695"/>
                </a:moveTo>
                <a:lnTo>
                  <a:pt x="75501" y="2323750"/>
                </a:lnTo>
                <a:lnTo>
                  <a:pt x="125835" y="2348917"/>
                </a:lnTo>
                <a:lnTo>
                  <a:pt x="209725" y="2298583"/>
                </a:lnTo>
                <a:lnTo>
                  <a:pt x="260058" y="2281805"/>
                </a:lnTo>
                <a:lnTo>
                  <a:pt x="276836" y="2231471"/>
                </a:lnTo>
                <a:lnTo>
                  <a:pt x="276836" y="2197915"/>
                </a:lnTo>
                <a:lnTo>
                  <a:pt x="310392" y="2147581"/>
                </a:lnTo>
                <a:lnTo>
                  <a:pt x="385893" y="2130803"/>
                </a:lnTo>
                <a:lnTo>
                  <a:pt x="436227" y="2063691"/>
                </a:lnTo>
                <a:lnTo>
                  <a:pt x="503339" y="2038525"/>
                </a:lnTo>
                <a:lnTo>
                  <a:pt x="511728" y="2021747"/>
                </a:lnTo>
                <a:lnTo>
                  <a:pt x="511728" y="1929468"/>
                </a:lnTo>
                <a:lnTo>
                  <a:pt x="453005" y="1879134"/>
                </a:lnTo>
                <a:lnTo>
                  <a:pt x="453005" y="1711354"/>
                </a:lnTo>
                <a:lnTo>
                  <a:pt x="377504" y="1602297"/>
                </a:lnTo>
                <a:lnTo>
                  <a:pt x="394282" y="1451295"/>
                </a:lnTo>
                <a:lnTo>
                  <a:pt x="461394" y="1409350"/>
                </a:lnTo>
                <a:lnTo>
                  <a:pt x="343948" y="1300293"/>
                </a:lnTo>
                <a:lnTo>
                  <a:pt x="268447" y="1132514"/>
                </a:lnTo>
                <a:lnTo>
                  <a:pt x="176169" y="1090569"/>
                </a:lnTo>
                <a:lnTo>
                  <a:pt x="159391" y="922789"/>
                </a:lnTo>
                <a:lnTo>
                  <a:pt x="117446" y="872455"/>
                </a:lnTo>
                <a:lnTo>
                  <a:pt x="75501" y="830510"/>
                </a:lnTo>
                <a:lnTo>
                  <a:pt x="75501" y="687897"/>
                </a:lnTo>
                <a:lnTo>
                  <a:pt x="100668" y="503339"/>
                </a:lnTo>
                <a:lnTo>
                  <a:pt x="134224" y="469783"/>
                </a:lnTo>
                <a:lnTo>
                  <a:pt x="167780" y="436227"/>
                </a:lnTo>
                <a:lnTo>
                  <a:pt x="176169" y="360726"/>
                </a:lnTo>
                <a:lnTo>
                  <a:pt x="260058" y="251669"/>
                </a:lnTo>
                <a:lnTo>
                  <a:pt x="285225" y="184558"/>
                </a:lnTo>
                <a:lnTo>
                  <a:pt x="318781" y="50334"/>
                </a:lnTo>
                <a:lnTo>
                  <a:pt x="469783" y="0"/>
                </a:lnTo>
                <a:lnTo>
                  <a:pt x="0" y="0"/>
                </a:lnTo>
                <a:cubicBezTo>
                  <a:pt x="2796" y="782972"/>
                  <a:pt x="5593" y="1565945"/>
                  <a:pt x="16778" y="2365695"/>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orme libre : forme 53">
            <a:extLst>
              <a:ext uri="{FF2B5EF4-FFF2-40B4-BE49-F238E27FC236}">
                <a16:creationId xmlns:a16="http://schemas.microsoft.com/office/drawing/2014/main" id="{E16AF9B0-219F-4E31-BE6D-FEE1DB418253}"/>
              </a:ext>
            </a:extLst>
          </p:cNvPr>
          <p:cNvSpPr/>
          <p:nvPr/>
        </p:nvSpPr>
        <p:spPr>
          <a:xfrm>
            <a:off x="293368" y="654400"/>
            <a:ext cx="1329180" cy="1621411"/>
          </a:xfrm>
          <a:custGeom>
            <a:avLst/>
            <a:gdLst>
              <a:gd name="connsiteX0" fmla="*/ 443060 w 1329180"/>
              <a:gd name="connsiteY0" fmla="*/ 1621411 h 1621411"/>
              <a:gd name="connsiteX1" fmla="*/ 443060 w 1329180"/>
              <a:gd name="connsiteY1" fmla="*/ 1511431 h 1621411"/>
              <a:gd name="connsiteX2" fmla="*/ 392784 w 1329180"/>
              <a:gd name="connsiteY2" fmla="*/ 1464297 h 1621411"/>
              <a:gd name="connsiteX3" fmla="*/ 380215 w 1329180"/>
              <a:gd name="connsiteY3" fmla="*/ 1294615 h 1621411"/>
              <a:gd name="connsiteX4" fmla="*/ 314227 w 1329180"/>
              <a:gd name="connsiteY4" fmla="*/ 1194062 h 1621411"/>
              <a:gd name="connsiteX5" fmla="*/ 323654 w 1329180"/>
              <a:gd name="connsiteY5" fmla="*/ 1027522 h 1621411"/>
              <a:gd name="connsiteX6" fmla="*/ 383357 w 1329180"/>
              <a:gd name="connsiteY6" fmla="*/ 996099 h 1621411"/>
              <a:gd name="connsiteX7" fmla="*/ 282804 w 1329180"/>
              <a:gd name="connsiteY7" fmla="*/ 895547 h 1621411"/>
              <a:gd name="connsiteX8" fmla="*/ 207390 w 1329180"/>
              <a:gd name="connsiteY8" fmla="*/ 729006 h 1621411"/>
              <a:gd name="connsiteX9" fmla="*/ 109980 w 1329180"/>
              <a:gd name="connsiteY9" fmla="*/ 678730 h 1621411"/>
              <a:gd name="connsiteX10" fmla="*/ 97411 w 1329180"/>
              <a:gd name="connsiteY10" fmla="*/ 527901 h 1621411"/>
              <a:gd name="connsiteX11" fmla="*/ 0 w 1329180"/>
              <a:gd name="connsiteY11" fmla="*/ 417922 h 1621411"/>
              <a:gd name="connsiteX12" fmla="*/ 9427 w 1329180"/>
              <a:gd name="connsiteY12" fmla="*/ 289089 h 1621411"/>
              <a:gd name="connsiteX13" fmla="*/ 31423 w 1329180"/>
              <a:gd name="connsiteY13" fmla="*/ 116264 h 1621411"/>
              <a:gd name="connsiteX14" fmla="*/ 50276 w 1329180"/>
              <a:gd name="connsiteY14" fmla="*/ 109980 h 1621411"/>
              <a:gd name="connsiteX15" fmla="*/ 109980 w 1329180"/>
              <a:gd name="connsiteY15" fmla="*/ 122549 h 1621411"/>
              <a:gd name="connsiteX16" fmla="*/ 166540 w 1329180"/>
              <a:gd name="connsiteY16" fmla="*/ 81699 h 1621411"/>
              <a:gd name="connsiteX17" fmla="*/ 166540 w 1329180"/>
              <a:gd name="connsiteY17" fmla="*/ 62846 h 1621411"/>
              <a:gd name="connsiteX18" fmla="*/ 147687 w 1329180"/>
              <a:gd name="connsiteY18" fmla="*/ 50277 h 1621411"/>
              <a:gd name="connsiteX19" fmla="*/ 144545 w 1329180"/>
              <a:gd name="connsiteY19" fmla="*/ 37707 h 1621411"/>
              <a:gd name="connsiteX20" fmla="*/ 197963 w 1329180"/>
              <a:gd name="connsiteY20" fmla="*/ 6285 h 1621411"/>
              <a:gd name="connsiteX21" fmla="*/ 311085 w 1329180"/>
              <a:gd name="connsiteY21" fmla="*/ 0 h 1621411"/>
              <a:gd name="connsiteX22" fmla="*/ 333081 w 1329180"/>
              <a:gd name="connsiteY22" fmla="*/ 21996 h 1621411"/>
              <a:gd name="connsiteX23" fmla="*/ 333081 w 1329180"/>
              <a:gd name="connsiteY23" fmla="*/ 56561 h 1621411"/>
              <a:gd name="connsiteX24" fmla="*/ 345650 w 1329180"/>
              <a:gd name="connsiteY24" fmla="*/ 97411 h 1621411"/>
              <a:gd name="connsiteX25" fmla="*/ 339365 w 1329180"/>
              <a:gd name="connsiteY25" fmla="*/ 138260 h 1621411"/>
              <a:gd name="connsiteX26" fmla="*/ 377072 w 1329180"/>
              <a:gd name="connsiteY26" fmla="*/ 147687 h 1621411"/>
              <a:gd name="connsiteX27" fmla="*/ 351934 w 1329180"/>
              <a:gd name="connsiteY27" fmla="*/ 175967 h 1621411"/>
              <a:gd name="connsiteX28" fmla="*/ 367646 w 1329180"/>
              <a:gd name="connsiteY28" fmla="*/ 188536 h 1621411"/>
              <a:gd name="connsiteX29" fmla="*/ 395926 w 1329180"/>
              <a:gd name="connsiteY29" fmla="*/ 207390 h 1621411"/>
              <a:gd name="connsiteX30" fmla="*/ 408495 w 1329180"/>
              <a:gd name="connsiteY30" fmla="*/ 323654 h 1621411"/>
              <a:gd name="connsiteX31" fmla="*/ 427349 w 1329180"/>
              <a:gd name="connsiteY31" fmla="*/ 351934 h 1621411"/>
              <a:gd name="connsiteX32" fmla="*/ 518474 w 1329180"/>
              <a:gd name="connsiteY32" fmla="*/ 311085 h 1621411"/>
              <a:gd name="connsiteX33" fmla="*/ 553039 w 1329180"/>
              <a:gd name="connsiteY33" fmla="*/ 329938 h 1621411"/>
              <a:gd name="connsiteX34" fmla="*/ 675588 w 1329180"/>
              <a:gd name="connsiteY34" fmla="*/ 311085 h 1621411"/>
              <a:gd name="connsiteX35" fmla="*/ 738433 w 1329180"/>
              <a:gd name="connsiteY35" fmla="*/ 311085 h 1621411"/>
              <a:gd name="connsiteX36" fmla="*/ 779283 w 1329180"/>
              <a:gd name="connsiteY36" fmla="*/ 289089 h 1621411"/>
              <a:gd name="connsiteX37" fmla="*/ 886120 w 1329180"/>
              <a:gd name="connsiteY37" fmla="*/ 219959 h 1621411"/>
              <a:gd name="connsiteX38" fmla="*/ 879835 w 1329180"/>
              <a:gd name="connsiteY38" fmla="*/ 128833 h 1621411"/>
              <a:gd name="connsiteX39" fmla="*/ 961534 w 1329180"/>
              <a:gd name="connsiteY39" fmla="*/ 69130 h 1621411"/>
              <a:gd name="connsiteX40" fmla="*/ 986672 w 1329180"/>
              <a:gd name="connsiteY40" fmla="*/ 21996 h 1621411"/>
              <a:gd name="connsiteX41" fmla="*/ 1018095 w 1329180"/>
              <a:gd name="connsiteY41" fmla="*/ 40850 h 1621411"/>
              <a:gd name="connsiteX42" fmla="*/ 1008668 w 1329180"/>
              <a:gd name="connsiteY42" fmla="*/ 131975 h 1621411"/>
              <a:gd name="connsiteX43" fmla="*/ 992957 w 1329180"/>
              <a:gd name="connsiteY43" fmla="*/ 169683 h 1621411"/>
              <a:gd name="connsiteX44" fmla="*/ 1137501 w 1329180"/>
              <a:gd name="connsiteY44" fmla="*/ 260808 h 1621411"/>
              <a:gd name="connsiteX45" fmla="*/ 1146928 w 1329180"/>
              <a:gd name="connsiteY45" fmla="*/ 323654 h 1621411"/>
              <a:gd name="connsiteX46" fmla="*/ 1109221 w 1329180"/>
              <a:gd name="connsiteY46" fmla="*/ 477625 h 1621411"/>
              <a:gd name="connsiteX47" fmla="*/ 1096652 w 1329180"/>
              <a:gd name="connsiteY47" fmla="*/ 612742 h 1621411"/>
              <a:gd name="connsiteX48" fmla="*/ 1109221 w 1329180"/>
              <a:gd name="connsiteY48" fmla="*/ 672446 h 1621411"/>
              <a:gd name="connsiteX49" fmla="*/ 1184635 w 1329180"/>
              <a:gd name="connsiteY49" fmla="*/ 832701 h 1621411"/>
              <a:gd name="connsiteX50" fmla="*/ 1225485 w 1329180"/>
              <a:gd name="connsiteY50" fmla="*/ 977246 h 1621411"/>
              <a:gd name="connsiteX51" fmla="*/ 1216058 w 1329180"/>
              <a:gd name="connsiteY51" fmla="*/ 1140644 h 1621411"/>
              <a:gd name="connsiteX52" fmla="*/ 1234912 w 1329180"/>
              <a:gd name="connsiteY52" fmla="*/ 1203489 h 1621411"/>
              <a:gd name="connsiteX53" fmla="*/ 1329180 w 1329180"/>
              <a:gd name="connsiteY53" fmla="*/ 1275761 h 1621411"/>
              <a:gd name="connsiteX54" fmla="*/ 1140643 w 1329180"/>
              <a:gd name="connsiteY54" fmla="*/ 1225485 h 1621411"/>
              <a:gd name="connsiteX55" fmla="*/ 1018095 w 1329180"/>
              <a:gd name="connsiteY55" fmla="*/ 1244338 h 1621411"/>
              <a:gd name="connsiteX56" fmla="*/ 958392 w 1329180"/>
              <a:gd name="connsiteY56" fmla="*/ 1332322 h 1621411"/>
              <a:gd name="connsiteX57" fmla="*/ 879835 w 1329180"/>
              <a:gd name="connsiteY57" fmla="*/ 1388883 h 1621411"/>
              <a:gd name="connsiteX58" fmla="*/ 857839 w 1329180"/>
              <a:gd name="connsiteY58" fmla="*/ 1473724 h 1621411"/>
              <a:gd name="connsiteX59" fmla="*/ 685015 w 1329180"/>
              <a:gd name="connsiteY59" fmla="*/ 1564850 h 1621411"/>
              <a:gd name="connsiteX60" fmla="*/ 612742 w 1329180"/>
              <a:gd name="connsiteY60" fmla="*/ 1549138 h 1621411"/>
              <a:gd name="connsiteX61" fmla="*/ 584462 w 1329180"/>
              <a:gd name="connsiteY61" fmla="*/ 1564850 h 1621411"/>
              <a:gd name="connsiteX62" fmla="*/ 515332 w 1329180"/>
              <a:gd name="connsiteY62" fmla="*/ 1596272 h 1621411"/>
              <a:gd name="connsiteX63" fmla="*/ 443060 w 1329180"/>
              <a:gd name="connsiteY63" fmla="*/ 1621411 h 162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29180" h="1621411">
                <a:moveTo>
                  <a:pt x="443060" y="1621411"/>
                </a:moveTo>
                <a:lnTo>
                  <a:pt x="443060" y="1511431"/>
                </a:lnTo>
                <a:lnTo>
                  <a:pt x="392784" y="1464297"/>
                </a:lnTo>
                <a:lnTo>
                  <a:pt x="380215" y="1294615"/>
                </a:lnTo>
                <a:lnTo>
                  <a:pt x="314227" y="1194062"/>
                </a:lnTo>
                <a:lnTo>
                  <a:pt x="323654" y="1027522"/>
                </a:lnTo>
                <a:lnTo>
                  <a:pt x="383357" y="996099"/>
                </a:lnTo>
                <a:lnTo>
                  <a:pt x="282804" y="895547"/>
                </a:lnTo>
                <a:lnTo>
                  <a:pt x="207390" y="729006"/>
                </a:lnTo>
                <a:lnTo>
                  <a:pt x="109980" y="678730"/>
                </a:lnTo>
                <a:lnTo>
                  <a:pt x="97411" y="527901"/>
                </a:lnTo>
                <a:lnTo>
                  <a:pt x="0" y="417922"/>
                </a:lnTo>
                <a:lnTo>
                  <a:pt x="9427" y="289089"/>
                </a:lnTo>
                <a:lnTo>
                  <a:pt x="31423" y="116264"/>
                </a:lnTo>
                <a:lnTo>
                  <a:pt x="50276" y="109980"/>
                </a:lnTo>
                <a:lnTo>
                  <a:pt x="109980" y="122549"/>
                </a:lnTo>
                <a:lnTo>
                  <a:pt x="166540" y="81699"/>
                </a:lnTo>
                <a:lnTo>
                  <a:pt x="166540" y="62846"/>
                </a:lnTo>
                <a:lnTo>
                  <a:pt x="147687" y="50277"/>
                </a:lnTo>
                <a:lnTo>
                  <a:pt x="144545" y="37707"/>
                </a:lnTo>
                <a:lnTo>
                  <a:pt x="197963" y="6285"/>
                </a:lnTo>
                <a:lnTo>
                  <a:pt x="311085" y="0"/>
                </a:lnTo>
                <a:lnTo>
                  <a:pt x="333081" y="21996"/>
                </a:lnTo>
                <a:lnTo>
                  <a:pt x="333081" y="56561"/>
                </a:lnTo>
                <a:lnTo>
                  <a:pt x="345650" y="97411"/>
                </a:lnTo>
                <a:lnTo>
                  <a:pt x="339365" y="138260"/>
                </a:lnTo>
                <a:lnTo>
                  <a:pt x="377072" y="147687"/>
                </a:lnTo>
                <a:lnTo>
                  <a:pt x="351934" y="175967"/>
                </a:lnTo>
                <a:lnTo>
                  <a:pt x="367646" y="188536"/>
                </a:lnTo>
                <a:lnTo>
                  <a:pt x="395926" y="207390"/>
                </a:lnTo>
                <a:lnTo>
                  <a:pt x="408495" y="323654"/>
                </a:lnTo>
                <a:lnTo>
                  <a:pt x="427349" y="351934"/>
                </a:lnTo>
                <a:lnTo>
                  <a:pt x="518474" y="311085"/>
                </a:lnTo>
                <a:lnTo>
                  <a:pt x="553039" y="329938"/>
                </a:lnTo>
                <a:lnTo>
                  <a:pt x="675588" y="311085"/>
                </a:lnTo>
                <a:lnTo>
                  <a:pt x="738433" y="311085"/>
                </a:lnTo>
                <a:lnTo>
                  <a:pt x="779283" y="289089"/>
                </a:lnTo>
                <a:lnTo>
                  <a:pt x="886120" y="219959"/>
                </a:lnTo>
                <a:lnTo>
                  <a:pt x="879835" y="128833"/>
                </a:lnTo>
                <a:lnTo>
                  <a:pt x="961534" y="69130"/>
                </a:lnTo>
                <a:lnTo>
                  <a:pt x="986672" y="21996"/>
                </a:lnTo>
                <a:lnTo>
                  <a:pt x="1018095" y="40850"/>
                </a:lnTo>
                <a:lnTo>
                  <a:pt x="1008668" y="131975"/>
                </a:lnTo>
                <a:lnTo>
                  <a:pt x="992957" y="169683"/>
                </a:lnTo>
                <a:lnTo>
                  <a:pt x="1137501" y="260808"/>
                </a:lnTo>
                <a:lnTo>
                  <a:pt x="1146928" y="323654"/>
                </a:lnTo>
                <a:lnTo>
                  <a:pt x="1109221" y="477625"/>
                </a:lnTo>
                <a:lnTo>
                  <a:pt x="1096652" y="612742"/>
                </a:lnTo>
                <a:lnTo>
                  <a:pt x="1109221" y="672446"/>
                </a:lnTo>
                <a:lnTo>
                  <a:pt x="1184635" y="832701"/>
                </a:lnTo>
                <a:lnTo>
                  <a:pt x="1225485" y="977246"/>
                </a:lnTo>
                <a:lnTo>
                  <a:pt x="1216058" y="1140644"/>
                </a:lnTo>
                <a:lnTo>
                  <a:pt x="1234912" y="1203489"/>
                </a:lnTo>
                <a:lnTo>
                  <a:pt x="1329180" y="1275761"/>
                </a:lnTo>
                <a:lnTo>
                  <a:pt x="1140643" y="1225485"/>
                </a:lnTo>
                <a:lnTo>
                  <a:pt x="1018095" y="1244338"/>
                </a:lnTo>
                <a:lnTo>
                  <a:pt x="958392" y="1332322"/>
                </a:lnTo>
                <a:lnTo>
                  <a:pt x="879835" y="1388883"/>
                </a:lnTo>
                <a:lnTo>
                  <a:pt x="857839" y="1473724"/>
                </a:lnTo>
                <a:lnTo>
                  <a:pt x="685015" y="1564850"/>
                </a:lnTo>
                <a:lnTo>
                  <a:pt x="612742" y="1549138"/>
                </a:lnTo>
                <a:lnTo>
                  <a:pt x="584462" y="1564850"/>
                </a:lnTo>
                <a:lnTo>
                  <a:pt x="515332" y="1596272"/>
                </a:lnTo>
                <a:lnTo>
                  <a:pt x="443060" y="1621411"/>
                </a:lnTo>
                <a:close/>
              </a:path>
            </a:pathLst>
          </a:custGeom>
          <a:noFill/>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orme libre : forme 54">
            <a:extLst>
              <a:ext uri="{FF2B5EF4-FFF2-40B4-BE49-F238E27FC236}">
                <a16:creationId xmlns:a16="http://schemas.microsoft.com/office/drawing/2014/main" id="{96550FFD-70EA-4F3E-9720-81A9B94B7DE7}"/>
              </a:ext>
            </a:extLst>
          </p:cNvPr>
          <p:cNvSpPr/>
          <p:nvPr/>
        </p:nvSpPr>
        <p:spPr>
          <a:xfrm>
            <a:off x="331075" y="236479"/>
            <a:ext cx="1803662" cy="779282"/>
          </a:xfrm>
          <a:custGeom>
            <a:avLst/>
            <a:gdLst>
              <a:gd name="connsiteX0" fmla="*/ 952108 w 1803662"/>
              <a:gd name="connsiteY0" fmla="*/ 433633 h 779282"/>
              <a:gd name="connsiteX1" fmla="*/ 926969 w 1803662"/>
              <a:gd name="connsiteY1" fmla="*/ 496478 h 779282"/>
              <a:gd name="connsiteX2" fmla="*/ 845271 w 1803662"/>
              <a:gd name="connsiteY2" fmla="*/ 543612 h 779282"/>
              <a:gd name="connsiteX3" fmla="*/ 838986 w 1803662"/>
              <a:gd name="connsiteY3" fmla="*/ 647307 h 779282"/>
              <a:gd name="connsiteX4" fmla="*/ 769856 w 1803662"/>
              <a:gd name="connsiteY4" fmla="*/ 685014 h 779282"/>
              <a:gd name="connsiteX5" fmla="*/ 697584 w 1803662"/>
              <a:gd name="connsiteY5" fmla="*/ 722721 h 779282"/>
              <a:gd name="connsiteX6" fmla="*/ 512190 w 1803662"/>
              <a:gd name="connsiteY6" fmla="*/ 747859 h 779282"/>
              <a:gd name="connsiteX7" fmla="*/ 477625 w 1803662"/>
              <a:gd name="connsiteY7" fmla="*/ 725863 h 779282"/>
              <a:gd name="connsiteX8" fmla="*/ 402211 w 1803662"/>
              <a:gd name="connsiteY8" fmla="*/ 769855 h 779282"/>
              <a:gd name="connsiteX9" fmla="*/ 370788 w 1803662"/>
              <a:gd name="connsiteY9" fmla="*/ 747859 h 779282"/>
              <a:gd name="connsiteX10" fmla="*/ 361361 w 1803662"/>
              <a:gd name="connsiteY10" fmla="*/ 634738 h 779282"/>
              <a:gd name="connsiteX11" fmla="*/ 329939 w 1803662"/>
              <a:gd name="connsiteY11" fmla="*/ 609600 h 779282"/>
              <a:gd name="connsiteX12" fmla="*/ 311085 w 1803662"/>
              <a:gd name="connsiteY12" fmla="*/ 590746 h 779282"/>
              <a:gd name="connsiteX13" fmla="*/ 348792 w 1803662"/>
              <a:gd name="connsiteY13" fmla="*/ 568750 h 779282"/>
              <a:gd name="connsiteX14" fmla="*/ 311085 w 1803662"/>
              <a:gd name="connsiteY14" fmla="*/ 546754 h 779282"/>
              <a:gd name="connsiteX15" fmla="*/ 301658 w 1803662"/>
              <a:gd name="connsiteY15" fmla="*/ 490193 h 779282"/>
              <a:gd name="connsiteX16" fmla="*/ 295374 w 1803662"/>
              <a:gd name="connsiteY16" fmla="*/ 443059 h 779282"/>
              <a:gd name="connsiteX17" fmla="*/ 273378 w 1803662"/>
              <a:gd name="connsiteY17" fmla="*/ 414779 h 779282"/>
              <a:gd name="connsiteX18" fmla="*/ 185394 w 1803662"/>
              <a:gd name="connsiteY18" fmla="*/ 417921 h 779282"/>
              <a:gd name="connsiteX19" fmla="*/ 135118 w 1803662"/>
              <a:gd name="connsiteY19" fmla="*/ 436775 h 779282"/>
              <a:gd name="connsiteX20" fmla="*/ 109980 w 1803662"/>
              <a:gd name="connsiteY20" fmla="*/ 465055 h 779282"/>
              <a:gd name="connsiteX21" fmla="*/ 125691 w 1803662"/>
              <a:gd name="connsiteY21" fmla="*/ 490193 h 779282"/>
              <a:gd name="connsiteX22" fmla="*/ 106838 w 1803662"/>
              <a:gd name="connsiteY22" fmla="*/ 515332 h 779282"/>
              <a:gd name="connsiteX23" fmla="*/ 56561 w 1803662"/>
              <a:gd name="connsiteY23" fmla="*/ 534185 h 779282"/>
              <a:gd name="connsiteX24" fmla="*/ 0 w 1803662"/>
              <a:gd name="connsiteY24" fmla="*/ 524758 h 779282"/>
              <a:gd name="connsiteX25" fmla="*/ 0 w 1803662"/>
              <a:gd name="connsiteY25" fmla="*/ 524758 h 779282"/>
              <a:gd name="connsiteX26" fmla="*/ 3143 w 1803662"/>
              <a:gd name="connsiteY26" fmla="*/ 505905 h 779282"/>
              <a:gd name="connsiteX27" fmla="*/ 62846 w 1803662"/>
              <a:gd name="connsiteY27" fmla="*/ 439917 h 779282"/>
              <a:gd name="connsiteX28" fmla="*/ 69130 w 1803662"/>
              <a:gd name="connsiteY28" fmla="*/ 373929 h 779282"/>
              <a:gd name="connsiteX29" fmla="*/ 160256 w 1803662"/>
              <a:gd name="connsiteY29" fmla="*/ 248239 h 779282"/>
              <a:gd name="connsiteX30" fmla="*/ 210532 w 1803662"/>
              <a:gd name="connsiteY30" fmla="*/ 53418 h 779282"/>
              <a:gd name="connsiteX31" fmla="*/ 383357 w 1803662"/>
              <a:gd name="connsiteY31" fmla="*/ 6284 h 779282"/>
              <a:gd name="connsiteX32" fmla="*/ 1401452 w 1803662"/>
              <a:gd name="connsiteY32" fmla="*/ 0 h 779282"/>
              <a:gd name="connsiteX33" fmla="*/ 1407736 w 1803662"/>
              <a:gd name="connsiteY33" fmla="*/ 69129 h 779282"/>
              <a:gd name="connsiteX34" fmla="*/ 1395167 w 1803662"/>
              <a:gd name="connsiteY34" fmla="*/ 122548 h 779282"/>
              <a:gd name="connsiteX35" fmla="*/ 1489435 w 1803662"/>
              <a:gd name="connsiteY35" fmla="*/ 106837 h 779282"/>
              <a:gd name="connsiteX36" fmla="*/ 1524000 w 1803662"/>
              <a:gd name="connsiteY36" fmla="*/ 119406 h 779282"/>
              <a:gd name="connsiteX37" fmla="*/ 1555423 w 1803662"/>
              <a:gd name="connsiteY37" fmla="*/ 163398 h 779282"/>
              <a:gd name="connsiteX38" fmla="*/ 1545996 w 1803662"/>
              <a:gd name="connsiteY38" fmla="*/ 197962 h 779282"/>
              <a:gd name="connsiteX39" fmla="*/ 1621411 w 1803662"/>
              <a:gd name="connsiteY39" fmla="*/ 223101 h 779282"/>
              <a:gd name="connsiteX40" fmla="*/ 1687398 w 1803662"/>
              <a:gd name="connsiteY40" fmla="*/ 223101 h 779282"/>
              <a:gd name="connsiteX41" fmla="*/ 1703110 w 1803662"/>
              <a:gd name="connsiteY41" fmla="*/ 201105 h 779282"/>
              <a:gd name="connsiteX42" fmla="*/ 1747101 w 1803662"/>
              <a:gd name="connsiteY42" fmla="*/ 175967 h 779282"/>
              <a:gd name="connsiteX43" fmla="*/ 1803662 w 1803662"/>
              <a:gd name="connsiteY43" fmla="*/ 204247 h 779282"/>
              <a:gd name="connsiteX44" fmla="*/ 1762813 w 1803662"/>
              <a:gd name="connsiteY44" fmla="*/ 292230 h 779282"/>
              <a:gd name="connsiteX45" fmla="*/ 1753386 w 1803662"/>
              <a:gd name="connsiteY45" fmla="*/ 329938 h 779282"/>
              <a:gd name="connsiteX46" fmla="*/ 1743959 w 1803662"/>
              <a:gd name="connsiteY46" fmla="*/ 355076 h 779282"/>
              <a:gd name="connsiteX47" fmla="*/ 1747101 w 1803662"/>
              <a:gd name="connsiteY47" fmla="*/ 380214 h 779282"/>
              <a:gd name="connsiteX48" fmla="*/ 1791093 w 1803662"/>
              <a:gd name="connsiteY48" fmla="*/ 408494 h 779282"/>
              <a:gd name="connsiteX49" fmla="*/ 1772240 w 1803662"/>
              <a:gd name="connsiteY49" fmla="*/ 449344 h 779282"/>
              <a:gd name="connsiteX50" fmla="*/ 1699967 w 1803662"/>
              <a:gd name="connsiteY50" fmla="*/ 414779 h 779282"/>
              <a:gd name="connsiteX51" fmla="*/ 1668545 w 1803662"/>
              <a:gd name="connsiteY51" fmla="*/ 458771 h 779282"/>
              <a:gd name="connsiteX52" fmla="*/ 1684256 w 1803662"/>
              <a:gd name="connsiteY52" fmla="*/ 499620 h 779282"/>
              <a:gd name="connsiteX53" fmla="*/ 1668545 w 1803662"/>
              <a:gd name="connsiteY53" fmla="*/ 562466 h 779282"/>
              <a:gd name="connsiteX54" fmla="*/ 1665402 w 1803662"/>
              <a:gd name="connsiteY54" fmla="*/ 609600 h 779282"/>
              <a:gd name="connsiteX55" fmla="*/ 1599415 w 1803662"/>
              <a:gd name="connsiteY55" fmla="*/ 565608 h 779282"/>
              <a:gd name="connsiteX56" fmla="*/ 1586846 w 1803662"/>
              <a:gd name="connsiteY56" fmla="*/ 518474 h 779282"/>
              <a:gd name="connsiteX57" fmla="*/ 1545996 w 1803662"/>
              <a:gd name="connsiteY57" fmla="*/ 512189 h 779282"/>
              <a:gd name="connsiteX58" fmla="*/ 1436017 w 1803662"/>
              <a:gd name="connsiteY58" fmla="*/ 534185 h 779282"/>
              <a:gd name="connsiteX59" fmla="*/ 1329180 w 1803662"/>
              <a:gd name="connsiteY59" fmla="*/ 424206 h 779282"/>
              <a:gd name="connsiteX60" fmla="*/ 1300899 w 1803662"/>
              <a:gd name="connsiteY60" fmla="*/ 436775 h 779282"/>
              <a:gd name="connsiteX61" fmla="*/ 1304042 w 1803662"/>
              <a:gd name="connsiteY61" fmla="*/ 543612 h 779282"/>
              <a:gd name="connsiteX62" fmla="*/ 1256908 w 1803662"/>
              <a:gd name="connsiteY62" fmla="*/ 634738 h 779282"/>
              <a:gd name="connsiteX63" fmla="*/ 1203489 w 1803662"/>
              <a:gd name="connsiteY63" fmla="*/ 707010 h 779282"/>
              <a:gd name="connsiteX64" fmla="*/ 1216058 w 1803662"/>
              <a:gd name="connsiteY64" fmla="*/ 779282 h 779282"/>
              <a:gd name="connsiteX65" fmla="*/ 1153213 w 1803662"/>
              <a:gd name="connsiteY65" fmla="*/ 776140 h 779282"/>
              <a:gd name="connsiteX66" fmla="*/ 1112363 w 1803662"/>
              <a:gd name="connsiteY66" fmla="*/ 741575 h 779282"/>
              <a:gd name="connsiteX67" fmla="*/ 1096652 w 1803662"/>
              <a:gd name="connsiteY67" fmla="*/ 678729 h 779282"/>
              <a:gd name="connsiteX68" fmla="*/ 964677 w 1803662"/>
              <a:gd name="connsiteY68" fmla="*/ 590746 h 779282"/>
              <a:gd name="connsiteX69" fmla="*/ 980388 w 1803662"/>
              <a:gd name="connsiteY69" fmla="*/ 537327 h 779282"/>
              <a:gd name="connsiteX70" fmla="*/ 952108 w 1803662"/>
              <a:gd name="connsiteY70" fmla="*/ 433633 h 77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03662" h="779282">
                <a:moveTo>
                  <a:pt x="952108" y="433633"/>
                </a:moveTo>
                <a:lnTo>
                  <a:pt x="926969" y="496478"/>
                </a:lnTo>
                <a:lnTo>
                  <a:pt x="845271" y="543612"/>
                </a:lnTo>
                <a:lnTo>
                  <a:pt x="838986" y="647307"/>
                </a:lnTo>
                <a:lnTo>
                  <a:pt x="769856" y="685014"/>
                </a:lnTo>
                <a:lnTo>
                  <a:pt x="697584" y="722721"/>
                </a:lnTo>
                <a:lnTo>
                  <a:pt x="512190" y="747859"/>
                </a:lnTo>
                <a:lnTo>
                  <a:pt x="477625" y="725863"/>
                </a:lnTo>
                <a:lnTo>
                  <a:pt x="402211" y="769855"/>
                </a:lnTo>
                <a:lnTo>
                  <a:pt x="370788" y="747859"/>
                </a:lnTo>
                <a:lnTo>
                  <a:pt x="361361" y="634738"/>
                </a:lnTo>
                <a:lnTo>
                  <a:pt x="329939" y="609600"/>
                </a:lnTo>
                <a:lnTo>
                  <a:pt x="311085" y="590746"/>
                </a:lnTo>
                <a:lnTo>
                  <a:pt x="348792" y="568750"/>
                </a:lnTo>
                <a:lnTo>
                  <a:pt x="311085" y="546754"/>
                </a:lnTo>
                <a:lnTo>
                  <a:pt x="301658" y="490193"/>
                </a:lnTo>
                <a:lnTo>
                  <a:pt x="295374" y="443059"/>
                </a:lnTo>
                <a:lnTo>
                  <a:pt x="273378" y="414779"/>
                </a:lnTo>
                <a:lnTo>
                  <a:pt x="185394" y="417921"/>
                </a:lnTo>
                <a:lnTo>
                  <a:pt x="135118" y="436775"/>
                </a:lnTo>
                <a:lnTo>
                  <a:pt x="109980" y="465055"/>
                </a:lnTo>
                <a:lnTo>
                  <a:pt x="125691" y="490193"/>
                </a:lnTo>
                <a:lnTo>
                  <a:pt x="106838" y="515332"/>
                </a:lnTo>
                <a:lnTo>
                  <a:pt x="56561" y="534185"/>
                </a:lnTo>
                <a:lnTo>
                  <a:pt x="0" y="524758"/>
                </a:lnTo>
                <a:lnTo>
                  <a:pt x="0" y="524758"/>
                </a:lnTo>
                <a:lnTo>
                  <a:pt x="3143" y="505905"/>
                </a:lnTo>
                <a:lnTo>
                  <a:pt x="62846" y="439917"/>
                </a:lnTo>
                <a:lnTo>
                  <a:pt x="69130" y="373929"/>
                </a:lnTo>
                <a:lnTo>
                  <a:pt x="160256" y="248239"/>
                </a:lnTo>
                <a:lnTo>
                  <a:pt x="210532" y="53418"/>
                </a:lnTo>
                <a:lnTo>
                  <a:pt x="383357" y="6284"/>
                </a:lnTo>
                <a:lnTo>
                  <a:pt x="1401452" y="0"/>
                </a:lnTo>
                <a:lnTo>
                  <a:pt x="1407736" y="69129"/>
                </a:lnTo>
                <a:lnTo>
                  <a:pt x="1395167" y="122548"/>
                </a:lnTo>
                <a:lnTo>
                  <a:pt x="1489435" y="106837"/>
                </a:lnTo>
                <a:lnTo>
                  <a:pt x="1524000" y="119406"/>
                </a:lnTo>
                <a:lnTo>
                  <a:pt x="1555423" y="163398"/>
                </a:lnTo>
                <a:lnTo>
                  <a:pt x="1545996" y="197962"/>
                </a:lnTo>
                <a:lnTo>
                  <a:pt x="1621411" y="223101"/>
                </a:lnTo>
                <a:lnTo>
                  <a:pt x="1687398" y="223101"/>
                </a:lnTo>
                <a:lnTo>
                  <a:pt x="1703110" y="201105"/>
                </a:lnTo>
                <a:lnTo>
                  <a:pt x="1747101" y="175967"/>
                </a:lnTo>
                <a:lnTo>
                  <a:pt x="1803662" y="204247"/>
                </a:lnTo>
                <a:lnTo>
                  <a:pt x="1762813" y="292230"/>
                </a:lnTo>
                <a:lnTo>
                  <a:pt x="1753386" y="329938"/>
                </a:lnTo>
                <a:lnTo>
                  <a:pt x="1743959" y="355076"/>
                </a:lnTo>
                <a:lnTo>
                  <a:pt x="1747101" y="380214"/>
                </a:lnTo>
                <a:lnTo>
                  <a:pt x="1791093" y="408494"/>
                </a:lnTo>
                <a:lnTo>
                  <a:pt x="1772240" y="449344"/>
                </a:lnTo>
                <a:lnTo>
                  <a:pt x="1699967" y="414779"/>
                </a:lnTo>
                <a:lnTo>
                  <a:pt x="1668545" y="458771"/>
                </a:lnTo>
                <a:lnTo>
                  <a:pt x="1684256" y="499620"/>
                </a:lnTo>
                <a:lnTo>
                  <a:pt x="1668545" y="562466"/>
                </a:lnTo>
                <a:lnTo>
                  <a:pt x="1665402" y="609600"/>
                </a:lnTo>
                <a:lnTo>
                  <a:pt x="1599415" y="565608"/>
                </a:lnTo>
                <a:lnTo>
                  <a:pt x="1586846" y="518474"/>
                </a:lnTo>
                <a:lnTo>
                  <a:pt x="1545996" y="512189"/>
                </a:lnTo>
                <a:lnTo>
                  <a:pt x="1436017" y="534185"/>
                </a:lnTo>
                <a:lnTo>
                  <a:pt x="1329180" y="424206"/>
                </a:lnTo>
                <a:lnTo>
                  <a:pt x="1300899" y="436775"/>
                </a:lnTo>
                <a:cubicBezTo>
                  <a:pt x="1301947" y="472387"/>
                  <a:pt x="1302994" y="508000"/>
                  <a:pt x="1304042" y="543612"/>
                </a:cubicBezTo>
                <a:lnTo>
                  <a:pt x="1256908" y="634738"/>
                </a:lnTo>
                <a:lnTo>
                  <a:pt x="1203489" y="707010"/>
                </a:lnTo>
                <a:lnTo>
                  <a:pt x="1216058" y="779282"/>
                </a:lnTo>
                <a:lnTo>
                  <a:pt x="1153213" y="776140"/>
                </a:lnTo>
                <a:lnTo>
                  <a:pt x="1112363" y="741575"/>
                </a:lnTo>
                <a:lnTo>
                  <a:pt x="1096652" y="678729"/>
                </a:lnTo>
                <a:lnTo>
                  <a:pt x="964677" y="590746"/>
                </a:lnTo>
                <a:lnTo>
                  <a:pt x="980388" y="537327"/>
                </a:lnTo>
                <a:lnTo>
                  <a:pt x="952108" y="433633"/>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orme libre : forme 55">
            <a:extLst>
              <a:ext uri="{FF2B5EF4-FFF2-40B4-BE49-F238E27FC236}">
                <a16:creationId xmlns:a16="http://schemas.microsoft.com/office/drawing/2014/main" id="{85AB9114-8E92-420D-BC4B-06AAF6DCB354}"/>
              </a:ext>
            </a:extLst>
          </p:cNvPr>
          <p:cNvSpPr/>
          <p:nvPr/>
        </p:nvSpPr>
        <p:spPr>
          <a:xfrm>
            <a:off x="1393658" y="231682"/>
            <a:ext cx="4539916" cy="2999874"/>
          </a:xfrm>
          <a:custGeom>
            <a:avLst/>
            <a:gdLst>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517358 w 4539916"/>
              <a:gd name="connsiteY41" fmla="*/ 1138990 h 2999874"/>
              <a:gd name="connsiteX42" fmla="*/ 617621 w 4539916"/>
              <a:gd name="connsiteY42" fmla="*/ 1187116 h 2999874"/>
              <a:gd name="connsiteX43" fmla="*/ 705853 w 4539916"/>
              <a:gd name="connsiteY43" fmla="*/ 1239253 h 2999874"/>
              <a:gd name="connsiteX44" fmla="*/ 794084 w 4539916"/>
              <a:gd name="connsiteY44" fmla="*/ 1283369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539916" h="2999874">
                <a:moveTo>
                  <a:pt x="340895" y="4011"/>
                </a:moveTo>
                <a:lnTo>
                  <a:pt x="352926" y="72190"/>
                </a:lnTo>
                <a:lnTo>
                  <a:pt x="332874" y="128337"/>
                </a:lnTo>
                <a:lnTo>
                  <a:pt x="421105" y="108285"/>
                </a:lnTo>
                <a:lnTo>
                  <a:pt x="461211" y="132348"/>
                </a:lnTo>
                <a:lnTo>
                  <a:pt x="497305" y="160422"/>
                </a:lnTo>
                <a:lnTo>
                  <a:pt x="485274" y="204537"/>
                </a:lnTo>
                <a:lnTo>
                  <a:pt x="549442" y="220579"/>
                </a:lnTo>
                <a:lnTo>
                  <a:pt x="621632" y="224590"/>
                </a:lnTo>
                <a:lnTo>
                  <a:pt x="677779" y="184485"/>
                </a:lnTo>
                <a:lnTo>
                  <a:pt x="749969" y="220579"/>
                </a:lnTo>
                <a:lnTo>
                  <a:pt x="689811" y="381000"/>
                </a:lnTo>
                <a:lnTo>
                  <a:pt x="733926" y="421106"/>
                </a:lnTo>
                <a:lnTo>
                  <a:pt x="713874" y="461211"/>
                </a:lnTo>
                <a:lnTo>
                  <a:pt x="633663" y="429127"/>
                </a:lnTo>
                <a:lnTo>
                  <a:pt x="609600" y="477253"/>
                </a:lnTo>
                <a:lnTo>
                  <a:pt x="633663" y="517358"/>
                </a:lnTo>
                <a:lnTo>
                  <a:pt x="609600" y="625643"/>
                </a:lnTo>
                <a:lnTo>
                  <a:pt x="533400" y="573506"/>
                </a:lnTo>
                <a:lnTo>
                  <a:pt x="513348" y="529390"/>
                </a:lnTo>
                <a:lnTo>
                  <a:pt x="457200" y="521369"/>
                </a:lnTo>
                <a:lnTo>
                  <a:pt x="381000" y="549443"/>
                </a:lnTo>
                <a:lnTo>
                  <a:pt x="260684" y="433137"/>
                </a:lnTo>
                <a:lnTo>
                  <a:pt x="236621" y="449179"/>
                </a:lnTo>
                <a:lnTo>
                  <a:pt x="244642" y="537411"/>
                </a:lnTo>
                <a:lnTo>
                  <a:pt x="180474" y="673769"/>
                </a:lnTo>
                <a:lnTo>
                  <a:pt x="164432" y="713874"/>
                </a:lnTo>
                <a:lnTo>
                  <a:pt x="152400" y="737937"/>
                </a:lnTo>
                <a:lnTo>
                  <a:pt x="160421" y="786064"/>
                </a:lnTo>
                <a:lnTo>
                  <a:pt x="104274" y="798095"/>
                </a:lnTo>
                <a:lnTo>
                  <a:pt x="84221" y="790074"/>
                </a:lnTo>
                <a:lnTo>
                  <a:pt x="48126" y="757990"/>
                </a:lnTo>
                <a:lnTo>
                  <a:pt x="16042" y="890337"/>
                </a:lnTo>
                <a:lnTo>
                  <a:pt x="0" y="966537"/>
                </a:lnTo>
                <a:lnTo>
                  <a:pt x="4011" y="1034716"/>
                </a:lnTo>
                <a:lnTo>
                  <a:pt x="16042" y="1106906"/>
                </a:lnTo>
                <a:lnTo>
                  <a:pt x="48126" y="1163053"/>
                </a:lnTo>
                <a:lnTo>
                  <a:pt x="212558" y="1122948"/>
                </a:lnTo>
                <a:lnTo>
                  <a:pt x="256674" y="1143000"/>
                </a:lnTo>
                <a:lnTo>
                  <a:pt x="376990" y="1094874"/>
                </a:lnTo>
                <a:lnTo>
                  <a:pt x="457200" y="1078832"/>
                </a:lnTo>
                <a:lnTo>
                  <a:pt x="517358" y="1138990"/>
                </a:lnTo>
                <a:lnTo>
                  <a:pt x="617621" y="1187116"/>
                </a:lnTo>
                <a:lnTo>
                  <a:pt x="705853" y="1239253"/>
                </a:lnTo>
                <a:lnTo>
                  <a:pt x="794084" y="1283369"/>
                </a:lnTo>
                <a:lnTo>
                  <a:pt x="834190" y="1151022"/>
                </a:lnTo>
                <a:lnTo>
                  <a:pt x="862263" y="1163053"/>
                </a:lnTo>
                <a:lnTo>
                  <a:pt x="998621" y="1171074"/>
                </a:lnTo>
                <a:lnTo>
                  <a:pt x="1134979" y="1219200"/>
                </a:lnTo>
                <a:lnTo>
                  <a:pt x="1199148" y="1271337"/>
                </a:lnTo>
                <a:lnTo>
                  <a:pt x="1295400" y="1311443"/>
                </a:lnTo>
                <a:lnTo>
                  <a:pt x="1407695" y="1331495"/>
                </a:lnTo>
                <a:lnTo>
                  <a:pt x="1459832" y="1335506"/>
                </a:lnTo>
                <a:lnTo>
                  <a:pt x="1528011" y="1375611"/>
                </a:lnTo>
                <a:lnTo>
                  <a:pt x="1540042" y="1331495"/>
                </a:lnTo>
                <a:lnTo>
                  <a:pt x="1475874" y="1279358"/>
                </a:lnTo>
                <a:lnTo>
                  <a:pt x="1475874" y="1179095"/>
                </a:lnTo>
                <a:lnTo>
                  <a:pt x="1475874" y="1070811"/>
                </a:lnTo>
                <a:lnTo>
                  <a:pt x="1640305" y="1026695"/>
                </a:lnTo>
                <a:lnTo>
                  <a:pt x="1728537" y="962527"/>
                </a:lnTo>
                <a:lnTo>
                  <a:pt x="1788695" y="970548"/>
                </a:lnTo>
                <a:lnTo>
                  <a:pt x="1808748" y="946485"/>
                </a:lnTo>
                <a:lnTo>
                  <a:pt x="1800726" y="886327"/>
                </a:lnTo>
                <a:lnTo>
                  <a:pt x="1921042" y="906379"/>
                </a:lnTo>
                <a:lnTo>
                  <a:pt x="1933074" y="946485"/>
                </a:lnTo>
                <a:lnTo>
                  <a:pt x="2005263" y="882316"/>
                </a:lnTo>
                <a:lnTo>
                  <a:pt x="2077453" y="938464"/>
                </a:lnTo>
                <a:lnTo>
                  <a:pt x="2041358" y="1002632"/>
                </a:lnTo>
                <a:lnTo>
                  <a:pt x="2001253" y="1050758"/>
                </a:lnTo>
                <a:lnTo>
                  <a:pt x="1997242" y="1143000"/>
                </a:lnTo>
                <a:lnTo>
                  <a:pt x="2029326" y="1215190"/>
                </a:lnTo>
                <a:lnTo>
                  <a:pt x="2061411" y="1311443"/>
                </a:lnTo>
                <a:lnTo>
                  <a:pt x="2121569" y="1375611"/>
                </a:lnTo>
                <a:lnTo>
                  <a:pt x="2129590" y="1435769"/>
                </a:lnTo>
                <a:lnTo>
                  <a:pt x="2173705" y="1431758"/>
                </a:lnTo>
                <a:lnTo>
                  <a:pt x="2241884" y="1319464"/>
                </a:lnTo>
                <a:lnTo>
                  <a:pt x="2286000" y="1187116"/>
                </a:lnTo>
                <a:lnTo>
                  <a:pt x="2322095" y="1130969"/>
                </a:lnTo>
                <a:lnTo>
                  <a:pt x="2402305" y="1179095"/>
                </a:lnTo>
                <a:lnTo>
                  <a:pt x="2486526" y="1251285"/>
                </a:lnTo>
                <a:lnTo>
                  <a:pt x="2546684" y="1295400"/>
                </a:lnTo>
                <a:lnTo>
                  <a:pt x="2550695" y="1375611"/>
                </a:lnTo>
                <a:lnTo>
                  <a:pt x="2550695" y="1419727"/>
                </a:lnTo>
                <a:lnTo>
                  <a:pt x="2570748" y="1507958"/>
                </a:lnTo>
                <a:lnTo>
                  <a:pt x="2687053" y="1628274"/>
                </a:lnTo>
                <a:lnTo>
                  <a:pt x="2803358" y="1716506"/>
                </a:lnTo>
                <a:lnTo>
                  <a:pt x="2723148" y="1716506"/>
                </a:lnTo>
                <a:lnTo>
                  <a:pt x="2695074" y="1736558"/>
                </a:lnTo>
                <a:lnTo>
                  <a:pt x="2675021" y="1764632"/>
                </a:lnTo>
                <a:lnTo>
                  <a:pt x="2711116" y="1828800"/>
                </a:lnTo>
                <a:lnTo>
                  <a:pt x="2815390" y="1925053"/>
                </a:lnTo>
                <a:lnTo>
                  <a:pt x="2847474" y="1921043"/>
                </a:lnTo>
                <a:lnTo>
                  <a:pt x="2935705" y="2021306"/>
                </a:lnTo>
                <a:lnTo>
                  <a:pt x="3011905" y="2029327"/>
                </a:lnTo>
                <a:lnTo>
                  <a:pt x="3035969" y="2109537"/>
                </a:lnTo>
                <a:lnTo>
                  <a:pt x="3080084" y="2149643"/>
                </a:lnTo>
                <a:lnTo>
                  <a:pt x="3216442" y="2149643"/>
                </a:lnTo>
                <a:lnTo>
                  <a:pt x="3260558" y="2129590"/>
                </a:lnTo>
                <a:lnTo>
                  <a:pt x="3376863" y="2181727"/>
                </a:lnTo>
                <a:lnTo>
                  <a:pt x="3465095" y="2193758"/>
                </a:lnTo>
                <a:lnTo>
                  <a:pt x="3553326" y="2290011"/>
                </a:lnTo>
                <a:lnTo>
                  <a:pt x="3613484" y="2330116"/>
                </a:lnTo>
                <a:lnTo>
                  <a:pt x="3753853" y="2414337"/>
                </a:lnTo>
                <a:lnTo>
                  <a:pt x="3793958" y="2466474"/>
                </a:lnTo>
                <a:lnTo>
                  <a:pt x="3733800" y="2450432"/>
                </a:lnTo>
                <a:lnTo>
                  <a:pt x="3657600" y="2418348"/>
                </a:lnTo>
                <a:lnTo>
                  <a:pt x="3589421" y="2390274"/>
                </a:lnTo>
                <a:lnTo>
                  <a:pt x="3533274" y="2394285"/>
                </a:lnTo>
                <a:lnTo>
                  <a:pt x="3517232" y="2418348"/>
                </a:lnTo>
                <a:lnTo>
                  <a:pt x="3445042" y="2434390"/>
                </a:lnTo>
                <a:lnTo>
                  <a:pt x="3376863" y="2426369"/>
                </a:lnTo>
                <a:lnTo>
                  <a:pt x="3364832" y="2462464"/>
                </a:lnTo>
                <a:lnTo>
                  <a:pt x="3420979" y="2486527"/>
                </a:lnTo>
                <a:lnTo>
                  <a:pt x="3593432" y="2462464"/>
                </a:lnTo>
                <a:lnTo>
                  <a:pt x="3593432" y="2438400"/>
                </a:lnTo>
                <a:lnTo>
                  <a:pt x="3685674" y="2466474"/>
                </a:lnTo>
                <a:lnTo>
                  <a:pt x="3822032" y="2518611"/>
                </a:lnTo>
                <a:lnTo>
                  <a:pt x="3878179" y="2522622"/>
                </a:lnTo>
                <a:lnTo>
                  <a:pt x="3954379" y="2570748"/>
                </a:lnTo>
                <a:lnTo>
                  <a:pt x="4118811" y="2687053"/>
                </a:lnTo>
                <a:lnTo>
                  <a:pt x="4174958" y="2731169"/>
                </a:lnTo>
                <a:lnTo>
                  <a:pt x="4223084" y="2731169"/>
                </a:lnTo>
                <a:lnTo>
                  <a:pt x="4279232" y="2763253"/>
                </a:lnTo>
                <a:lnTo>
                  <a:pt x="4307305" y="2791327"/>
                </a:lnTo>
                <a:lnTo>
                  <a:pt x="4347411" y="2783306"/>
                </a:lnTo>
                <a:lnTo>
                  <a:pt x="4363453" y="2803358"/>
                </a:lnTo>
                <a:lnTo>
                  <a:pt x="4407569" y="2863516"/>
                </a:lnTo>
                <a:lnTo>
                  <a:pt x="4475748" y="2967790"/>
                </a:lnTo>
                <a:lnTo>
                  <a:pt x="4511842" y="2999874"/>
                </a:lnTo>
                <a:lnTo>
                  <a:pt x="4539916" y="2991853"/>
                </a:lnTo>
                <a:lnTo>
                  <a:pt x="4515853" y="0"/>
                </a:lnTo>
                <a:lnTo>
                  <a:pt x="340895" y="4011"/>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orme libre : forme 56">
            <a:extLst>
              <a:ext uri="{FF2B5EF4-FFF2-40B4-BE49-F238E27FC236}">
                <a16:creationId xmlns:a16="http://schemas.microsoft.com/office/drawing/2014/main" id="{0B12B0DD-D4AA-497A-9D6F-B18DFE661475}"/>
              </a:ext>
            </a:extLst>
          </p:cNvPr>
          <p:cNvSpPr/>
          <p:nvPr/>
        </p:nvSpPr>
        <p:spPr>
          <a:xfrm>
            <a:off x="3695700" y="1474946"/>
            <a:ext cx="96253" cy="284747"/>
          </a:xfrm>
          <a:custGeom>
            <a:avLst/>
            <a:gdLst>
              <a:gd name="connsiteX0" fmla="*/ 96253 w 96253"/>
              <a:gd name="connsiteY0" fmla="*/ 284747 h 284747"/>
              <a:gd name="connsiteX1" fmla="*/ 48127 w 96253"/>
              <a:gd name="connsiteY1" fmla="*/ 284747 h 284747"/>
              <a:gd name="connsiteX2" fmla="*/ 20053 w 96253"/>
              <a:gd name="connsiteY2" fmla="*/ 184484 h 284747"/>
              <a:gd name="connsiteX3" fmla="*/ 8021 w 96253"/>
              <a:gd name="connsiteY3" fmla="*/ 128336 h 284747"/>
              <a:gd name="connsiteX4" fmla="*/ 32084 w 96253"/>
              <a:gd name="connsiteY4" fmla="*/ 132347 h 284747"/>
              <a:gd name="connsiteX5" fmla="*/ 28074 w 96253"/>
              <a:gd name="connsiteY5" fmla="*/ 100263 h 284747"/>
              <a:gd name="connsiteX6" fmla="*/ 0 w 96253"/>
              <a:gd name="connsiteY6" fmla="*/ 48126 h 284747"/>
              <a:gd name="connsiteX7" fmla="*/ 8021 w 96253"/>
              <a:gd name="connsiteY7" fmla="*/ 0 h 284747"/>
              <a:gd name="connsiteX8" fmla="*/ 28074 w 96253"/>
              <a:gd name="connsiteY8" fmla="*/ 8021 h 284747"/>
              <a:gd name="connsiteX9" fmla="*/ 48127 w 96253"/>
              <a:gd name="connsiteY9" fmla="*/ 76200 h 284747"/>
              <a:gd name="connsiteX10" fmla="*/ 72190 w 96253"/>
              <a:gd name="connsiteY10" fmla="*/ 96252 h 284747"/>
              <a:gd name="connsiteX11" fmla="*/ 72190 w 96253"/>
              <a:gd name="connsiteY11" fmla="*/ 188494 h 284747"/>
              <a:gd name="connsiteX12" fmla="*/ 96253 w 96253"/>
              <a:gd name="connsiteY12" fmla="*/ 284747 h 28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253" h="284747">
                <a:moveTo>
                  <a:pt x="96253" y="284747"/>
                </a:moveTo>
                <a:lnTo>
                  <a:pt x="48127" y="284747"/>
                </a:lnTo>
                <a:lnTo>
                  <a:pt x="20053" y="184484"/>
                </a:lnTo>
                <a:lnTo>
                  <a:pt x="8021" y="128336"/>
                </a:lnTo>
                <a:lnTo>
                  <a:pt x="32084" y="132347"/>
                </a:lnTo>
                <a:lnTo>
                  <a:pt x="28074" y="100263"/>
                </a:lnTo>
                <a:lnTo>
                  <a:pt x="0" y="48126"/>
                </a:lnTo>
                <a:lnTo>
                  <a:pt x="8021" y="0"/>
                </a:lnTo>
                <a:lnTo>
                  <a:pt x="28074" y="8021"/>
                </a:lnTo>
                <a:lnTo>
                  <a:pt x="48127" y="76200"/>
                </a:lnTo>
                <a:lnTo>
                  <a:pt x="72190" y="96252"/>
                </a:lnTo>
                <a:lnTo>
                  <a:pt x="72190" y="188494"/>
                </a:lnTo>
                <a:lnTo>
                  <a:pt x="96253" y="28474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orme libre : forme 57">
            <a:extLst>
              <a:ext uri="{FF2B5EF4-FFF2-40B4-BE49-F238E27FC236}">
                <a16:creationId xmlns:a16="http://schemas.microsoft.com/office/drawing/2014/main" id="{961A22E2-AFF6-4689-99BE-32CC408EDBCA}"/>
              </a:ext>
            </a:extLst>
          </p:cNvPr>
          <p:cNvSpPr/>
          <p:nvPr/>
        </p:nvSpPr>
        <p:spPr>
          <a:xfrm>
            <a:off x="3775911" y="1450882"/>
            <a:ext cx="132347" cy="100264"/>
          </a:xfrm>
          <a:custGeom>
            <a:avLst/>
            <a:gdLst>
              <a:gd name="connsiteX0" fmla="*/ 132347 w 132347"/>
              <a:gd name="connsiteY0" fmla="*/ 100264 h 100264"/>
              <a:gd name="connsiteX1" fmla="*/ 88231 w 132347"/>
              <a:gd name="connsiteY1" fmla="*/ 64169 h 100264"/>
              <a:gd name="connsiteX2" fmla="*/ 68179 w 132347"/>
              <a:gd name="connsiteY2" fmla="*/ 40106 h 100264"/>
              <a:gd name="connsiteX3" fmla="*/ 16042 w 132347"/>
              <a:gd name="connsiteY3" fmla="*/ 0 h 100264"/>
              <a:gd name="connsiteX4" fmla="*/ 0 w 132347"/>
              <a:gd name="connsiteY4" fmla="*/ 60158 h 100264"/>
              <a:gd name="connsiteX5" fmla="*/ 8021 w 132347"/>
              <a:gd name="connsiteY5" fmla="*/ 88232 h 100264"/>
              <a:gd name="connsiteX6" fmla="*/ 8021 w 132347"/>
              <a:gd name="connsiteY6" fmla="*/ 88232 h 100264"/>
              <a:gd name="connsiteX7" fmla="*/ 132347 w 132347"/>
              <a:gd name="connsiteY7" fmla="*/ 100264 h 10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7" h="100264">
                <a:moveTo>
                  <a:pt x="132347" y="100264"/>
                </a:moveTo>
                <a:lnTo>
                  <a:pt x="88231" y="64169"/>
                </a:lnTo>
                <a:lnTo>
                  <a:pt x="68179" y="40106"/>
                </a:lnTo>
                <a:lnTo>
                  <a:pt x="16042" y="0"/>
                </a:lnTo>
                <a:lnTo>
                  <a:pt x="0" y="60158"/>
                </a:lnTo>
                <a:lnTo>
                  <a:pt x="8021" y="88232"/>
                </a:lnTo>
                <a:lnTo>
                  <a:pt x="8021" y="88232"/>
                </a:lnTo>
                <a:lnTo>
                  <a:pt x="132347" y="10026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orme libre : forme 58">
            <a:extLst>
              <a:ext uri="{FF2B5EF4-FFF2-40B4-BE49-F238E27FC236}">
                <a16:creationId xmlns:a16="http://schemas.microsoft.com/office/drawing/2014/main" id="{FAE1AFDB-2215-4E25-9028-88B4C7BD1E76}"/>
              </a:ext>
            </a:extLst>
          </p:cNvPr>
          <p:cNvSpPr/>
          <p:nvPr/>
        </p:nvSpPr>
        <p:spPr>
          <a:xfrm>
            <a:off x="3860132" y="1643388"/>
            <a:ext cx="76200" cy="72189"/>
          </a:xfrm>
          <a:custGeom>
            <a:avLst/>
            <a:gdLst>
              <a:gd name="connsiteX0" fmla="*/ 76200 w 76200"/>
              <a:gd name="connsiteY0" fmla="*/ 72189 h 72189"/>
              <a:gd name="connsiteX1" fmla="*/ 16042 w 76200"/>
              <a:gd name="connsiteY1" fmla="*/ 0 h 72189"/>
              <a:gd name="connsiteX2" fmla="*/ 0 w 76200"/>
              <a:gd name="connsiteY2" fmla="*/ 44116 h 72189"/>
              <a:gd name="connsiteX3" fmla="*/ 76200 w 76200"/>
              <a:gd name="connsiteY3" fmla="*/ 72189 h 72189"/>
            </a:gdLst>
            <a:ahLst/>
            <a:cxnLst>
              <a:cxn ang="0">
                <a:pos x="connsiteX0" y="connsiteY0"/>
              </a:cxn>
              <a:cxn ang="0">
                <a:pos x="connsiteX1" y="connsiteY1"/>
              </a:cxn>
              <a:cxn ang="0">
                <a:pos x="connsiteX2" y="connsiteY2"/>
              </a:cxn>
              <a:cxn ang="0">
                <a:pos x="connsiteX3" y="connsiteY3"/>
              </a:cxn>
            </a:cxnLst>
            <a:rect l="l" t="t" r="r" b="b"/>
            <a:pathLst>
              <a:path w="76200" h="72189">
                <a:moveTo>
                  <a:pt x="76200" y="72189"/>
                </a:moveTo>
                <a:lnTo>
                  <a:pt x="16042" y="0"/>
                </a:lnTo>
                <a:lnTo>
                  <a:pt x="0" y="44116"/>
                </a:lnTo>
                <a:lnTo>
                  <a:pt x="76200" y="72189"/>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orme libre : forme 59">
            <a:extLst>
              <a:ext uri="{FF2B5EF4-FFF2-40B4-BE49-F238E27FC236}">
                <a16:creationId xmlns:a16="http://schemas.microsoft.com/office/drawing/2014/main" id="{861A02E9-10AC-495F-89F0-24686CA2F9CE}"/>
              </a:ext>
            </a:extLst>
          </p:cNvPr>
          <p:cNvSpPr/>
          <p:nvPr/>
        </p:nvSpPr>
        <p:spPr>
          <a:xfrm>
            <a:off x="3936332" y="2036419"/>
            <a:ext cx="160421" cy="140369"/>
          </a:xfrm>
          <a:custGeom>
            <a:avLst/>
            <a:gdLst>
              <a:gd name="connsiteX0" fmla="*/ 160421 w 160421"/>
              <a:gd name="connsiteY0" fmla="*/ 140369 h 140369"/>
              <a:gd name="connsiteX1" fmla="*/ 60158 w 160421"/>
              <a:gd name="connsiteY1" fmla="*/ 4011 h 140369"/>
              <a:gd name="connsiteX2" fmla="*/ 0 w 160421"/>
              <a:gd name="connsiteY2" fmla="*/ 0 h 140369"/>
              <a:gd name="connsiteX3" fmla="*/ 12031 w 160421"/>
              <a:gd name="connsiteY3" fmla="*/ 32085 h 140369"/>
              <a:gd name="connsiteX4" fmla="*/ 160421 w 160421"/>
              <a:gd name="connsiteY4" fmla="*/ 140369 h 14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21" h="140369">
                <a:moveTo>
                  <a:pt x="160421" y="140369"/>
                </a:moveTo>
                <a:lnTo>
                  <a:pt x="60158" y="4011"/>
                </a:lnTo>
                <a:lnTo>
                  <a:pt x="0" y="0"/>
                </a:lnTo>
                <a:lnTo>
                  <a:pt x="12031" y="32085"/>
                </a:lnTo>
                <a:lnTo>
                  <a:pt x="160421" y="140369"/>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orme libre : forme 60">
            <a:extLst>
              <a:ext uri="{FF2B5EF4-FFF2-40B4-BE49-F238E27FC236}">
                <a16:creationId xmlns:a16="http://schemas.microsoft.com/office/drawing/2014/main" id="{1919439E-7B20-4F6A-AFB0-4BAE1FC60B87}"/>
              </a:ext>
            </a:extLst>
          </p:cNvPr>
          <p:cNvSpPr/>
          <p:nvPr/>
        </p:nvSpPr>
        <p:spPr>
          <a:xfrm>
            <a:off x="3904248" y="1751672"/>
            <a:ext cx="188494" cy="172453"/>
          </a:xfrm>
          <a:custGeom>
            <a:avLst/>
            <a:gdLst>
              <a:gd name="connsiteX0" fmla="*/ 188494 w 188494"/>
              <a:gd name="connsiteY0" fmla="*/ 172453 h 172453"/>
              <a:gd name="connsiteX1" fmla="*/ 144379 w 188494"/>
              <a:gd name="connsiteY1" fmla="*/ 128337 h 172453"/>
              <a:gd name="connsiteX2" fmla="*/ 96252 w 188494"/>
              <a:gd name="connsiteY2" fmla="*/ 68179 h 172453"/>
              <a:gd name="connsiteX3" fmla="*/ 52136 w 188494"/>
              <a:gd name="connsiteY3" fmla="*/ 32084 h 172453"/>
              <a:gd name="connsiteX4" fmla="*/ 32084 w 188494"/>
              <a:gd name="connsiteY4" fmla="*/ 32084 h 172453"/>
              <a:gd name="connsiteX5" fmla="*/ 0 w 188494"/>
              <a:gd name="connsiteY5" fmla="*/ 0 h 172453"/>
              <a:gd name="connsiteX6" fmla="*/ 8021 w 188494"/>
              <a:gd name="connsiteY6" fmla="*/ 36095 h 172453"/>
              <a:gd name="connsiteX7" fmla="*/ 72189 w 188494"/>
              <a:gd name="connsiteY7" fmla="*/ 96253 h 172453"/>
              <a:gd name="connsiteX8" fmla="*/ 188494 w 188494"/>
              <a:gd name="connsiteY8" fmla="*/ 172453 h 17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94" h="172453">
                <a:moveTo>
                  <a:pt x="188494" y="172453"/>
                </a:moveTo>
                <a:lnTo>
                  <a:pt x="144379" y="128337"/>
                </a:lnTo>
                <a:lnTo>
                  <a:pt x="96252" y="68179"/>
                </a:lnTo>
                <a:lnTo>
                  <a:pt x="52136" y="32084"/>
                </a:lnTo>
                <a:lnTo>
                  <a:pt x="32084" y="32084"/>
                </a:lnTo>
                <a:lnTo>
                  <a:pt x="0" y="0"/>
                </a:lnTo>
                <a:lnTo>
                  <a:pt x="8021" y="36095"/>
                </a:lnTo>
                <a:lnTo>
                  <a:pt x="72189" y="96253"/>
                </a:lnTo>
                <a:lnTo>
                  <a:pt x="188494" y="172453"/>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orme libre : forme 61">
            <a:extLst>
              <a:ext uri="{FF2B5EF4-FFF2-40B4-BE49-F238E27FC236}">
                <a16:creationId xmlns:a16="http://schemas.microsoft.com/office/drawing/2014/main" id="{A718163B-C328-4F1C-868F-D27F4A47D4AE}"/>
              </a:ext>
            </a:extLst>
          </p:cNvPr>
          <p:cNvSpPr/>
          <p:nvPr/>
        </p:nvSpPr>
        <p:spPr>
          <a:xfrm>
            <a:off x="4517795" y="2609797"/>
            <a:ext cx="88433" cy="60285"/>
          </a:xfrm>
          <a:custGeom>
            <a:avLst/>
            <a:gdLst>
              <a:gd name="connsiteX0" fmla="*/ 44179 w 88433"/>
              <a:gd name="connsiteY0" fmla="*/ 8149 h 60285"/>
              <a:gd name="connsiteX1" fmla="*/ 44179 w 88433"/>
              <a:gd name="connsiteY1" fmla="*/ 8149 h 60285"/>
              <a:gd name="connsiteX2" fmla="*/ 8084 w 88433"/>
              <a:gd name="connsiteY2" fmla="*/ 128 h 60285"/>
              <a:gd name="connsiteX3" fmla="*/ 4074 w 88433"/>
              <a:gd name="connsiteY3" fmla="*/ 28201 h 60285"/>
              <a:gd name="connsiteX4" fmla="*/ 8084 w 88433"/>
              <a:gd name="connsiteY4" fmla="*/ 40233 h 60285"/>
              <a:gd name="connsiteX5" fmla="*/ 44179 w 88433"/>
              <a:gd name="connsiteY5" fmla="*/ 60285 h 60285"/>
              <a:gd name="connsiteX6" fmla="*/ 56211 w 88433"/>
              <a:gd name="connsiteY6" fmla="*/ 56275 h 60285"/>
              <a:gd name="connsiteX7" fmla="*/ 80274 w 88433"/>
              <a:gd name="connsiteY7" fmla="*/ 40233 h 60285"/>
              <a:gd name="connsiteX8" fmla="*/ 88295 w 88433"/>
              <a:gd name="connsiteY8" fmla="*/ 28201 h 60285"/>
              <a:gd name="connsiteX9" fmla="*/ 44179 w 88433"/>
              <a:gd name="connsiteY9" fmla="*/ 8149 h 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33" h="60285">
                <a:moveTo>
                  <a:pt x="44179" y="8149"/>
                </a:moveTo>
                <a:lnTo>
                  <a:pt x="44179" y="8149"/>
                </a:lnTo>
                <a:cubicBezTo>
                  <a:pt x="32147" y="5475"/>
                  <a:pt x="20359" y="-988"/>
                  <a:pt x="8084" y="128"/>
                </a:cubicBezTo>
                <a:cubicBezTo>
                  <a:pt x="-6712" y="1473"/>
                  <a:pt x="3145" y="24948"/>
                  <a:pt x="4074" y="28201"/>
                </a:cubicBezTo>
                <a:cubicBezTo>
                  <a:pt x="5235" y="32266"/>
                  <a:pt x="5095" y="37244"/>
                  <a:pt x="8084" y="40233"/>
                </a:cubicBezTo>
                <a:cubicBezTo>
                  <a:pt x="21875" y="54024"/>
                  <a:pt x="29049" y="55242"/>
                  <a:pt x="44179" y="60285"/>
                </a:cubicBezTo>
                <a:cubicBezTo>
                  <a:pt x="48190" y="58948"/>
                  <a:pt x="52515" y="58328"/>
                  <a:pt x="56211" y="56275"/>
                </a:cubicBezTo>
                <a:cubicBezTo>
                  <a:pt x="64638" y="51594"/>
                  <a:pt x="80274" y="40233"/>
                  <a:pt x="80274" y="40233"/>
                </a:cubicBezTo>
                <a:cubicBezTo>
                  <a:pt x="82948" y="36222"/>
                  <a:pt x="89464" y="32877"/>
                  <a:pt x="88295" y="28201"/>
                </a:cubicBezTo>
                <a:cubicBezTo>
                  <a:pt x="87270" y="24100"/>
                  <a:pt x="51532" y="11491"/>
                  <a:pt x="44179" y="814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orme libre : forme 62">
            <a:extLst>
              <a:ext uri="{FF2B5EF4-FFF2-40B4-BE49-F238E27FC236}">
                <a16:creationId xmlns:a16="http://schemas.microsoft.com/office/drawing/2014/main" id="{283659B0-3A2E-446E-84A6-8B760950CBBF}"/>
              </a:ext>
            </a:extLst>
          </p:cNvPr>
          <p:cNvSpPr/>
          <p:nvPr/>
        </p:nvSpPr>
        <p:spPr>
          <a:xfrm>
            <a:off x="1934945" y="2797400"/>
            <a:ext cx="148524" cy="73209"/>
          </a:xfrm>
          <a:custGeom>
            <a:avLst/>
            <a:gdLst>
              <a:gd name="connsiteX0" fmla="*/ 116439 w 148524"/>
              <a:gd name="connsiteY0" fmla="*/ 73209 h 73209"/>
              <a:gd name="connsiteX1" fmla="*/ 116439 w 148524"/>
              <a:gd name="connsiteY1" fmla="*/ 73209 h 73209"/>
              <a:gd name="connsiteX2" fmla="*/ 80345 w 148524"/>
              <a:gd name="connsiteY2" fmla="*/ 61177 h 73209"/>
              <a:gd name="connsiteX3" fmla="*/ 8155 w 148524"/>
              <a:gd name="connsiteY3" fmla="*/ 49146 h 73209"/>
              <a:gd name="connsiteX4" fmla="*/ 8155 w 148524"/>
              <a:gd name="connsiteY4" fmla="*/ 25082 h 73209"/>
              <a:gd name="connsiteX5" fmla="*/ 32218 w 148524"/>
              <a:gd name="connsiteY5" fmla="*/ 9040 h 73209"/>
              <a:gd name="connsiteX6" fmla="*/ 44250 w 148524"/>
              <a:gd name="connsiteY6" fmla="*/ 13051 h 73209"/>
              <a:gd name="connsiteX7" fmla="*/ 56282 w 148524"/>
              <a:gd name="connsiteY7" fmla="*/ 21072 h 73209"/>
              <a:gd name="connsiteX8" fmla="*/ 80345 w 148524"/>
              <a:gd name="connsiteY8" fmla="*/ 13051 h 73209"/>
              <a:gd name="connsiteX9" fmla="*/ 92376 w 148524"/>
              <a:gd name="connsiteY9" fmla="*/ 17061 h 73209"/>
              <a:gd name="connsiteX10" fmla="*/ 104408 w 148524"/>
              <a:gd name="connsiteY10" fmla="*/ 25082 h 73209"/>
              <a:gd name="connsiteX11" fmla="*/ 116439 w 148524"/>
              <a:gd name="connsiteY11" fmla="*/ 17061 h 73209"/>
              <a:gd name="connsiteX12" fmla="*/ 120450 w 148524"/>
              <a:gd name="connsiteY12" fmla="*/ 5030 h 73209"/>
              <a:gd name="connsiteX13" fmla="*/ 148524 w 148524"/>
              <a:gd name="connsiteY13" fmla="*/ 9040 h 73209"/>
              <a:gd name="connsiteX14" fmla="*/ 144513 w 148524"/>
              <a:gd name="connsiteY14" fmla="*/ 37114 h 73209"/>
              <a:gd name="connsiteX15" fmla="*/ 116439 w 148524"/>
              <a:gd name="connsiteY15" fmla="*/ 732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4" h="73209">
                <a:moveTo>
                  <a:pt x="116439" y="73209"/>
                </a:moveTo>
                <a:lnTo>
                  <a:pt x="116439" y="73209"/>
                </a:lnTo>
                <a:cubicBezTo>
                  <a:pt x="104408" y="69198"/>
                  <a:pt x="92855" y="63262"/>
                  <a:pt x="80345" y="61177"/>
                </a:cubicBezTo>
                <a:cubicBezTo>
                  <a:pt x="2382" y="48183"/>
                  <a:pt x="40026" y="70392"/>
                  <a:pt x="8155" y="49146"/>
                </a:cubicBezTo>
                <a:cubicBezTo>
                  <a:pt x="275" y="37325"/>
                  <a:pt x="-5354" y="36903"/>
                  <a:pt x="8155" y="25082"/>
                </a:cubicBezTo>
                <a:cubicBezTo>
                  <a:pt x="15410" y="18734"/>
                  <a:pt x="32218" y="9040"/>
                  <a:pt x="32218" y="9040"/>
                </a:cubicBezTo>
                <a:cubicBezTo>
                  <a:pt x="36229" y="10377"/>
                  <a:pt x="40469" y="11160"/>
                  <a:pt x="44250" y="13051"/>
                </a:cubicBezTo>
                <a:cubicBezTo>
                  <a:pt x="48561" y="15207"/>
                  <a:pt x="51462" y="21072"/>
                  <a:pt x="56282" y="21072"/>
                </a:cubicBezTo>
                <a:cubicBezTo>
                  <a:pt x="64737" y="21072"/>
                  <a:pt x="80345" y="13051"/>
                  <a:pt x="80345" y="13051"/>
                </a:cubicBezTo>
                <a:cubicBezTo>
                  <a:pt x="84355" y="14388"/>
                  <a:pt x="88595" y="15171"/>
                  <a:pt x="92376" y="17061"/>
                </a:cubicBezTo>
                <a:cubicBezTo>
                  <a:pt x="96687" y="19217"/>
                  <a:pt x="99588" y="25082"/>
                  <a:pt x="104408" y="25082"/>
                </a:cubicBezTo>
                <a:cubicBezTo>
                  <a:pt x="109228" y="25082"/>
                  <a:pt x="112429" y="19735"/>
                  <a:pt x="116439" y="17061"/>
                </a:cubicBezTo>
                <a:cubicBezTo>
                  <a:pt x="117776" y="13051"/>
                  <a:pt x="117149" y="7671"/>
                  <a:pt x="120450" y="5030"/>
                </a:cubicBezTo>
                <a:cubicBezTo>
                  <a:pt x="133399" y="-5329"/>
                  <a:pt x="138700" y="2491"/>
                  <a:pt x="148524" y="9040"/>
                </a:cubicBezTo>
                <a:cubicBezTo>
                  <a:pt x="147187" y="18398"/>
                  <a:pt x="147229" y="28060"/>
                  <a:pt x="144513" y="37114"/>
                </a:cubicBezTo>
                <a:cubicBezTo>
                  <a:pt x="135751" y="66322"/>
                  <a:pt x="121118" y="67193"/>
                  <a:pt x="116439" y="732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orme libre : forme 63">
            <a:extLst>
              <a:ext uri="{FF2B5EF4-FFF2-40B4-BE49-F238E27FC236}">
                <a16:creationId xmlns:a16="http://schemas.microsoft.com/office/drawing/2014/main" id="{65728165-4510-4338-AAD8-1DD8F2F82B83}"/>
              </a:ext>
            </a:extLst>
          </p:cNvPr>
          <p:cNvSpPr/>
          <p:nvPr/>
        </p:nvSpPr>
        <p:spPr>
          <a:xfrm>
            <a:off x="4630153" y="2529714"/>
            <a:ext cx="348916" cy="56147"/>
          </a:xfrm>
          <a:custGeom>
            <a:avLst/>
            <a:gdLst>
              <a:gd name="connsiteX0" fmla="*/ 0 w 348916"/>
              <a:gd name="connsiteY0" fmla="*/ 32084 h 56147"/>
              <a:gd name="connsiteX1" fmla="*/ 76200 w 348916"/>
              <a:gd name="connsiteY1" fmla="*/ 56147 h 56147"/>
              <a:gd name="connsiteX2" fmla="*/ 152400 w 348916"/>
              <a:gd name="connsiteY2" fmla="*/ 48126 h 56147"/>
              <a:gd name="connsiteX3" fmla="*/ 268705 w 348916"/>
              <a:gd name="connsiteY3" fmla="*/ 56147 h 56147"/>
              <a:gd name="connsiteX4" fmla="*/ 348916 w 348916"/>
              <a:gd name="connsiteY4" fmla="*/ 48126 h 56147"/>
              <a:gd name="connsiteX5" fmla="*/ 348916 w 348916"/>
              <a:gd name="connsiteY5" fmla="*/ 40105 h 56147"/>
              <a:gd name="connsiteX6" fmla="*/ 216568 w 348916"/>
              <a:gd name="connsiteY6" fmla="*/ 28074 h 56147"/>
              <a:gd name="connsiteX7" fmla="*/ 124326 w 348916"/>
              <a:gd name="connsiteY7" fmla="*/ 0 h 56147"/>
              <a:gd name="connsiteX8" fmla="*/ 56147 w 348916"/>
              <a:gd name="connsiteY8" fmla="*/ 0 h 56147"/>
              <a:gd name="connsiteX9" fmla="*/ 0 w 348916"/>
              <a:gd name="connsiteY9" fmla="*/ 32084 h 5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916" h="56147">
                <a:moveTo>
                  <a:pt x="0" y="32084"/>
                </a:moveTo>
                <a:lnTo>
                  <a:pt x="76200" y="56147"/>
                </a:lnTo>
                <a:lnTo>
                  <a:pt x="152400" y="48126"/>
                </a:lnTo>
                <a:lnTo>
                  <a:pt x="268705" y="56147"/>
                </a:lnTo>
                <a:lnTo>
                  <a:pt x="348916" y="48126"/>
                </a:lnTo>
                <a:lnTo>
                  <a:pt x="348916" y="40105"/>
                </a:lnTo>
                <a:lnTo>
                  <a:pt x="216568" y="28074"/>
                </a:lnTo>
                <a:lnTo>
                  <a:pt x="124326" y="0"/>
                </a:lnTo>
                <a:lnTo>
                  <a:pt x="56147" y="0"/>
                </a:lnTo>
                <a:lnTo>
                  <a:pt x="0" y="3208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orme libre : forme 64">
            <a:extLst>
              <a:ext uri="{FF2B5EF4-FFF2-40B4-BE49-F238E27FC236}">
                <a16:creationId xmlns:a16="http://schemas.microsoft.com/office/drawing/2014/main" id="{C38DC88A-B450-4ED8-BE38-3B3047BF2F80}"/>
              </a:ext>
            </a:extLst>
          </p:cNvPr>
          <p:cNvSpPr/>
          <p:nvPr/>
        </p:nvSpPr>
        <p:spPr>
          <a:xfrm>
            <a:off x="4553953" y="2429451"/>
            <a:ext cx="292768" cy="76200"/>
          </a:xfrm>
          <a:custGeom>
            <a:avLst/>
            <a:gdLst>
              <a:gd name="connsiteX0" fmla="*/ 0 w 292768"/>
              <a:gd name="connsiteY0" fmla="*/ 12031 h 76200"/>
              <a:gd name="connsiteX1" fmla="*/ 104274 w 292768"/>
              <a:gd name="connsiteY1" fmla="*/ 56147 h 76200"/>
              <a:gd name="connsiteX2" fmla="*/ 164431 w 292768"/>
              <a:gd name="connsiteY2" fmla="*/ 76200 h 76200"/>
              <a:gd name="connsiteX3" fmla="*/ 284747 w 292768"/>
              <a:gd name="connsiteY3" fmla="*/ 68179 h 76200"/>
              <a:gd name="connsiteX4" fmla="*/ 292768 w 292768"/>
              <a:gd name="connsiteY4" fmla="*/ 36095 h 76200"/>
              <a:gd name="connsiteX5" fmla="*/ 276726 w 292768"/>
              <a:gd name="connsiteY5" fmla="*/ 28074 h 76200"/>
              <a:gd name="connsiteX6" fmla="*/ 204537 w 292768"/>
              <a:gd name="connsiteY6" fmla="*/ 0 h 76200"/>
              <a:gd name="connsiteX7" fmla="*/ 128337 w 292768"/>
              <a:gd name="connsiteY7" fmla="*/ 4010 h 76200"/>
              <a:gd name="connsiteX8" fmla="*/ 84221 w 292768"/>
              <a:gd name="connsiteY8" fmla="*/ 16042 h 76200"/>
              <a:gd name="connsiteX9" fmla="*/ 0 w 292768"/>
              <a:gd name="connsiteY9" fmla="*/ 1203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68" h="76200">
                <a:moveTo>
                  <a:pt x="0" y="12031"/>
                </a:moveTo>
                <a:lnTo>
                  <a:pt x="104274" y="56147"/>
                </a:lnTo>
                <a:lnTo>
                  <a:pt x="164431" y="76200"/>
                </a:lnTo>
                <a:lnTo>
                  <a:pt x="284747" y="68179"/>
                </a:lnTo>
                <a:lnTo>
                  <a:pt x="292768" y="36095"/>
                </a:lnTo>
                <a:lnTo>
                  <a:pt x="276726" y="28074"/>
                </a:lnTo>
                <a:lnTo>
                  <a:pt x="204537" y="0"/>
                </a:lnTo>
                <a:lnTo>
                  <a:pt x="128337" y="4010"/>
                </a:lnTo>
                <a:lnTo>
                  <a:pt x="84221" y="16042"/>
                </a:lnTo>
                <a:lnTo>
                  <a:pt x="0" y="12031"/>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orme libre : forme 65">
            <a:extLst>
              <a:ext uri="{FF2B5EF4-FFF2-40B4-BE49-F238E27FC236}">
                <a16:creationId xmlns:a16="http://schemas.microsoft.com/office/drawing/2014/main" id="{7C19C121-401A-41DA-90E3-1A677E117202}"/>
              </a:ext>
            </a:extLst>
          </p:cNvPr>
          <p:cNvSpPr/>
          <p:nvPr/>
        </p:nvSpPr>
        <p:spPr>
          <a:xfrm>
            <a:off x="5059279" y="2770346"/>
            <a:ext cx="204537" cy="40105"/>
          </a:xfrm>
          <a:custGeom>
            <a:avLst/>
            <a:gdLst>
              <a:gd name="connsiteX0" fmla="*/ 0 w 204537"/>
              <a:gd name="connsiteY0" fmla="*/ 0 h 40105"/>
              <a:gd name="connsiteX1" fmla="*/ 204537 w 204537"/>
              <a:gd name="connsiteY1" fmla="*/ 40105 h 40105"/>
              <a:gd name="connsiteX2" fmla="*/ 168442 w 204537"/>
              <a:gd name="connsiteY2" fmla="*/ 12031 h 40105"/>
              <a:gd name="connsiteX3" fmla="*/ 120316 w 204537"/>
              <a:gd name="connsiteY3" fmla="*/ 4010 h 40105"/>
              <a:gd name="connsiteX4" fmla="*/ 0 w 204537"/>
              <a:gd name="connsiteY4" fmla="*/ 0 h 40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7" h="40105">
                <a:moveTo>
                  <a:pt x="0" y="0"/>
                </a:moveTo>
                <a:lnTo>
                  <a:pt x="204537" y="40105"/>
                </a:lnTo>
                <a:lnTo>
                  <a:pt x="168442" y="12031"/>
                </a:lnTo>
                <a:lnTo>
                  <a:pt x="120316" y="4010"/>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orme libre : forme 66">
            <a:extLst>
              <a:ext uri="{FF2B5EF4-FFF2-40B4-BE49-F238E27FC236}">
                <a16:creationId xmlns:a16="http://schemas.microsoft.com/office/drawing/2014/main" id="{E5DB3471-F46E-4BAA-8C77-4872863C8BCB}"/>
              </a:ext>
            </a:extLst>
          </p:cNvPr>
          <p:cNvSpPr/>
          <p:nvPr/>
        </p:nvSpPr>
        <p:spPr>
          <a:xfrm>
            <a:off x="1445795" y="1310514"/>
            <a:ext cx="745958" cy="613611"/>
          </a:xfrm>
          <a:custGeom>
            <a:avLst/>
            <a:gdLst>
              <a:gd name="connsiteX0" fmla="*/ 745958 w 745958"/>
              <a:gd name="connsiteY0" fmla="*/ 204537 h 613611"/>
              <a:gd name="connsiteX1" fmla="*/ 685800 w 745958"/>
              <a:gd name="connsiteY1" fmla="*/ 168442 h 613611"/>
              <a:gd name="connsiteX2" fmla="*/ 581526 w 745958"/>
              <a:gd name="connsiteY2" fmla="*/ 116305 h 613611"/>
              <a:gd name="connsiteX3" fmla="*/ 517358 w 745958"/>
              <a:gd name="connsiteY3" fmla="*/ 84221 h 613611"/>
              <a:gd name="connsiteX4" fmla="*/ 465221 w 745958"/>
              <a:gd name="connsiteY4" fmla="*/ 64168 h 613611"/>
              <a:gd name="connsiteX5" fmla="*/ 409074 w 745958"/>
              <a:gd name="connsiteY5" fmla="*/ 0 h 613611"/>
              <a:gd name="connsiteX6" fmla="*/ 344905 w 745958"/>
              <a:gd name="connsiteY6" fmla="*/ 16042 h 613611"/>
              <a:gd name="connsiteX7" fmla="*/ 212558 w 745958"/>
              <a:gd name="connsiteY7" fmla="*/ 60158 h 613611"/>
              <a:gd name="connsiteX8" fmla="*/ 168442 w 745958"/>
              <a:gd name="connsiteY8" fmla="*/ 48126 h 613611"/>
              <a:gd name="connsiteX9" fmla="*/ 0 w 745958"/>
              <a:gd name="connsiteY9" fmla="*/ 88232 h 613611"/>
              <a:gd name="connsiteX10" fmla="*/ 48126 w 745958"/>
              <a:gd name="connsiteY10" fmla="*/ 212558 h 613611"/>
              <a:gd name="connsiteX11" fmla="*/ 76200 w 745958"/>
              <a:gd name="connsiteY11" fmla="*/ 300790 h 613611"/>
              <a:gd name="connsiteX12" fmla="*/ 76200 w 745958"/>
              <a:gd name="connsiteY12" fmla="*/ 433137 h 613611"/>
              <a:gd name="connsiteX13" fmla="*/ 72189 w 745958"/>
              <a:gd name="connsiteY13" fmla="*/ 489284 h 613611"/>
              <a:gd name="connsiteX14" fmla="*/ 100263 w 745958"/>
              <a:gd name="connsiteY14" fmla="*/ 565484 h 613611"/>
              <a:gd name="connsiteX15" fmla="*/ 160421 w 745958"/>
              <a:gd name="connsiteY15" fmla="*/ 613611 h 613611"/>
              <a:gd name="connsiteX16" fmla="*/ 228600 w 745958"/>
              <a:gd name="connsiteY16" fmla="*/ 553453 h 613611"/>
              <a:gd name="connsiteX17" fmla="*/ 360947 w 745958"/>
              <a:gd name="connsiteY17" fmla="*/ 557463 h 613611"/>
              <a:gd name="connsiteX18" fmla="*/ 449179 w 745958"/>
              <a:gd name="connsiteY18" fmla="*/ 545432 h 613611"/>
              <a:gd name="connsiteX19" fmla="*/ 541421 w 745958"/>
              <a:gd name="connsiteY19" fmla="*/ 489284 h 613611"/>
              <a:gd name="connsiteX20" fmla="*/ 613611 w 745958"/>
              <a:gd name="connsiteY20" fmla="*/ 481263 h 613611"/>
              <a:gd name="connsiteX21" fmla="*/ 673768 w 745958"/>
              <a:gd name="connsiteY21" fmla="*/ 381000 h 613611"/>
              <a:gd name="connsiteX22" fmla="*/ 745958 w 745958"/>
              <a:gd name="connsiteY22" fmla="*/ 204537 h 61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958" h="613611">
                <a:moveTo>
                  <a:pt x="745958" y="204537"/>
                </a:moveTo>
                <a:lnTo>
                  <a:pt x="685800" y="168442"/>
                </a:lnTo>
                <a:lnTo>
                  <a:pt x="581526" y="116305"/>
                </a:lnTo>
                <a:lnTo>
                  <a:pt x="517358" y="84221"/>
                </a:lnTo>
                <a:lnTo>
                  <a:pt x="465221" y="64168"/>
                </a:lnTo>
                <a:lnTo>
                  <a:pt x="409074" y="0"/>
                </a:lnTo>
                <a:lnTo>
                  <a:pt x="344905" y="16042"/>
                </a:lnTo>
                <a:lnTo>
                  <a:pt x="212558" y="60158"/>
                </a:lnTo>
                <a:lnTo>
                  <a:pt x="168442" y="48126"/>
                </a:lnTo>
                <a:lnTo>
                  <a:pt x="0" y="88232"/>
                </a:lnTo>
                <a:lnTo>
                  <a:pt x="48126" y="212558"/>
                </a:lnTo>
                <a:lnTo>
                  <a:pt x="76200" y="300790"/>
                </a:lnTo>
                <a:lnTo>
                  <a:pt x="76200" y="433137"/>
                </a:lnTo>
                <a:lnTo>
                  <a:pt x="72189" y="489284"/>
                </a:lnTo>
                <a:lnTo>
                  <a:pt x="100263" y="565484"/>
                </a:lnTo>
                <a:lnTo>
                  <a:pt x="160421" y="613611"/>
                </a:lnTo>
                <a:lnTo>
                  <a:pt x="228600" y="553453"/>
                </a:lnTo>
                <a:lnTo>
                  <a:pt x="360947" y="557463"/>
                </a:lnTo>
                <a:lnTo>
                  <a:pt x="449179" y="545432"/>
                </a:lnTo>
                <a:lnTo>
                  <a:pt x="541421" y="489284"/>
                </a:lnTo>
                <a:lnTo>
                  <a:pt x="613611" y="481263"/>
                </a:lnTo>
                <a:lnTo>
                  <a:pt x="673768" y="381000"/>
                </a:lnTo>
                <a:lnTo>
                  <a:pt x="745958" y="20453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orme libre : forme 67">
            <a:extLst>
              <a:ext uri="{FF2B5EF4-FFF2-40B4-BE49-F238E27FC236}">
                <a16:creationId xmlns:a16="http://schemas.microsoft.com/office/drawing/2014/main" id="{60135FEA-7453-41A1-8B13-5484B81CEBFC}"/>
              </a:ext>
            </a:extLst>
          </p:cNvPr>
          <p:cNvSpPr/>
          <p:nvPr/>
        </p:nvSpPr>
        <p:spPr>
          <a:xfrm>
            <a:off x="1606216" y="1382704"/>
            <a:ext cx="1006642" cy="645694"/>
          </a:xfrm>
          <a:custGeom>
            <a:avLst/>
            <a:gdLst>
              <a:gd name="connsiteX0" fmla="*/ 0 w 1006642"/>
              <a:gd name="connsiteY0" fmla="*/ 549442 h 645694"/>
              <a:gd name="connsiteX1" fmla="*/ 156411 w 1006642"/>
              <a:gd name="connsiteY1" fmla="*/ 645694 h 645694"/>
              <a:gd name="connsiteX2" fmla="*/ 208547 w 1006642"/>
              <a:gd name="connsiteY2" fmla="*/ 581526 h 645694"/>
              <a:gd name="connsiteX3" fmla="*/ 397042 w 1006642"/>
              <a:gd name="connsiteY3" fmla="*/ 577515 h 645694"/>
              <a:gd name="connsiteX4" fmla="*/ 589547 w 1006642"/>
              <a:gd name="connsiteY4" fmla="*/ 565484 h 645694"/>
              <a:gd name="connsiteX5" fmla="*/ 677779 w 1006642"/>
              <a:gd name="connsiteY5" fmla="*/ 457200 h 645694"/>
              <a:gd name="connsiteX6" fmla="*/ 830179 w 1006642"/>
              <a:gd name="connsiteY6" fmla="*/ 260684 h 645694"/>
              <a:gd name="connsiteX7" fmla="*/ 942474 w 1006642"/>
              <a:gd name="connsiteY7" fmla="*/ 148389 h 645694"/>
              <a:gd name="connsiteX8" fmla="*/ 1006642 w 1006642"/>
              <a:gd name="connsiteY8" fmla="*/ 120315 h 645694"/>
              <a:gd name="connsiteX9" fmla="*/ 934453 w 1006642"/>
              <a:gd name="connsiteY9" fmla="*/ 80210 h 645694"/>
              <a:gd name="connsiteX10" fmla="*/ 798095 w 1006642"/>
              <a:gd name="connsiteY10" fmla="*/ 24063 h 645694"/>
              <a:gd name="connsiteX11" fmla="*/ 665747 w 1006642"/>
              <a:gd name="connsiteY11" fmla="*/ 20052 h 645694"/>
              <a:gd name="connsiteX12" fmla="*/ 621632 w 1006642"/>
              <a:gd name="connsiteY12" fmla="*/ 0 h 645694"/>
              <a:gd name="connsiteX13" fmla="*/ 569495 w 1006642"/>
              <a:gd name="connsiteY13" fmla="*/ 192505 h 645694"/>
              <a:gd name="connsiteX14" fmla="*/ 493295 w 1006642"/>
              <a:gd name="connsiteY14" fmla="*/ 348915 h 645694"/>
              <a:gd name="connsiteX15" fmla="*/ 453190 w 1006642"/>
              <a:gd name="connsiteY15" fmla="*/ 413084 h 645694"/>
              <a:gd name="connsiteX16" fmla="*/ 389021 w 1006642"/>
              <a:gd name="connsiteY16" fmla="*/ 409073 h 645694"/>
              <a:gd name="connsiteX17" fmla="*/ 272716 w 1006642"/>
              <a:gd name="connsiteY17" fmla="*/ 477252 h 645694"/>
              <a:gd name="connsiteX18" fmla="*/ 204537 w 1006642"/>
              <a:gd name="connsiteY18" fmla="*/ 493294 h 645694"/>
              <a:gd name="connsiteX19" fmla="*/ 56147 w 1006642"/>
              <a:gd name="connsiteY19" fmla="*/ 481263 h 645694"/>
              <a:gd name="connsiteX20" fmla="*/ 0 w 1006642"/>
              <a:gd name="connsiteY20" fmla="*/ 549442 h 64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6642" h="645694">
                <a:moveTo>
                  <a:pt x="0" y="549442"/>
                </a:moveTo>
                <a:lnTo>
                  <a:pt x="156411" y="645694"/>
                </a:lnTo>
                <a:lnTo>
                  <a:pt x="208547" y="581526"/>
                </a:lnTo>
                <a:lnTo>
                  <a:pt x="397042" y="577515"/>
                </a:lnTo>
                <a:lnTo>
                  <a:pt x="589547" y="565484"/>
                </a:lnTo>
                <a:lnTo>
                  <a:pt x="677779" y="457200"/>
                </a:lnTo>
                <a:lnTo>
                  <a:pt x="830179" y="260684"/>
                </a:lnTo>
                <a:lnTo>
                  <a:pt x="942474" y="148389"/>
                </a:lnTo>
                <a:lnTo>
                  <a:pt x="1006642" y="120315"/>
                </a:lnTo>
                <a:lnTo>
                  <a:pt x="934453" y="80210"/>
                </a:lnTo>
                <a:lnTo>
                  <a:pt x="798095" y="24063"/>
                </a:lnTo>
                <a:lnTo>
                  <a:pt x="665747" y="20052"/>
                </a:lnTo>
                <a:lnTo>
                  <a:pt x="621632" y="0"/>
                </a:lnTo>
                <a:lnTo>
                  <a:pt x="569495" y="192505"/>
                </a:lnTo>
                <a:lnTo>
                  <a:pt x="493295" y="348915"/>
                </a:lnTo>
                <a:lnTo>
                  <a:pt x="453190" y="413084"/>
                </a:lnTo>
                <a:lnTo>
                  <a:pt x="389021" y="409073"/>
                </a:lnTo>
                <a:lnTo>
                  <a:pt x="272716" y="477252"/>
                </a:lnTo>
                <a:lnTo>
                  <a:pt x="204537" y="493294"/>
                </a:lnTo>
                <a:lnTo>
                  <a:pt x="56147" y="481263"/>
                </a:lnTo>
                <a:lnTo>
                  <a:pt x="0" y="549442"/>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orme libre : forme 68">
            <a:extLst>
              <a:ext uri="{FF2B5EF4-FFF2-40B4-BE49-F238E27FC236}">
                <a16:creationId xmlns:a16="http://schemas.microsoft.com/office/drawing/2014/main" id="{C64CCB3C-D46F-4659-93F1-D61D414B5D99}"/>
              </a:ext>
            </a:extLst>
          </p:cNvPr>
          <p:cNvSpPr/>
          <p:nvPr/>
        </p:nvSpPr>
        <p:spPr>
          <a:xfrm>
            <a:off x="1766638" y="1952198"/>
            <a:ext cx="1042736" cy="1122948"/>
          </a:xfrm>
          <a:custGeom>
            <a:avLst/>
            <a:gdLst>
              <a:gd name="connsiteX0" fmla="*/ 0 w 1038726"/>
              <a:gd name="connsiteY0" fmla="*/ 96253 h 1122948"/>
              <a:gd name="connsiteX1" fmla="*/ 48126 w 1038726"/>
              <a:gd name="connsiteY1" fmla="*/ 8021 h 1122948"/>
              <a:gd name="connsiteX2" fmla="*/ 437147 w 1038726"/>
              <a:gd name="connsiteY2" fmla="*/ 0 h 1122948"/>
              <a:gd name="connsiteX3" fmla="*/ 477252 w 1038726"/>
              <a:gd name="connsiteY3" fmla="*/ 32084 h 1122948"/>
              <a:gd name="connsiteX4" fmla="*/ 581526 w 1038726"/>
              <a:gd name="connsiteY4" fmla="*/ 32084 h 1122948"/>
              <a:gd name="connsiteX5" fmla="*/ 701842 w 1038726"/>
              <a:gd name="connsiteY5" fmla="*/ 16042 h 1122948"/>
              <a:gd name="connsiteX6" fmla="*/ 733926 w 1038726"/>
              <a:gd name="connsiteY6" fmla="*/ 44116 h 1122948"/>
              <a:gd name="connsiteX7" fmla="*/ 846221 w 1038726"/>
              <a:gd name="connsiteY7" fmla="*/ 52137 h 1122948"/>
              <a:gd name="connsiteX8" fmla="*/ 878305 w 1038726"/>
              <a:gd name="connsiteY8" fmla="*/ 76200 h 1122948"/>
              <a:gd name="connsiteX9" fmla="*/ 902368 w 1038726"/>
              <a:gd name="connsiteY9" fmla="*/ 60158 h 1122948"/>
              <a:gd name="connsiteX10" fmla="*/ 938463 w 1038726"/>
              <a:gd name="connsiteY10" fmla="*/ 96253 h 1122948"/>
              <a:gd name="connsiteX11" fmla="*/ 938463 w 1038726"/>
              <a:gd name="connsiteY11" fmla="*/ 172453 h 1122948"/>
              <a:gd name="connsiteX12" fmla="*/ 954505 w 1038726"/>
              <a:gd name="connsiteY12" fmla="*/ 220579 h 1122948"/>
              <a:gd name="connsiteX13" fmla="*/ 1002631 w 1038726"/>
              <a:gd name="connsiteY13" fmla="*/ 256674 h 1122948"/>
              <a:gd name="connsiteX14" fmla="*/ 1038726 w 1038726"/>
              <a:gd name="connsiteY14" fmla="*/ 344906 h 1122948"/>
              <a:gd name="connsiteX15" fmla="*/ 1010652 w 1038726"/>
              <a:gd name="connsiteY15" fmla="*/ 393032 h 1122948"/>
              <a:gd name="connsiteX16" fmla="*/ 982579 w 1038726"/>
              <a:gd name="connsiteY16" fmla="*/ 449179 h 1122948"/>
              <a:gd name="connsiteX17" fmla="*/ 978568 w 1038726"/>
              <a:gd name="connsiteY17" fmla="*/ 553453 h 1122948"/>
              <a:gd name="connsiteX18" fmla="*/ 918410 w 1038726"/>
              <a:gd name="connsiteY18" fmla="*/ 790074 h 1122948"/>
              <a:gd name="connsiteX19" fmla="*/ 878305 w 1038726"/>
              <a:gd name="connsiteY19" fmla="*/ 822158 h 1122948"/>
              <a:gd name="connsiteX20" fmla="*/ 870284 w 1038726"/>
              <a:gd name="connsiteY20" fmla="*/ 846221 h 1122948"/>
              <a:gd name="connsiteX21" fmla="*/ 878305 w 1038726"/>
              <a:gd name="connsiteY21" fmla="*/ 874295 h 1122948"/>
              <a:gd name="connsiteX22" fmla="*/ 794084 w 1038726"/>
              <a:gd name="connsiteY22" fmla="*/ 966537 h 1122948"/>
              <a:gd name="connsiteX23" fmla="*/ 721894 w 1038726"/>
              <a:gd name="connsiteY23" fmla="*/ 970548 h 1122948"/>
              <a:gd name="connsiteX24" fmla="*/ 705852 w 1038726"/>
              <a:gd name="connsiteY24" fmla="*/ 1002632 h 1122948"/>
              <a:gd name="connsiteX25" fmla="*/ 721894 w 1038726"/>
              <a:gd name="connsiteY25" fmla="*/ 1066800 h 1122948"/>
              <a:gd name="connsiteX26" fmla="*/ 701842 w 1038726"/>
              <a:gd name="connsiteY26" fmla="*/ 1114927 h 1122948"/>
              <a:gd name="connsiteX27" fmla="*/ 637673 w 1038726"/>
              <a:gd name="connsiteY27" fmla="*/ 1106906 h 1122948"/>
              <a:gd name="connsiteX28" fmla="*/ 577515 w 1038726"/>
              <a:gd name="connsiteY28" fmla="*/ 1122948 h 1122948"/>
              <a:gd name="connsiteX29" fmla="*/ 581526 w 1038726"/>
              <a:gd name="connsiteY29" fmla="*/ 1082842 h 1122948"/>
              <a:gd name="connsiteX30" fmla="*/ 613610 w 1038726"/>
              <a:gd name="connsiteY30" fmla="*/ 1042737 h 1122948"/>
              <a:gd name="connsiteX31" fmla="*/ 529389 w 1038726"/>
              <a:gd name="connsiteY31" fmla="*/ 938463 h 1122948"/>
              <a:gd name="connsiteX32" fmla="*/ 429126 w 1038726"/>
              <a:gd name="connsiteY32" fmla="*/ 874295 h 1122948"/>
              <a:gd name="connsiteX33" fmla="*/ 413084 w 1038726"/>
              <a:gd name="connsiteY33" fmla="*/ 802106 h 1122948"/>
              <a:gd name="connsiteX34" fmla="*/ 340894 w 1038726"/>
              <a:gd name="connsiteY34" fmla="*/ 806116 h 1122948"/>
              <a:gd name="connsiteX35" fmla="*/ 340894 w 1038726"/>
              <a:gd name="connsiteY35" fmla="*/ 725906 h 1122948"/>
              <a:gd name="connsiteX36" fmla="*/ 328863 w 1038726"/>
              <a:gd name="connsiteY36" fmla="*/ 601579 h 1122948"/>
              <a:gd name="connsiteX37" fmla="*/ 244642 w 1038726"/>
              <a:gd name="connsiteY37" fmla="*/ 485274 h 1122948"/>
              <a:gd name="connsiteX38" fmla="*/ 212558 w 1038726"/>
              <a:gd name="connsiteY38" fmla="*/ 364958 h 1122948"/>
              <a:gd name="connsiteX39" fmla="*/ 232610 w 1038726"/>
              <a:gd name="connsiteY39" fmla="*/ 284748 h 1122948"/>
              <a:gd name="connsiteX40" fmla="*/ 160421 w 1038726"/>
              <a:gd name="connsiteY40" fmla="*/ 172453 h 1122948"/>
              <a:gd name="connsiteX41" fmla="*/ 0 w 1038726"/>
              <a:gd name="connsiteY41" fmla="*/ 96253 h 1122948"/>
              <a:gd name="connsiteX0" fmla="*/ 0 w 1042736"/>
              <a:gd name="connsiteY0" fmla="*/ 88232 h 1122948"/>
              <a:gd name="connsiteX1" fmla="*/ 52136 w 1042736"/>
              <a:gd name="connsiteY1" fmla="*/ 8021 h 1122948"/>
              <a:gd name="connsiteX2" fmla="*/ 441157 w 1042736"/>
              <a:gd name="connsiteY2" fmla="*/ 0 h 1122948"/>
              <a:gd name="connsiteX3" fmla="*/ 481262 w 1042736"/>
              <a:gd name="connsiteY3" fmla="*/ 32084 h 1122948"/>
              <a:gd name="connsiteX4" fmla="*/ 585536 w 1042736"/>
              <a:gd name="connsiteY4" fmla="*/ 32084 h 1122948"/>
              <a:gd name="connsiteX5" fmla="*/ 705852 w 1042736"/>
              <a:gd name="connsiteY5" fmla="*/ 16042 h 1122948"/>
              <a:gd name="connsiteX6" fmla="*/ 737936 w 1042736"/>
              <a:gd name="connsiteY6" fmla="*/ 44116 h 1122948"/>
              <a:gd name="connsiteX7" fmla="*/ 850231 w 1042736"/>
              <a:gd name="connsiteY7" fmla="*/ 52137 h 1122948"/>
              <a:gd name="connsiteX8" fmla="*/ 882315 w 1042736"/>
              <a:gd name="connsiteY8" fmla="*/ 76200 h 1122948"/>
              <a:gd name="connsiteX9" fmla="*/ 906378 w 1042736"/>
              <a:gd name="connsiteY9" fmla="*/ 60158 h 1122948"/>
              <a:gd name="connsiteX10" fmla="*/ 942473 w 1042736"/>
              <a:gd name="connsiteY10" fmla="*/ 96253 h 1122948"/>
              <a:gd name="connsiteX11" fmla="*/ 942473 w 1042736"/>
              <a:gd name="connsiteY11" fmla="*/ 172453 h 1122948"/>
              <a:gd name="connsiteX12" fmla="*/ 958515 w 1042736"/>
              <a:gd name="connsiteY12" fmla="*/ 220579 h 1122948"/>
              <a:gd name="connsiteX13" fmla="*/ 1006641 w 1042736"/>
              <a:gd name="connsiteY13" fmla="*/ 256674 h 1122948"/>
              <a:gd name="connsiteX14" fmla="*/ 1042736 w 1042736"/>
              <a:gd name="connsiteY14" fmla="*/ 344906 h 1122948"/>
              <a:gd name="connsiteX15" fmla="*/ 1014662 w 1042736"/>
              <a:gd name="connsiteY15" fmla="*/ 393032 h 1122948"/>
              <a:gd name="connsiteX16" fmla="*/ 986589 w 1042736"/>
              <a:gd name="connsiteY16" fmla="*/ 449179 h 1122948"/>
              <a:gd name="connsiteX17" fmla="*/ 982578 w 1042736"/>
              <a:gd name="connsiteY17" fmla="*/ 553453 h 1122948"/>
              <a:gd name="connsiteX18" fmla="*/ 922420 w 1042736"/>
              <a:gd name="connsiteY18" fmla="*/ 790074 h 1122948"/>
              <a:gd name="connsiteX19" fmla="*/ 882315 w 1042736"/>
              <a:gd name="connsiteY19" fmla="*/ 822158 h 1122948"/>
              <a:gd name="connsiteX20" fmla="*/ 874294 w 1042736"/>
              <a:gd name="connsiteY20" fmla="*/ 846221 h 1122948"/>
              <a:gd name="connsiteX21" fmla="*/ 882315 w 1042736"/>
              <a:gd name="connsiteY21" fmla="*/ 874295 h 1122948"/>
              <a:gd name="connsiteX22" fmla="*/ 798094 w 1042736"/>
              <a:gd name="connsiteY22" fmla="*/ 966537 h 1122948"/>
              <a:gd name="connsiteX23" fmla="*/ 725904 w 1042736"/>
              <a:gd name="connsiteY23" fmla="*/ 970548 h 1122948"/>
              <a:gd name="connsiteX24" fmla="*/ 709862 w 1042736"/>
              <a:gd name="connsiteY24" fmla="*/ 1002632 h 1122948"/>
              <a:gd name="connsiteX25" fmla="*/ 725904 w 1042736"/>
              <a:gd name="connsiteY25" fmla="*/ 1066800 h 1122948"/>
              <a:gd name="connsiteX26" fmla="*/ 705852 w 1042736"/>
              <a:gd name="connsiteY26" fmla="*/ 1114927 h 1122948"/>
              <a:gd name="connsiteX27" fmla="*/ 641683 w 1042736"/>
              <a:gd name="connsiteY27" fmla="*/ 1106906 h 1122948"/>
              <a:gd name="connsiteX28" fmla="*/ 581525 w 1042736"/>
              <a:gd name="connsiteY28" fmla="*/ 1122948 h 1122948"/>
              <a:gd name="connsiteX29" fmla="*/ 585536 w 1042736"/>
              <a:gd name="connsiteY29" fmla="*/ 1082842 h 1122948"/>
              <a:gd name="connsiteX30" fmla="*/ 617620 w 1042736"/>
              <a:gd name="connsiteY30" fmla="*/ 1042737 h 1122948"/>
              <a:gd name="connsiteX31" fmla="*/ 533399 w 1042736"/>
              <a:gd name="connsiteY31" fmla="*/ 938463 h 1122948"/>
              <a:gd name="connsiteX32" fmla="*/ 433136 w 1042736"/>
              <a:gd name="connsiteY32" fmla="*/ 874295 h 1122948"/>
              <a:gd name="connsiteX33" fmla="*/ 417094 w 1042736"/>
              <a:gd name="connsiteY33" fmla="*/ 802106 h 1122948"/>
              <a:gd name="connsiteX34" fmla="*/ 344904 w 1042736"/>
              <a:gd name="connsiteY34" fmla="*/ 806116 h 1122948"/>
              <a:gd name="connsiteX35" fmla="*/ 344904 w 1042736"/>
              <a:gd name="connsiteY35" fmla="*/ 725906 h 1122948"/>
              <a:gd name="connsiteX36" fmla="*/ 332873 w 1042736"/>
              <a:gd name="connsiteY36" fmla="*/ 601579 h 1122948"/>
              <a:gd name="connsiteX37" fmla="*/ 248652 w 1042736"/>
              <a:gd name="connsiteY37" fmla="*/ 485274 h 1122948"/>
              <a:gd name="connsiteX38" fmla="*/ 216568 w 1042736"/>
              <a:gd name="connsiteY38" fmla="*/ 364958 h 1122948"/>
              <a:gd name="connsiteX39" fmla="*/ 236620 w 1042736"/>
              <a:gd name="connsiteY39" fmla="*/ 284748 h 1122948"/>
              <a:gd name="connsiteX40" fmla="*/ 164431 w 1042736"/>
              <a:gd name="connsiteY40" fmla="*/ 172453 h 1122948"/>
              <a:gd name="connsiteX41" fmla="*/ 0 w 1042736"/>
              <a:gd name="connsiteY41" fmla="*/ 88232 h 11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2736" h="1122948">
                <a:moveTo>
                  <a:pt x="0" y="88232"/>
                </a:moveTo>
                <a:lnTo>
                  <a:pt x="52136" y="8021"/>
                </a:lnTo>
                <a:lnTo>
                  <a:pt x="441157" y="0"/>
                </a:lnTo>
                <a:lnTo>
                  <a:pt x="481262" y="32084"/>
                </a:lnTo>
                <a:lnTo>
                  <a:pt x="585536" y="32084"/>
                </a:lnTo>
                <a:lnTo>
                  <a:pt x="705852" y="16042"/>
                </a:lnTo>
                <a:lnTo>
                  <a:pt x="737936" y="44116"/>
                </a:lnTo>
                <a:lnTo>
                  <a:pt x="850231" y="52137"/>
                </a:lnTo>
                <a:lnTo>
                  <a:pt x="882315" y="76200"/>
                </a:lnTo>
                <a:lnTo>
                  <a:pt x="906378" y="60158"/>
                </a:lnTo>
                <a:lnTo>
                  <a:pt x="942473" y="96253"/>
                </a:lnTo>
                <a:lnTo>
                  <a:pt x="942473" y="172453"/>
                </a:lnTo>
                <a:lnTo>
                  <a:pt x="958515" y="220579"/>
                </a:lnTo>
                <a:lnTo>
                  <a:pt x="1006641" y="256674"/>
                </a:lnTo>
                <a:lnTo>
                  <a:pt x="1042736" y="344906"/>
                </a:lnTo>
                <a:lnTo>
                  <a:pt x="1014662" y="393032"/>
                </a:lnTo>
                <a:lnTo>
                  <a:pt x="986589" y="449179"/>
                </a:lnTo>
                <a:lnTo>
                  <a:pt x="982578" y="553453"/>
                </a:lnTo>
                <a:lnTo>
                  <a:pt x="922420" y="790074"/>
                </a:lnTo>
                <a:lnTo>
                  <a:pt x="882315" y="822158"/>
                </a:lnTo>
                <a:lnTo>
                  <a:pt x="874294" y="846221"/>
                </a:lnTo>
                <a:lnTo>
                  <a:pt x="882315" y="874295"/>
                </a:lnTo>
                <a:lnTo>
                  <a:pt x="798094" y="966537"/>
                </a:lnTo>
                <a:lnTo>
                  <a:pt x="725904" y="970548"/>
                </a:lnTo>
                <a:lnTo>
                  <a:pt x="709862" y="1002632"/>
                </a:lnTo>
                <a:lnTo>
                  <a:pt x="725904" y="1066800"/>
                </a:lnTo>
                <a:lnTo>
                  <a:pt x="705852" y="1114927"/>
                </a:lnTo>
                <a:lnTo>
                  <a:pt x="641683" y="1106906"/>
                </a:lnTo>
                <a:lnTo>
                  <a:pt x="581525" y="1122948"/>
                </a:lnTo>
                <a:lnTo>
                  <a:pt x="585536" y="1082842"/>
                </a:lnTo>
                <a:lnTo>
                  <a:pt x="617620" y="1042737"/>
                </a:lnTo>
                <a:lnTo>
                  <a:pt x="533399" y="938463"/>
                </a:lnTo>
                <a:lnTo>
                  <a:pt x="433136" y="874295"/>
                </a:lnTo>
                <a:lnTo>
                  <a:pt x="417094" y="802106"/>
                </a:lnTo>
                <a:lnTo>
                  <a:pt x="344904" y="806116"/>
                </a:lnTo>
                <a:lnTo>
                  <a:pt x="344904" y="725906"/>
                </a:lnTo>
                <a:lnTo>
                  <a:pt x="332873" y="601579"/>
                </a:lnTo>
                <a:lnTo>
                  <a:pt x="248652" y="485274"/>
                </a:lnTo>
                <a:lnTo>
                  <a:pt x="216568" y="364958"/>
                </a:lnTo>
                <a:lnTo>
                  <a:pt x="236620" y="284748"/>
                </a:lnTo>
                <a:lnTo>
                  <a:pt x="164431" y="172453"/>
                </a:lnTo>
                <a:lnTo>
                  <a:pt x="0" y="88232"/>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orme libre : forme 69">
            <a:extLst>
              <a:ext uri="{FF2B5EF4-FFF2-40B4-BE49-F238E27FC236}">
                <a16:creationId xmlns:a16="http://schemas.microsoft.com/office/drawing/2014/main" id="{713FF17E-5EF0-4D62-A93D-755BD06F90AA}"/>
              </a:ext>
            </a:extLst>
          </p:cNvPr>
          <p:cNvSpPr/>
          <p:nvPr/>
        </p:nvSpPr>
        <p:spPr>
          <a:xfrm>
            <a:off x="1245269" y="2685074"/>
            <a:ext cx="445168" cy="943524"/>
          </a:xfrm>
          <a:custGeom>
            <a:avLst/>
            <a:gdLst>
              <a:gd name="connsiteX0" fmla="*/ 372979 w 445168"/>
              <a:gd name="connsiteY0" fmla="*/ 9072 h 943524"/>
              <a:gd name="connsiteX1" fmla="*/ 352926 w 445168"/>
              <a:gd name="connsiteY1" fmla="*/ 65219 h 943524"/>
              <a:gd name="connsiteX2" fmla="*/ 348915 w 445168"/>
              <a:gd name="connsiteY2" fmla="*/ 141419 h 943524"/>
              <a:gd name="connsiteX3" fmla="*/ 328863 w 445168"/>
              <a:gd name="connsiteY3" fmla="*/ 197566 h 943524"/>
              <a:gd name="connsiteX4" fmla="*/ 312821 w 445168"/>
              <a:gd name="connsiteY4" fmla="*/ 169493 h 943524"/>
              <a:gd name="connsiteX5" fmla="*/ 272715 w 445168"/>
              <a:gd name="connsiteY5" fmla="*/ 165482 h 943524"/>
              <a:gd name="connsiteX6" fmla="*/ 240631 w 445168"/>
              <a:gd name="connsiteY6" fmla="*/ 173503 h 943524"/>
              <a:gd name="connsiteX7" fmla="*/ 212558 w 445168"/>
              <a:gd name="connsiteY7" fmla="*/ 193556 h 943524"/>
              <a:gd name="connsiteX8" fmla="*/ 168442 w 445168"/>
              <a:gd name="connsiteY8" fmla="*/ 217619 h 943524"/>
              <a:gd name="connsiteX9" fmla="*/ 124326 w 445168"/>
              <a:gd name="connsiteY9" fmla="*/ 237672 h 943524"/>
              <a:gd name="connsiteX10" fmla="*/ 104273 w 445168"/>
              <a:gd name="connsiteY10" fmla="*/ 253714 h 943524"/>
              <a:gd name="connsiteX11" fmla="*/ 68179 w 445168"/>
              <a:gd name="connsiteY11" fmla="*/ 285798 h 943524"/>
              <a:gd name="connsiteX12" fmla="*/ 48126 w 445168"/>
              <a:gd name="connsiteY12" fmla="*/ 321893 h 943524"/>
              <a:gd name="connsiteX13" fmla="*/ 0 w 445168"/>
              <a:gd name="connsiteY13" fmla="*/ 382051 h 943524"/>
              <a:gd name="connsiteX14" fmla="*/ 8021 w 445168"/>
              <a:gd name="connsiteY14" fmla="*/ 398093 h 943524"/>
              <a:gd name="connsiteX15" fmla="*/ 48126 w 445168"/>
              <a:gd name="connsiteY15" fmla="*/ 406114 h 943524"/>
              <a:gd name="connsiteX16" fmla="*/ 56147 w 445168"/>
              <a:gd name="connsiteY16" fmla="*/ 430177 h 943524"/>
              <a:gd name="connsiteX17" fmla="*/ 8021 w 445168"/>
              <a:gd name="connsiteY17" fmla="*/ 446219 h 943524"/>
              <a:gd name="connsiteX18" fmla="*/ 20052 w 445168"/>
              <a:gd name="connsiteY18" fmla="*/ 502366 h 943524"/>
              <a:gd name="connsiteX19" fmla="*/ 80210 w 445168"/>
              <a:gd name="connsiteY19" fmla="*/ 538461 h 943524"/>
              <a:gd name="connsiteX20" fmla="*/ 68179 w 445168"/>
              <a:gd name="connsiteY20" fmla="*/ 558514 h 943524"/>
              <a:gd name="connsiteX21" fmla="*/ 28073 w 445168"/>
              <a:gd name="connsiteY21" fmla="*/ 606640 h 943524"/>
              <a:gd name="connsiteX22" fmla="*/ 28073 w 445168"/>
              <a:gd name="connsiteY22" fmla="*/ 634714 h 943524"/>
              <a:gd name="connsiteX23" fmla="*/ 76200 w 445168"/>
              <a:gd name="connsiteY23" fmla="*/ 642735 h 943524"/>
              <a:gd name="connsiteX24" fmla="*/ 92242 w 445168"/>
              <a:gd name="connsiteY24" fmla="*/ 618672 h 943524"/>
              <a:gd name="connsiteX25" fmla="*/ 100263 w 445168"/>
              <a:gd name="connsiteY25" fmla="*/ 654766 h 943524"/>
              <a:gd name="connsiteX26" fmla="*/ 96252 w 445168"/>
              <a:gd name="connsiteY26" fmla="*/ 678830 h 943524"/>
              <a:gd name="connsiteX27" fmla="*/ 52137 w 445168"/>
              <a:gd name="connsiteY27" fmla="*/ 718935 h 943524"/>
              <a:gd name="connsiteX28" fmla="*/ 68179 w 445168"/>
              <a:gd name="connsiteY28" fmla="*/ 738987 h 943524"/>
              <a:gd name="connsiteX29" fmla="*/ 100263 w 445168"/>
              <a:gd name="connsiteY29" fmla="*/ 742998 h 943524"/>
              <a:gd name="connsiteX30" fmla="*/ 132347 w 445168"/>
              <a:gd name="connsiteY30" fmla="*/ 767061 h 943524"/>
              <a:gd name="connsiteX31" fmla="*/ 104273 w 445168"/>
              <a:gd name="connsiteY31" fmla="*/ 799145 h 943524"/>
              <a:gd name="connsiteX32" fmla="*/ 104273 w 445168"/>
              <a:gd name="connsiteY32" fmla="*/ 839251 h 943524"/>
              <a:gd name="connsiteX33" fmla="*/ 164431 w 445168"/>
              <a:gd name="connsiteY33" fmla="*/ 875345 h 943524"/>
              <a:gd name="connsiteX34" fmla="*/ 224589 w 445168"/>
              <a:gd name="connsiteY34" fmla="*/ 895398 h 943524"/>
              <a:gd name="connsiteX35" fmla="*/ 236621 w 445168"/>
              <a:gd name="connsiteY35" fmla="*/ 931493 h 943524"/>
              <a:gd name="connsiteX36" fmla="*/ 284747 w 445168"/>
              <a:gd name="connsiteY36" fmla="*/ 943524 h 943524"/>
              <a:gd name="connsiteX37" fmla="*/ 284747 w 445168"/>
              <a:gd name="connsiteY37" fmla="*/ 943524 h 943524"/>
              <a:gd name="connsiteX38" fmla="*/ 300789 w 445168"/>
              <a:gd name="connsiteY38" fmla="*/ 907430 h 943524"/>
              <a:gd name="connsiteX39" fmla="*/ 316831 w 445168"/>
              <a:gd name="connsiteY39" fmla="*/ 875345 h 943524"/>
              <a:gd name="connsiteX40" fmla="*/ 320842 w 445168"/>
              <a:gd name="connsiteY40" fmla="*/ 855293 h 943524"/>
              <a:gd name="connsiteX41" fmla="*/ 356937 w 445168"/>
              <a:gd name="connsiteY41" fmla="*/ 823208 h 943524"/>
              <a:gd name="connsiteX42" fmla="*/ 344905 w 445168"/>
              <a:gd name="connsiteY42" fmla="*/ 803156 h 943524"/>
              <a:gd name="connsiteX43" fmla="*/ 372979 w 445168"/>
              <a:gd name="connsiteY43" fmla="*/ 775082 h 943524"/>
              <a:gd name="connsiteX44" fmla="*/ 381000 w 445168"/>
              <a:gd name="connsiteY44" fmla="*/ 698882 h 943524"/>
              <a:gd name="connsiteX45" fmla="*/ 372979 w 445168"/>
              <a:gd name="connsiteY45" fmla="*/ 630703 h 943524"/>
              <a:gd name="connsiteX46" fmla="*/ 437147 w 445168"/>
              <a:gd name="connsiteY46" fmla="*/ 526430 h 943524"/>
              <a:gd name="connsiteX47" fmla="*/ 441158 w 445168"/>
              <a:gd name="connsiteY47" fmla="*/ 498356 h 943524"/>
              <a:gd name="connsiteX48" fmla="*/ 445168 w 445168"/>
              <a:gd name="connsiteY48" fmla="*/ 442208 h 943524"/>
              <a:gd name="connsiteX49" fmla="*/ 437147 w 445168"/>
              <a:gd name="connsiteY49" fmla="*/ 309861 h 943524"/>
              <a:gd name="connsiteX50" fmla="*/ 429126 w 445168"/>
              <a:gd name="connsiteY50" fmla="*/ 297830 h 943524"/>
              <a:gd name="connsiteX51" fmla="*/ 437147 w 445168"/>
              <a:gd name="connsiteY51" fmla="*/ 277777 h 943524"/>
              <a:gd name="connsiteX52" fmla="*/ 413084 w 445168"/>
              <a:gd name="connsiteY52" fmla="*/ 221630 h 943524"/>
              <a:gd name="connsiteX53" fmla="*/ 409073 w 445168"/>
              <a:gd name="connsiteY53" fmla="*/ 205587 h 943524"/>
              <a:gd name="connsiteX54" fmla="*/ 421105 w 445168"/>
              <a:gd name="connsiteY54" fmla="*/ 117356 h 943524"/>
              <a:gd name="connsiteX55" fmla="*/ 413084 w 445168"/>
              <a:gd name="connsiteY55" fmla="*/ 73240 h 943524"/>
              <a:gd name="connsiteX56" fmla="*/ 413084 w 445168"/>
              <a:gd name="connsiteY56" fmla="*/ 85272 h 943524"/>
              <a:gd name="connsiteX57" fmla="*/ 409073 w 445168"/>
              <a:gd name="connsiteY57" fmla="*/ 17093 h 943524"/>
              <a:gd name="connsiteX58" fmla="*/ 405063 w 445168"/>
              <a:gd name="connsiteY58" fmla="*/ 1051 h 943524"/>
              <a:gd name="connsiteX59" fmla="*/ 368968 w 445168"/>
              <a:gd name="connsiteY59" fmla="*/ 5061 h 943524"/>
              <a:gd name="connsiteX60" fmla="*/ 372979 w 445168"/>
              <a:gd name="connsiteY60" fmla="*/ 9072 h 9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45168" h="943524">
                <a:moveTo>
                  <a:pt x="372979" y="9072"/>
                </a:moveTo>
                <a:lnTo>
                  <a:pt x="352926" y="65219"/>
                </a:lnTo>
                <a:lnTo>
                  <a:pt x="348915" y="141419"/>
                </a:lnTo>
                <a:lnTo>
                  <a:pt x="328863" y="197566"/>
                </a:lnTo>
                <a:lnTo>
                  <a:pt x="312821" y="169493"/>
                </a:lnTo>
                <a:lnTo>
                  <a:pt x="272715" y="165482"/>
                </a:lnTo>
                <a:lnTo>
                  <a:pt x="240631" y="173503"/>
                </a:lnTo>
                <a:lnTo>
                  <a:pt x="212558" y="193556"/>
                </a:lnTo>
                <a:lnTo>
                  <a:pt x="168442" y="217619"/>
                </a:lnTo>
                <a:lnTo>
                  <a:pt x="124326" y="237672"/>
                </a:lnTo>
                <a:lnTo>
                  <a:pt x="104273" y="253714"/>
                </a:lnTo>
                <a:lnTo>
                  <a:pt x="68179" y="285798"/>
                </a:lnTo>
                <a:lnTo>
                  <a:pt x="48126" y="321893"/>
                </a:lnTo>
                <a:lnTo>
                  <a:pt x="0" y="382051"/>
                </a:lnTo>
                <a:lnTo>
                  <a:pt x="8021" y="398093"/>
                </a:lnTo>
                <a:lnTo>
                  <a:pt x="48126" y="406114"/>
                </a:lnTo>
                <a:lnTo>
                  <a:pt x="56147" y="430177"/>
                </a:lnTo>
                <a:lnTo>
                  <a:pt x="8021" y="446219"/>
                </a:lnTo>
                <a:lnTo>
                  <a:pt x="20052" y="502366"/>
                </a:lnTo>
                <a:lnTo>
                  <a:pt x="80210" y="538461"/>
                </a:lnTo>
                <a:lnTo>
                  <a:pt x="68179" y="558514"/>
                </a:lnTo>
                <a:lnTo>
                  <a:pt x="28073" y="606640"/>
                </a:lnTo>
                <a:lnTo>
                  <a:pt x="28073" y="634714"/>
                </a:lnTo>
                <a:lnTo>
                  <a:pt x="76200" y="642735"/>
                </a:lnTo>
                <a:lnTo>
                  <a:pt x="92242" y="618672"/>
                </a:lnTo>
                <a:lnTo>
                  <a:pt x="100263" y="654766"/>
                </a:lnTo>
                <a:lnTo>
                  <a:pt x="96252" y="678830"/>
                </a:lnTo>
                <a:lnTo>
                  <a:pt x="52137" y="718935"/>
                </a:lnTo>
                <a:lnTo>
                  <a:pt x="68179" y="738987"/>
                </a:lnTo>
                <a:lnTo>
                  <a:pt x="100263" y="742998"/>
                </a:lnTo>
                <a:lnTo>
                  <a:pt x="132347" y="767061"/>
                </a:lnTo>
                <a:lnTo>
                  <a:pt x="104273" y="799145"/>
                </a:lnTo>
                <a:lnTo>
                  <a:pt x="104273" y="839251"/>
                </a:lnTo>
                <a:lnTo>
                  <a:pt x="164431" y="875345"/>
                </a:lnTo>
                <a:lnTo>
                  <a:pt x="224589" y="895398"/>
                </a:lnTo>
                <a:lnTo>
                  <a:pt x="236621" y="931493"/>
                </a:lnTo>
                <a:lnTo>
                  <a:pt x="284747" y="943524"/>
                </a:lnTo>
                <a:lnTo>
                  <a:pt x="284747" y="943524"/>
                </a:lnTo>
                <a:lnTo>
                  <a:pt x="300789" y="907430"/>
                </a:lnTo>
                <a:lnTo>
                  <a:pt x="316831" y="875345"/>
                </a:lnTo>
                <a:lnTo>
                  <a:pt x="320842" y="855293"/>
                </a:lnTo>
                <a:lnTo>
                  <a:pt x="356937" y="823208"/>
                </a:lnTo>
                <a:lnTo>
                  <a:pt x="344905" y="803156"/>
                </a:lnTo>
                <a:lnTo>
                  <a:pt x="372979" y="775082"/>
                </a:lnTo>
                <a:lnTo>
                  <a:pt x="381000" y="698882"/>
                </a:lnTo>
                <a:lnTo>
                  <a:pt x="372979" y="630703"/>
                </a:lnTo>
                <a:lnTo>
                  <a:pt x="437147" y="526430"/>
                </a:lnTo>
                <a:lnTo>
                  <a:pt x="441158" y="498356"/>
                </a:lnTo>
                <a:lnTo>
                  <a:pt x="445168" y="442208"/>
                </a:lnTo>
                <a:lnTo>
                  <a:pt x="437147" y="309861"/>
                </a:lnTo>
                <a:lnTo>
                  <a:pt x="429126" y="297830"/>
                </a:lnTo>
                <a:lnTo>
                  <a:pt x="437147" y="277777"/>
                </a:lnTo>
                <a:lnTo>
                  <a:pt x="413084" y="221630"/>
                </a:lnTo>
                <a:lnTo>
                  <a:pt x="409073" y="205587"/>
                </a:lnTo>
                <a:lnTo>
                  <a:pt x="421105" y="117356"/>
                </a:lnTo>
                <a:lnTo>
                  <a:pt x="413084" y="73240"/>
                </a:lnTo>
                <a:lnTo>
                  <a:pt x="413084" y="85272"/>
                </a:lnTo>
                <a:cubicBezTo>
                  <a:pt x="411747" y="62546"/>
                  <a:pt x="411231" y="39756"/>
                  <a:pt x="409073" y="17093"/>
                </a:cubicBezTo>
                <a:cubicBezTo>
                  <a:pt x="408550" y="11606"/>
                  <a:pt x="410342" y="2635"/>
                  <a:pt x="405063" y="1051"/>
                </a:cubicBezTo>
                <a:cubicBezTo>
                  <a:pt x="393468" y="-2428"/>
                  <a:pt x="381000" y="3724"/>
                  <a:pt x="368968" y="5061"/>
                </a:cubicBezTo>
                <a:cubicBezTo>
                  <a:pt x="358850" y="20239"/>
                  <a:pt x="364355" y="13685"/>
                  <a:pt x="372979" y="9072"/>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orme libre : forme 70">
            <a:extLst>
              <a:ext uri="{FF2B5EF4-FFF2-40B4-BE49-F238E27FC236}">
                <a16:creationId xmlns:a16="http://schemas.microsoft.com/office/drawing/2014/main" id="{9EEE47E8-E6C1-4EAE-ACED-94266F3D221F}"/>
              </a:ext>
            </a:extLst>
          </p:cNvPr>
          <p:cNvSpPr/>
          <p:nvPr/>
        </p:nvSpPr>
        <p:spPr>
          <a:xfrm>
            <a:off x="1036721" y="3700788"/>
            <a:ext cx="762000" cy="1375610"/>
          </a:xfrm>
          <a:custGeom>
            <a:avLst/>
            <a:gdLst>
              <a:gd name="connsiteX0" fmla="*/ 469232 w 762000"/>
              <a:gd name="connsiteY0" fmla="*/ 4010 h 1375610"/>
              <a:gd name="connsiteX1" fmla="*/ 457200 w 762000"/>
              <a:gd name="connsiteY1" fmla="*/ 60158 h 1375610"/>
              <a:gd name="connsiteX2" fmla="*/ 409074 w 762000"/>
              <a:gd name="connsiteY2" fmla="*/ 68179 h 1375610"/>
              <a:gd name="connsiteX3" fmla="*/ 368969 w 762000"/>
              <a:gd name="connsiteY3" fmla="*/ 96252 h 1375610"/>
              <a:gd name="connsiteX4" fmla="*/ 348916 w 762000"/>
              <a:gd name="connsiteY4" fmla="*/ 132347 h 1375610"/>
              <a:gd name="connsiteX5" fmla="*/ 276727 w 762000"/>
              <a:gd name="connsiteY5" fmla="*/ 192505 h 1375610"/>
              <a:gd name="connsiteX6" fmla="*/ 236621 w 762000"/>
              <a:gd name="connsiteY6" fmla="*/ 196516 h 1375610"/>
              <a:gd name="connsiteX7" fmla="*/ 188495 w 762000"/>
              <a:gd name="connsiteY7" fmla="*/ 228600 h 1375610"/>
              <a:gd name="connsiteX8" fmla="*/ 132348 w 762000"/>
              <a:gd name="connsiteY8" fmla="*/ 232610 h 1375610"/>
              <a:gd name="connsiteX9" fmla="*/ 80211 w 762000"/>
              <a:gd name="connsiteY9" fmla="*/ 204537 h 1375610"/>
              <a:gd name="connsiteX10" fmla="*/ 36095 w 762000"/>
              <a:gd name="connsiteY10" fmla="*/ 164431 h 1375610"/>
              <a:gd name="connsiteX11" fmla="*/ 36095 w 762000"/>
              <a:gd name="connsiteY11" fmla="*/ 224589 h 1375610"/>
              <a:gd name="connsiteX12" fmla="*/ 0 w 762000"/>
              <a:gd name="connsiteY12" fmla="*/ 272716 h 1375610"/>
              <a:gd name="connsiteX13" fmla="*/ 16042 w 762000"/>
              <a:gd name="connsiteY13" fmla="*/ 320842 h 1375610"/>
              <a:gd name="connsiteX14" fmla="*/ 12032 w 762000"/>
              <a:gd name="connsiteY14" fmla="*/ 372979 h 1375610"/>
              <a:gd name="connsiteX15" fmla="*/ 64169 w 762000"/>
              <a:gd name="connsiteY15" fmla="*/ 376989 h 1375610"/>
              <a:gd name="connsiteX16" fmla="*/ 88232 w 762000"/>
              <a:gd name="connsiteY16" fmla="*/ 429126 h 1375610"/>
              <a:gd name="connsiteX17" fmla="*/ 124327 w 762000"/>
              <a:gd name="connsiteY17" fmla="*/ 473242 h 1375610"/>
              <a:gd name="connsiteX18" fmla="*/ 108285 w 762000"/>
              <a:gd name="connsiteY18" fmla="*/ 529389 h 1375610"/>
              <a:gd name="connsiteX19" fmla="*/ 156411 w 762000"/>
              <a:gd name="connsiteY19" fmla="*/ 553452 h 1375610"/>
              <a:gd name="connsiteX20" fmla="*/ 140369 w 762000"/>
              <a:gd name="connsiteY20" fmla="*/ 621631 h 1375610"/>
              <a:gd name="connsiteX21" fmla="*/ 132348 w 762000"/>
              <a:gd name="connsiteY21" fmla="*/ 673768 h 1375610"/>
              <a:gd name="connsiteX22" fmla="*/ 112295 w 762000"/>
              <a:gd name="connsiteY22" fmla="*/ 697831 h 1375610"/>
              <a:gd name="connsiteX23" fmla="*/ 120316 w 762000"/>
              <a:gd name="connsiteY23" fmla="*/ 790073 h 1375610"/>
              <a:gd name="connsiteX24" fmla="*/ 156411 w 762000"/>
              <a:gd name="connsiteY24" fmla="*/ 774031 h 1375610"/>
              <a:gd name="connsiteX25" fmla="*/ 180474 w 762000"/>
              <a:gd name="connsiteY25" fmla="*/ 818147 h 1375610"/>
              <a:gd name="connsiteX26" fmla="*/ 160421 w 762000"/>
              <a:gd name="connsiteY26" fmla="*/ 886326 h 1375610"/>
              <a:gd name="connsiteX27" fmla="*/ 124327 w 762000"/>
              <a:gd name="connsiteY27" fmla="*/ 850231 h 1375610"/>
              <a:gd name="connsiteX28" fmla="*/ 116306 w 762000"/>
              <a:gd name="connsiteY28" fmla="*/ 922421 h 1375610"/>
              <a:gd name="connsiteX29" fmla="*/ 96253 w 762000"/>
              <a:gd name="connsiteY29" fmla="*/ 998621 h 1375610"/>
              <a:gd name="connsiteX30" fmla="*/ 92242 w 762000"/>
              <a:gd name="connsiteY30" fmla="*/ 1066800 h 1375610"/>
              <a:gd name="connsiteX31" fmla="*/ 96253 w 762000"/>
              <a:gd name="connsiteY31" fmla="*/ 1122947 h 1375610"/>
              <a:gd name="connsiteX32" fmla="*/ 76200 w 762000"/>
              <a:gd name="connsiteY32" fmla="*/ 1163052 h 1375610"/>
              <a:gd name="connsiteX33" fmla="*/ 96253 w 762000"/>
              <a:gd name="connsiteY33" fmla="*/ 1203158 h 1375610"/>
              <a:gd name="connsiteX34" fmla="*/ 68179 w 762000"/>
              <a:gd name="connsiteY34" fmla="*/ 1231231 h 1375610"/>
              <a:gd name="connsiteX35" fmla="*/ 80211 w 762000"/>
              <a:gd name="connsiteY35" fmla="*/ 1311442 h 1375610"/>
              <a:gd name="connsiteX36" fmla="*/ 120316 w 762000"/>
              <a:gd name="connsiteY36" fmla="*/ 1323473 h 1375610"/>
              <a:gd name="connsiteX37" fmla="*/ 152400 w 762000"/>
              <a:gd name="connsiteY37" fmla="*/ 1275347 h 1375610"/>
              <a:gd name="connsiteX38" fmla="*/ 180474 w 762000"/>
              <a:gd name="connsiteY38" fmla="*/ 1331494 h 1375610"/>
              <a:gd name="connsiteX39" fmla="*/ 180474 w 762000"/>
              <a:gd name="connsiteY39" fmla="*/ 1331494 h 1375610"/>
              <a:gd name="connsiteX40" fmla="*/ 232611 w 762000"/>
              <a:gd name="connsiteY40" fmla="*/ 1343526 h 1375610"/>
              <a:gd name="connsiteX41" fmla="*/ 276727 w 762000"/>
              <a:gd name="connsiteY41" fmla="*/ 1375610 h 1375610"/>
              <a:gd name="connsiteX42" fmla="*/ 360948 w 762000"/>
              <a:gd name="connsiteY42" fmla="*/ 1311442 h 1375610"/>
              <a:gd name="connsiteX43" fmla="*/ 393032 w 762000"/>
              <a:gd name="connsiteY43" fmla="*/ 1263316 h 1375610"/>
              <a:gd name="connsiteX44" fmla="*/ 389021 w 762000"/>
              <a:gd name="connsiteY44" fmla="*/ 1203158 h 1375610"/>
              <a:gd name="connsiteX45" fmla="*/ 425116 w 762000"/>
              <a:gd name="connsiteY45" fmla="*/ 1191126 h 1375610"/>
              <a:gd name="connsiteX46" fmla="*/ 469232 w 762000"/>
              <a:gd name="connsiteY46" fmla="*/ 1191126 h 1375610"/>
              <a:gd name="connsiteX47" fmla="*/ 501316 w 762000"/>
              <a:gd name="connsiteY47" fmla="*/ 1191126 h 1375610"/>
              <a:gd name="connsiteX48" fmla="*/ 557463 w 762000"/>
              <a:gd name="connsiteY48" fmla="*/ 1239252 h 1375610"/>
              <a:gd name="connsiteX49" fmla="*/ 621632 w 762000"/>
              <a:gd name="connsiteY49" fmla="*/ 1243263 h 1375610"/>
              <a:gd name="connsiteX50" fmla="*/ 637674 w 762000"/>
              <a:gd name="connsiteY50" fmla="*/ 1159042 h 1375610"/>
              <a:gd name="connsiteX51" fmla="*/ 641685 w 762000"/>
              <a:gd name="connsiteY51" fmla="*/ 1078831 h 1375610"/>
              <a:gd name="connsiteX52" fmla="*/ 669758 w 762000"/>
              <a:gd name="connsiteY52" fmla="*/ 970547 h 1375610"/>
              <a:gd name="connsiteX53" fmla="*/ 681790 w 762000"/>
              <a:gd name="connsiteY53" fmla="*/ 846221 h 1375610"/>
              <a:gd name="connsiteX54" fmla="*/ 697832 w 762000"/>
              <a:gd name="connsiteY54" fmla="*/ 745958 h 1375610"/>
              <a:gd name="connsiteX55" fmla="*/ 705853 w 762000"/>
              <a:gd name="connsiteY55" fmla="*/ 689810 h 1375610"/>
              <a:gd name="connsiteX56" fmla="*/ 677779 w 762000"/>
              <a:gd name="connsiteY56" fmla="*/ 637673 h 1375610"/>
              <a:gd name="connsiteX57" fmla="*/ 673769 w 762000"/>
              <a:gd name="connsiteY57" fmla="*/ 557463 h 1375610"/>
              <a:gd name="connsiteX58" fmla="*/ 725906 w 762000"/>
              <a:gd name="connsiteY58" fmla="*/ 497305 h 1375610"/>
              <a:gd name="connsiteX59" fmla="*/ 762000 w 762000"/>
              <a:gd name="connsiteY59" fmla="*/ 461210 h 1375610"/>
              <a:gd name="connsiteX60" fmla="*/ 753979 w 762000"/>
              <a:gd name="connsiteY60" fmla="*/ 413084 h 1375610"/>
              <a:gd name="connsiteX61" fmla="*/ 717885 w 762000"/>
              <a:gd name="connsiteY61" fmla="*/ 356937 h 1375610"/>
              <a:gd name="connsiteX62" fmla="*/ 717885 w 762000"/>
              <a:gd name="connsiteY62" fmla="*/ 272716 h 1375610"/>
              <a:gd name="connsiteX63" fmla="*/ 693821 w 762000"/>
              <a:gd name="connsiteY63" fmla="*/ 228600 h 1375610"/>
              <a:gd name="connsiteX64" fmla="*/ 673769 w 762000"/>
              <a:gd name="connsiteY64" fmla="*/ 196516 h 1375610"/>
              <a:gd name="connsiteX65" fmla="*/ 673769 w 762000"/>
              <a:gd name="connsiteY65" fmla="*/ 148389 h 1375610"/>
              <a:gd name="connsiteX66" fmla="*/ 641685 w 762000"/>
              <a:gd name="connsiteY66" fmla="*/ 124326 h 1375610"/>
              <a:gd name="connsiteX67" fmla="*/ 641685 w 762000"/>
              <a:gd name="connsiteY67" fmla="*/ 124326 h 1375610"/>
              <a:gd name="connsiteX68" fmla="*/ 649706 w 762000"/>
              <a:gd name="connsiteY68" fmla="*/ 48126 h 1375610"/>
              <a:gd name="connsiteX69" fmla="*/ 609600 w 762000"/>
              <a:gd name="connsiteY69" fmla="*/ 56147 h 1375610"/>
              <a:gd name="connsiteX70" fmla="*/ 605590 w 762000"/>
              <a:gd name="connsiteY70" fmla="*/ 0 h 1375610"/>
              <a:gd name="connsiteX71" fmla="*/ 573506 w 762000"/>
              <a:gd name="connsiteY71" fmla="*/ 20052 h 1375610"/>
              <a:gd name="connsiteX72" fmla="*/ 561474 w 762000"/>
              <a:gd name="connsiteY72" fmla="*/ 28073 h 1375610"/>
              <a:gd name="connsiteX73" fmla="*/ 469232 w 762000"/>
              <a:gd name="connsiteY73" fmla="*/ 4010 h 137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62000" h="1375610">
                <a:moveTo>
                  <a:pt x="469232" y="4010"/>
                </a:moveTo>
                <a:lnTo>
                  <a:pt x="457200" y="60158"/>
                </a:lnTo>
                <a:lnTo>
                  <a:pt x="409074" y="68179"/>
                </a:lnTo>
                <a:lnTo>
                  <a:pt x="368969" y="96252"/>
                </a:lnTo>
                <a:lnTo>
                  <a:pt x="348916" y="132347"/>
                </a:lnTo>
                <a:lnTo>
                  <a:pt x="276727" y="192505"/>
                </a:lnTo>
                <a:lnTo>
                  <a:pt x="236621" y="196516"/>
                </a:lnTo>
                <a:lnTo>
                  <a:pt x="188495" y="228600"/>
                </a:lnTo>
                <a:lnTo>
                  <a:pt x="132348" y="232610"/>
                </a:lnTo>
                <a:lnTo>
                  <a:pt x="80211" y="204537"/>
                </a:lnTo>
                <a:lnTo>
                  <a:pt x="36095" y="164431"/>
                </a:lnTo>
                <a:lnTo>
                  <a:pt x="36095" y="224589"/>
                </a:lnTo>
                <a:lnTo>
                  <a:pt x="0" y="272716"/>
                </a:lnTo>
                <a:lnTo>
                  <a:pt x="16042" y="320842"/>
                </a:lnTo>
                <a:lnTo>
                  <a:pt x="12032" y="372979"/>
                </a:lnTo>
                <a:lnTo>
                  <a:pt x="64169" y="376989"/>
                </a:lnTo>
                <a:lnTo>
                  <a:pt x="88232" y="429126"/>
                </a:lnTo>
                <a:lnTo>
                  <a:pt x="124327" y="473242"/>
                </a:lnTo>
                <a:lnTo>
                  <a:pt x="108285" y="529389"/>
                </a:lnTo>
                <a:lnTo>
                  <a:pt x="156411" y="553452"/>
                </a:lnTo>
                <a:lnTo>
                  <a:pt x="140369" y="621631"/>
                </a:lnTo>
                <a:lnTo>
                  <a:pt x="132348" y="673768"/>
                </a:lnTo>
                <a:lnTo>
                  <a:pt x="112295" y="697831"/>
                </a:lnTo>
                <a:lnTo>
                  <a:pt x="120316" y="790073"/>
                </a:lnTo>
                <a:lnTo>
                  <a:pt x="156411" y="774031"/>
                </a:lnTo>
                <a:lnTo>
                  <a:pt x="180474" y="818147"/>
                </a:lnTo>
                <a:lnTo>
                  <a:pt x="160421" y="886326"/>
                </a:lnTo>
                <a:lnTo>
                  <a:pt x="124327" y="850231"/>
                </a:lnTo>
                <a:lnTo>
                  <a:pt x="116306" y="922421"/>
                </a:lnTo>
                <a:lnTo>
                  <a:pt x="96253" y="998621"/>
                </a:lnTo>
                <a:lnTo>
                  <a:pt x="92242" y="1066800"/>
                </a:lnTo>
                <a:lnTo>
                  <a:pt x="96253" y="1122947"/>
                </a:lnTo>
                <a:lnTo>
                  <a:pt x="76200" y="1163052"/>
                </a:lnTo>
                <a:lnTo>
                  <a:pt x="96253" y="1203158"/>
                </a:lnTo>
                <a:lnTo>
                  <a:pt x="68179" y="1231231"/>
                </a:lnTo>
                <a:lnTo>
                  <a:pt x="80211" y="1311442"/>
                </a:lnTo>
                <a:lnTo>
                  <a:pt x="120316" y="1323473"/>
                </a:lnTo>
                <a:lnTo>
                  <a:pt x="152400" y="1275347"/>
                </a:lnTo>
                <a:lnTo>
                  <a:pt x="180474" y="1331494"/>
                </a:lnTo>
                <a:lnTo>
                  <a:pt x="180474" y="1331494"/>
                </a:lnTo>
                <a:lnTo>
                  <a:pt x="232611" y="1343526"/>
                </a:lnTo>
                <a:lnTo>
                  <a:pt x="276727" y="1375610"/>
                </a:lnTo>
                <a:lnTo>
                  <a:pt x="360948" y="1311442"/>
                </a:lnTo>
                <a:lnTo>
                  <a:pt x="393032" y="1263316"/>
                </a:lnTo>
                <a:lnTo>
                  <a:pt x="389021" y="1203158"/>
                </a:lnTo>
                <a:lnTo>
                  <a:pt x="425116" y="1191126"/>
                </a:lnTo>
                <a:lnTo>
                  <a:pt x="469232" y="1191126"/>
                </a:lnTo>
                <a:lnTo>
                  <a:pt x="501316" y="1191126"/>
                </a:lnTo>
                <a:lnTo>
                  <a:pt x="557463" y="1239252"/>
                </a:lnTo>
                <a:lnTo>
                  <a:pt x="621632" y="1243263"/>
                </a:lnTo>
                <a:lnTo>
                  <a:pt x="637674" y="1159042"/>
                </a:lnTo>
                <a:lnTo>
                  <a:pt x="641685" y="1078831"/>
                </a:lnTo>
                <a:lnTo>
                  <a:pt x="669758" y="970547"/>
                </a:lnTo>
                <a:lnTo>
                  <a:pt x="681790" y="846221"/>
                </a:lnTo>
                <a:lnTo>
                  <a:pt x="697832" y="745958"/>
                </a:lnTo>
                <a:lnTo>
                  <a:pt x="705853" y="689810"/>
                </a:lnTo>
                <a:lnTo>
                  <a:pt x="677779" y="637673"/>
                </a:lnTo>
                <a:lnTo>
                  <a:pt x="673769" y="557463"/>
                </a:lnTo>
                <a:lnTo>
                  <a:pt x="725906" y="497305"/>
                </a:lnTo>
                <a:lnTo>
                  <a:pt x="762000" y="461210"/>
                </a:lnTo>
                <a:lnTo>
                  <a:pt x="753979" y="413084"/>
                </a:lnTo>
                <a:lnTo>
                  <a:pt x="717885" y="356937"/>
                </a:lnTo>
                <a:lnTo>
                  <a:pt x="717885" y="272716"/>
                </a:lnTo>
                <a:lnTo>
                  <a:pt x="693821" y="228600"/>
                </a:lnTo>
                <a:lnTo>
                  <a:pt x="673769" y="196516"/>
                </a:lnTo>
                <a:lnTo>
                  <a:pt x="673769" y="148389"/>
                </a:lnTo>
                <a:lnTo>
                  <a:pt x="641685" y="124326"/>
                </a:lnTo>
                <a:lnTo>
                  <a:pt x="641685" y="124326"/>
                </a:lnTo>
                <a:lnTo>
                  <a:pt x="649706" y="48126"/>
                </a:lnTo>
                <a:lnTo>
                  <a:pt x="609600" y="56147"/>
                </a:lnTo>
                <a:lnTo>
                  <a:pt x="605590" y="0"/>
                </a:lnTo>
                <a:lnTo>
                  <a:pt x="573506" y="20052"/>
                </a:lnTo>
                <a:lnTo>
                  <a:pt x="561474" y="28073"/>
                </a:lnTo>
                <a:lnTo>
                  <a:pt x="469232" y="401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orme libre : forme 71">
            <a:extLst>
              <a:ext uri="{FF2B5EF4-FFF2-40B4-BE49-F238E27FC236}">
                <a16:creationId xmlns:a16="http://schemas.microsoft.com/office/drawing/2014/main" id="{389B6213-951C-4C89-9D77-2FDB17207BDE}"/>
              </a:ext>
            </a:extLst>
          </p:cNvPr>
          <p:cNvSpPr/>
          <p:nvPr/>
        </p:nvSpPr>
        <p:spPr>
          <a:xfrm>
            <a:off x="1044431" y="4867851"/>
            <a:ext cx="33455" cy="60158"/>
          </a:xfrm>
          <a:custGeom>
            <a:avLst/>
            <a:gdLst>
              <a:gd name="connsiteX0" fmla="*/ 24375 w 33455"/>
              <a:gd name="connsiteY0" fmla="*/ 0 h 60158"/>
              <a:gd name="connsiteX1" fmla="*/ 24375 w 33455"/>
              <a:gd name="connsiteY1" fmla="*/ 0 h 60158"/>
              <a:gd name="connsiteX2" fmla="*/ 311 w 33455"/>
              <a:gd name="connsiteY2" fmla="*/ 24063 h 60158"/>
              <a:gd name="connsiteX3" fmla="*/ 8332 w 33455"/>
              <a:gd name="connsiteY3" fmla="*/ 36095 h 60158"/>
              <a:gd name="connsiteX4" fmla="*/ 20364 w 33455"/>
              <a:gd name="connsiteY4" fmla="*/ 60158 h 60158"/>
              <a:gd name="connsiteX5" fmla="*/ 28385 w 33455"/>
              <a:gd name="connsiteY5" fmla="*/ 36095 h 60158"/>
              <a:gd name="connsiteX6" fmla="*/ 24375 w 33455"/>
              <a:gd name="connsiteY6" fmla="*/ 0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55" h="60158">
                <a:moveTo>
                  <a:pt x="24375" y="0"/>
                </a:moveTo>
                <a:lnTo>
                  <a:pt x="24375" y="0"/>
                </a:lnTo>
                <a:cubicBezTo>
                  <a:pt x="16354" y="8021"/>
                  <a:pt x="4918" y="13697"/>
                  <a:pt x="311" y="24063"/>
                </a:cubicBezTo>
                <a:cubicBezTo>
                  <a:pt x="-1647" y="28468"/>
                  <a:pt x="6176" y="31784"/>
                  <a:pt x="8332" y="36095"/>
                </a:cubicBezTo>
                <a:cubicBezTo>
                  <a:pt x="24937" y="69304"/>
                  <a:pt x="-2624" y="25675"/>
                  <a:pt x="20364" y="60158"/>
                </a:cubicBezTo>
                <a:cubicBezTo>
                  <a:pt x="23038" y="52137"/>
                  <a:pt x="21350" y="40785"/>
                  <a:pt x="28385" y="36095"/>
                </a:cubicBezTo>
                <a:cubicBezTo>
                  <a:pt x="41529" y="27332"/>
                  <a:pt x="25043" y="6016"/>
                  <a:pt x="24375"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orme libre : forme 72">
            <a:extLst>
              <a:ext uri="{FF2B5EF4-FFF2-40B4-BE49-F238E27FC236}">
                <a16:creationId xmlns:a16="http://schemas.microsoft.com/office/drawing/2014/main" id="{BFF789F1-A028-4159-B571-FF2B47B112FC}"/>
              </a:ext>
            </a:extLst>
          </p:cNvPr>
          <p:cNvSpPr/>
          <p:nvPr/>
        </p:nvSpPr>
        <p:spPr>
          <a:xfrm>
            <a:off x="1088858" y="3748914"/>
            <a:ext cx="64262" cy="76293"/>
          </a:xfrm>
          <a:custGeom>
            <a:avLst/>
            <a:gdLst>
              <a:gd name="connsiteX0" fmla="*/ 48126 w 64262"/>
              <a:gd name="connsiteY0" fmla="*/ 0 h 76293"/>
              <a:gd name="connsiteX1" fmla="*/ 48126 w 64262"/>
              <a:gd name="connsiteY1" fmla="*/ 0 h 76293"/>
              <a:gd name="connsiteX2" fmla="*/ 20053 w 64262"/>
              <a:gd name="connsiteY2" fmla="*/ 20053 h 76293"/>
              <a:gd name="connsiteX3" fmla="*/ 8021 w 64262"/>
              <a:gd name="connsiteY3" fmla="*/ 44116 h 76293"/>
              <a:gd name="connsiteX4" fmla="*/ 0 w 64262"/>
              <a:gd name="connsiteY4" fmla="*/ 56147 h 76293"/>
              <a:gd name="connsiteX5" fmla="*/ 16042 w 64262"/>
              <a:gd name="connsiteY5" fmla="*/ 76200 h 76293"/>
              <a:gd name="connsiteX6" fmla="*/ 28074 w 64262"/>
              <a:gd name="connsiteY6" fmla="*/ 72190 h 76293"/>
              <a:gd name="connsiteX7" fmla="*/ 36095 w 64262"/>
              <a:gd name="connsiteY7" fmla="*/ 64168 h 76293"/>
              <a:gd name="connsiteX8" fmla="*/ 60158 w 64262"/>
              <a:gd name="connsiteY8" fmla="*/ 56147 h 76293"/>
              <a:gd name="connsiteX9" fmla="*/ 64169 w 64262"/>
              <a:gd name="connsiteY9" fmla="*/ 44116 h 76293"/>
              <a:gd name="connsiteX10" fmla="*/ 56148 w 64262"/>
              <a:gd name="connsiteY10" fmla="*/ 32084 h 76293"/>
              <a:gd name="connsiteX11" fmla="*/ 48126 w 64262"/>
              <a:gd name="connsiteY11" fmla="*/ 0 h 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62" h="76293">
                <a:moveTo>
                  <a:pt x="48126" y="0"/>
                </a:moveTo>
                <a:lnTo>
                  <a:pt x="48126" y="0"/>
                </a:lnTo>
                <a:cubicBezTo>
                  <a:pt x="38768" y="6684"/>
                  <a:pt x="28648" y="12413"/>
                  <a:pt x="20053" y="20053"/>
                </a:cubicBezTo>
                <a:cubicBezTo>
                  <a:pt x="9709" y="29248"/>
                  <a:pt x="13537" y="33084"/>
                  <a:pt x="8021" y="44116"/>
                </a:cubicBezTo>
                <a:cubicBezTo>
                  <a:pt x="5865" y="48427"/>
                  <a:pt x="2674" y="52137"/>
                  <a:pt x="0" y="56147"/>
                </a:cubicBezTo>
                <a:cubicBezTo>
                  <a:pt x="3128" y="65531"/>
                  <a:pt x="3238" y="74066"/>
                  <a:pt x="16042" y="76200"/>
                </a:cubicBezTo>
                <a:cubicBezTo>
                  <a:pt x="20212" y="76895"/>
                  <a:pt x="24063" y="73527"/>
                  <a:pt x="28074" y="72190"/>
                </a:cubicBezTo>
                <a:cubicBezTo>
                  <a:pt x="30748" y="69516"/>
                  <a:pt x="32713" y="65859"/>
                  <a:pt x="36095" y="64168"/>
                </a:cubicBezTo>
                <a:cubicBezTo>
                  <a:pt x="43657" y="60387"/>
                  <a:pt x="60158" y="56147"/>
                  <a:pt x="60158" y="56147"/>
                </a:cubicBezTo>
                <a:cubicBezTo>
                  <a:pt x="61495" y="52137"/>
                  <a:pt x="64864" y="48286"/>
                  <a:pt x="64169" y="44116"/>
                </a:cubicBezTo>
                <a:cubicBezTo>
                  <a:pt x="63377" y="39361"/>
                  <a:pt x="57938" y="36559"/>
                  <a:pt x="56148" y="32084"/>
                </a:cubicBezTo>
                <a:cubicBezTo>
                  <a:pt x="55155" y="29602"/>
                  <a:pt x="49463" y="5347"/>
                  <a:pt x="48126"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orme libre : forme 73">
            <a:extLst>
              <a:ext uri="{FF2B5EF4-FFF2-40B4-BE49-F238E27FC236}">
                <a16:creationId xmlns:a16="http://schemas.microsoft.com/office/drawing/2014/main" id="{13593A7A-1B96-44B8-BA19-807380B8D201}"/>
              </a:ext>
            </a:extLst>
          </p:cNvPr>
          <p:cNvSpPr/>
          <p:nvPr/>
        </p:nvSpPr>
        <p:spPr>
          <a:xfrm>
            <a:off x="2203784" y="1511040"/>
            <a:ext cx="1359569" cy="2229853"/>
          </a:xfrm>
          <a:custGeom>
            <a:avLst/>
            <a:gdLst>
              <a:gd name="connsiteX0" fmla="*/ 717885 w 1359569"/>
              <a:gd name="connsiteY0" fmla="*/ 100264 h 2229853"/>
              <a:gd name="connsiteX1" fmla="*/ 657727 w 1359569"/>
              <a:gd name="connsiteY1" fmla="*/ 60158 h 2229853"/>
              <a:gd name="connsiteX2" fmla="*/ 573506 w 1359569"/>
              <a:gd name="connsiteY2" fmla="*/ 52137 h 2229853"/>
              <a:gd name="connsiteX3" fmla="*/ 521369 w 1359569"/>
              <a:gd name="connsiteY3" fmla="*/ 36095 h 2229853"/>
              <a:gd name="connsiteX4" fmla="*/ 401053 w 1359569"/>
              <a:gd name="connsiteY4" fmla="*/ 0 h 2229853"/>
              <a:gd name="connsiteX5" fmla="*/ 344906 w 1359569"/>
              <a:gd name="connsiteY5" fmla="*/ 16042 h 2229853"/>
              <a:gd name="connsiteX6" fmla="*/ 224590 w 1359569"/>
              <a:gd name="connsiteY6" fmla="*/ 148390 h 2229853"/>
              <a:gd name="connsiteX7" fmla="*/ 188495 w 1359569"/>
              <a:gd name="connsiteY7" fmla="*/ 204537 h 2229853"/>
              <a:gd name="connsiteX8" fmla="*/ 104274 w 1359569"/>
              <a:gd name="connsiteY8" fmla="*/ 300790 h 2229853"/>
              <a:gd name="connsiteX9" fmla="*/ 0 w 1359569"/>
              <a:gd name="connsiteY9" fmla="*/ 433137 h 2229853"/>
              <a:gd name="connsiteX10" fmla="*/ 36095 w 1359569"/>
              <a:gd name="connsiteY10" fmla="*/ 469232 h 2229853"/>
              <a:gd name="connsiteX11" fmla="*/ 52137 w 1359569"/>
              <a:gd name="connsiteY11" fmla="*/ 473242 h 2229853"/>
              <a:gd name="connsiteX12" fmla="*/ 140369 w 1359569"/>
              <a:gd name="connsiteY12" fmla="*/ 473242 h 2229853"/>
              <a:gd name="connsiteX13" fmla="*/ 212558 w 1359569"/>
              <a:gd name="connsiteY13" fmla="*/ 461211 h 2229853"/>
              <a:gd name="connsiteX14" fmla="*/ 264695 w 1359569"/>
              <a:gd name="connsiteY14" fmla="*/ 457200 h 2229853"/>
              <a:gd name="connsiteX15" fmla="*/ 296779 w 1359569"/>
              <a:gd name="connsiteY15" fmla="*/ 485274 h 2229853"/>
              <a:gd name="connsiteX16" fmla="*/ 409074 w 1359569"/>
              <a:gd name="connsiteY16" fmla="*/ 493295 h 2229853"/>
              <a:gd name="connsiteX17" fmla="*/ 445169 w 1359569"/>
              <a:gd name="connsiteY17" fmla="*/ 517358 h 2229853"/>
              <a:gd name="connsiteX18" fmla="*/ 477253 w 1359569"/>
              <a:gd name="connsiteY18" fmla="*/ 505327 h 2229853"/>
              <a:gd name="connsiteX19" fmla="*/ 509337 w 1359569"/>
              <a:gd name="connsiteY19" fmla="*/ 545432 h 2229853"/>
              <a:gd name="connsiteX20" fmla="*/ 513348 w 1359569"/>
              <a:gd name="connsiteY20" fmla="*/ 605590 h 2229853"/>
              <a:gd name="connsiteX21" fmla="*/ 525379 w 1359569"/>
              <a:gd name="connsiteY21" fmla="*/ 665748 h 2229853"/>
              <a:gd name="connsiteX22" fmla="*/ 557464 w 1359569"/>
              <a:gd name="connsiteY22" fmla="*/ 693821 h 2229853"/>
              <a:gd name="connsiteX23" fmla="*/ 609600 w 1359569"/>
              <a:gd name="connsiteY23" fmla="*/ 778042 h 2229853"/>
              <a:gd name="connsiteX24" fmla="*/ 557464 w 1359569"/>
              <a:gd name="connsiteY24" fmla="*/ 862264 h 2229853"/>
              <a:gd name="connsiteX25" fmla="*/ 549443 w 1359569"/>
              <a:gd name="connsiteY25" fmla="*/ 930442 h 2229853"/>
              <a:gd name="connsiteX26" fmla="*/ 529390 w 1359569"/>
              <a:gd name="connsiteY26" fmla="*/ 1066800 h 2229853"/>
              <a:gd name="connsiteX27" fmla="*/ 485274 w 1359569"/>
              <a:gd name="connsiteY27" fmla="*/ 1247274 h 2229853"/>
              <a:gd name="connsiteX28" fmla="*/ 449179 w 1359569"/>
              <a:gd name="connsiteY28" fmla="*/ 1263316 h 2229853"/>
              <a:gd name="connsiteX29" fmla="*/ 445169 w 1359569"/>
              <a:gd name="connsiteY29" fmla="*/ 1307432 h 2229853"/>
              <a:gd name="connsiteX30" fmla="*/ 429127 w 1359569"/>
              <a:gd name="connsiteY30" fmla="*/ 1339516 h 2229853"/>
              <a:gd name="connsiteX31" fmla="*/ 360948 w 1359569"/>
              <a:gd name="connsiteY31" fmla="*/ 1415716 h 2229853"/>
              <a:gd name="connsiteX32" fmla="*/ 296779 w 1359569"/>
              <a:gd name="connsiteY32" fmla="*/ 1407695 h 2229853"/>
              <a:gd name="connsiteX33" fmla="*/ 272716 w 1359569"/>
              <a:gd name="connsiteY33" fmla="*/ 1439779 h 2229853"/>
              <a:gd name="connsiteX34" fmla="*/ 288758 w 1359569"/>
              <a:gd name="connsiteY34" fmla="*/ 1499937 h 2229853"/>
              <a:gd name="connsiteX35" fmla="*/ 276727 w 1359569"/>
              <a:gd name="connsiteY35" fmla="*/ 1556085 h 2229853"/>
              <a:gd name="connsiteX36" fmla="*/ 385011 w 1359569"/>
              <a:gd name="connsiteY36" fmla="*/ 1620253 h 2229853"/>
              <a:gd name="connsiteX37" fmla="*/ 461211 w 1359569"/>
              <a:gd name="connsiteY37" fmla="*/ 1744579 h 2229853"/>
              <a:gd name="connsiteX38" fmla="*/ 469232 w 1359569"/>
              <a:gd name="connsiteY38" fmla="*/ 1772653 h 2229853"/>
              <a:gd name="connsiteX39" fmla="*/ 541422 w 1359569"/>
              <a:gd name="connsiteY39" fmla="*/ 1784685 h 2229853"/>
              <a:gd name="connsiteX40" fmla="*/ 637674 w 1359569"/>
              <a:gd name="connsiteY40" fmla="*/ 1868906 h 2229853"/>
              <a:gd name="connsiteX41" fmla="*/ 657727 w 1359569"/>
              <a:gd name="connsiteY41" fmla="*/ 1941095 h 2229853"/>
              <a:gd name="connsiteX42" fmla="*/ 762000 w 1359569"/>
              <a:gd name="connsiteY42" fmla="*/ 2005264 h 2229853"/>
              <a:gd name="connsiteX43" fmla="*/ 834190 w 1359569"/>
              <a:gd name="connsiteY43" fmla="*/ 2109537 h 2229853"/>
              <a:gd name="connsiteX44" fmla="*/ 962527 w 1359569"/>
              <a:gd name="connsiteY44" fmla="*/ 2157664 h 2229853"/>
              <a:gd name="connsiteX45" fmla="*/ 1022685 w 1359569"/>
              <a:gd name="connsiteY45" fmla="*/ 2229853 h 2229853"/>
              <a:gd name="connsiteX46" fmla="*/ 1130969 w 1359569"/>
              <a:gd name="connsiteY46" fmla="*/ 2185737 h 2229853"/>
              <a:gd name="connsiteX47" fmla="*/ 1126958 w 1359569"/>
              <a:gd name="connsiteY47" fmla="*/ 2141621 h 2229853"/>
              <a:gd name="connsiteX48" fmla="*/ 1163053 w 1359569"/>
              <a:gd name="connsiteY48" fmla="*/ 2093495 h 2229853"/>
              <a:gd name="connsiteX49" fmla="*/ 1159043 w 1359569"/>
              <a:gd name="connsiteY49" fmla="*/ 2057400 h 2229853"/>
              <a:gd name="connsiteX50" fmla="*/ 1199148 w 1359569"/>
              <a:gd name="connsiteY50" fmla="*/ 2049379 h 2229853"/>
              <a:gd name="connsiteX51" fmla="*/ 1235243 w 1359569"/>
              <a:gd name="connsiteY51" fmla="*/ 2033337 h 2229853"/>
              <a:gd name="connsiteX52" fmla="*/ 1219200 w 1359569"/>
              <a:gd name="connsiteY52" fmla="*/ 1953127 h 2229853"/>
              <a:gd name="connsiteX53" fmla="*/ 1151022 w 1359569"/>
              <a:gd name="connsiteY53" fmla="*/ 1872916 h 2229853"/>
              <a:gd name="connsiteX54" fmla="*/ 1090864 w 1359569"/>
              <a:gd name="connsiteY54" fmla="*/ 1816769 h 2229853"/>
              <a:gd name="connsiteX55" fmla="*/ 1138990 w 1359569"/>
              <a:gd name="connsiteY55" fmla="*/ 1744579 h 2229853"/>
              <a:gd name="connsiteX56" fmla="*/ 1147011 w 1359569"/>
              <a:gd name="connsiteY56" fmla="*/ 1644316 h 2229853"/>
              <a:gd name="connsiteX57" fmla="*/ 1102895 w 1359569"/>
              <a:gd name="connsiteY57" fmla="*/ 1515979 h 2229853"/>
              <a:gd name="connsiteX58" fmla="*/ 1082843 w 1359569"/>
              <a:gd name="connsiteY58" fmla="*/ 1399674 h 2229853"/>
              <a:gd name="connsiteX59" fmla="*/ 1094874 w 1359569"/>
              <a:gd name="connsiteY59" fmla="*/ 1363579 h 2229853"/>
              <a:gd name="connsiteX60" fmla="*/ 1138990 w 1359569"/>
              <a:gd name="connsiteY60" fmla="*/ 1363579 h 2229853"/>
              <a:gd name="connsiteX61" fmla="*/ 1159043 w 1359569"/>
              <a:gd name="connsiteY61" fmla="*/ 1395664 h 2229853"/>
              <a:gd name="connsiteX62" fmla="*/ 1215190 w 1359569"/>
              <a:gd name="connsiteY62" fmla="*/ 1391653 h 2229853"/>
              <a:gd name="connsiteX63" fmla="*/ 1263316 w 1359569"/>
              <a:gd name="connsiteY63" fmla="*/ 1427748 h 2229853"/>
              <a:gd name="connsiteX64" fmla="*/ 1311443 w 1359569"/>
              <a:gd name="connsiteY64" fmla="*/ 1367590 h 2229853"/>
              <a:gd name="connsiteX65" fmla="*/ 1359569 w 1359569"/>
              <a:gd name="connsiteY65" fmla="*/ 1267327 h 2229853"/>
              <a:gd name="connsiteX66" fmla="*/ 1287379 w 1359569"/>
              <a:gd name="connsiteY66" fmla="*/ 1082842 h 2229853"/>
              <a:gd name="connsiteX67" fmla="*/ 1211179 w 1359569"/>
              <a:gd name="connsiteY67" fmla="*/ 882316 h 2229853"/>
              <a:gd name="connsiteX68" fmla="*/ 1183106 w 1359569"/>
              <a:gd name="connsiteY68" fmla="*/ 846221 h 2229853"/>
              <a:gd name="connsiteX69" fmla="*/ 1098885 w 1359569"/>
              <a:gd name="connsiteY69" fmla="*/ 790074 h 2229853"/>
              <a:gd name="connsiteX70" fmla="*/ 970548 w 1359569"/>
              <a:gd name="connsiteY70" fmla="*/ 689811 h 2229853"/>
              <a:gd name="connsiteX71" fmla="*/ 846222 w 1359569"/>
              <a:gd name="connsiteY71" fmla="*/ 625642 h 2229853"/>
              <a:gd name="connsiteX72" fmla="*/ 749969 w 1359569"/>
              <a:gd name="connsiteY72" fmla="*/ 557464 h 2229853"/>
              <a:gd name="connsiteX73" fmla="*/ 657727 w 1359569"/>
              <a:gd name="connsiteY73" fmla="*/ 453190 h 2229853"/>
              <a:gd name="connsiteX74" fmla="*/ 645695 w 1359569"/>
              <a:gd name="connsiteY74" fmla="*/ 348916 h 2229853"/>
              <a:gd name="connsiteX75" fmla="*/ 625643 w 1359569"/>
              <a:gd name="connsiteY75" fmla="*/ 232611 h 2229853"/>
              <a:gd name="connsiteX76" fmla="*/ 633664 w 1359569"/>
              <a:gd name="connsiteY76" fmla="*/ 156411 h 2229853"/>
              <a:gd name="connsiteX77" fmla="*/ 669758 w 1359569"/>
              <a:gd name="connsiteY77" fmla="*/ 180474 h 2229853"/>
              <a:gd name="connsiteX78" fmla="*/ 717885 w 1359569"/>
              <a:gd name="connsiteY78" fmla="*/ 100264 h 22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59569" h="2229853">
                <a:moveTo>
                  <a:pt x="717885" y="100264"/>
                </a:moveTo>
                <a:lnTo>
                  <a:pt x="657727" y="60158"/>
                </a:lnTo>
                <a:lnTo>
                  <a:pt x="573506" y="52137"/>
                </a:lnTo>
                <a:lnTo>
                  <a:pt x="521369" y="36095"/>
                </a:lnTo>
                <a:lnTo>
                  <a:pt x="401053" y="0"/>
                </a:lnTo>
                <a:lnTo>
                  <a:pt x="344906" y="16042"/>
                </a:lnTo>
                <a:lnTo>
                  <a:pt x="224590" y="148390"/>
                </a:lnTo>
                <a:lnTo>
                  <a:pt x="188495" y="204537"/>
                </a:lnTo>
                <a:lnTo>
                  <a:pt x="104274" y="300790"/>
                </a:lnTo>
                <a:lnTo>
                  <a:pt x="0" y="433137"/>
                </a:lnTo>
                <a:lnTo>
                  <a:pt x="36095" y="469232"/>
                </a:lnTo>
                <a:lnTo>
                  <a:pt x="52137" y="473242"/>
                </a:lnTo>
                <a:lnTo>
                  <a:pt x="140369" y="473242"/>
                </a:lnTo>
                <a:lnTo>
                  <a:pt x="212558" y="461211"/>
                </a:lnTo>
                <a:lnTo>
                  <a:pt x="264695" y="457200"/>
                </a:lnTo>
                <a:lnTo>
                  <a:pt x="296779" y="485274"/>
                </a:lnTo>
                <a:lnTo>
                  <a:pt x="409074" y="493295"/>
                </a:lnTo>
                <a:lnTo>
                  <a:pt x="445169" y="517358"/>
                </a:lnTo>
                <a:lnTo>
                  <a:pt x="477253" y="505327"/>
                </a:lnTo>
                <a:lnTo>
                  <a:pt x="509337" y="545432"/>
                </a:lnTo>
                <a:lnTo>
                  <a:pt x="513348" y="605590"/>
                </a:lnTo>
                <a:lnTo>
                  <a:pt x="525379" y="665748"/>
                </a:lnTo>
                <a:lnTo>
                  <a:pt x="557464" y="693821"/>
                </a:lnTo>
                <a:lnTo>
                  <a:pt x="609600" y="778042"/>
                </a:lnTo>
                <a:lnTo>
                  <a:pt x="557464" y="862264"/>
                </a:lnTo>
                <a:lnTo>
                  <a:pt x="549443" y="930442"/>
                </a:lnTo>
                <a:lnTo>
                  <a:pt x="529390" y="1066800"/>
                </a:lnTo>
                <a:lnTo>
                  <a:pt x="485274" y="1247274"/>
                </a:lnTo>
                <a:lnTo>
                  <a:pt x="449179" y="1263316"/>
                </a:lnTo>
                <a:lnTo>
                  <a:pt x="445169" y="1307432"/>
                </a:lnTo>
                <a:lnTo>
                  <a:pt x="429127" y="1339516"/>
                </a:lnTo>
                <a:lnTo>
                  <a:pt x="360948" y="1415716"/>
                </a:lnTo>
                <a:lnTo>
                  <a:pt x="296779" y="1407695"/>
                </a:lnTo>
                <a:lnTo>
                  <a:pt x="272716" y="1439779"/>
                </a:lnTo>
                <a:lnTo>
                  <a:pt x="288758" y="1499937"/>
                </a:lnTo>
                <a:lnTo>
                  <a:pt x="276727" y="1556085"/>
                </a:lnTo>
                <a:lnTo>
                  <a:pt x="385011" y="1620253"/>
                </a:lnTo>
                <a:lnTo>
                  <a:pt x="461211" y="1744579"/>
                </a:lnTo>
                <a:lnTo>
                  <a:pt x="469232" y="1772653"/>
                </a:lnTo>
                <a:lnTo>
                  <a:pt x="541422" y="1784685"/>
                </a:lnTo>
                <a:lnTo>
                  <a:pt x="637674" y="1868906"/>
                </a:lnTo>
                <a:lnTo>
                  <a:pt x="657727" y="1941095"/>
                </a:lnTo>
                <a:lnTo>
                  <a:pt x="762000" y="2005264"/>
                </a:lnTo>
                <a:lnTo>
                  <a:pt x="834190" y="2109537"/>
                </a:lnTo>
                <a:lnTo>
                  <a:pt x="962527" y="2157664"/>
                </a:lnTo>
                <a:lnTo>
                  <a:pt x="1022685" y="2229853"/>
                </a:lnTo>
                <a:lnTo>
                  <a:pt x="1130969" y="2185737"/>
                </a:lnTo>
                <a:lnTo>
                  <a:pt x="1126958" y="2141621"/>
                </a:lnTo>
                <a:lnTo>
                  <a:pt x="1163053" y="2093495"/>
                </a:lnTo>
                <a:lnTo>
                  <a:pt x="1159043" y="2057400"/>
                </a:lnTo>
                <a:lnTo>
                  <a:pt x="1199148" y="2049379"/>
                </a:lnTo>
                <a:lnTo>
                  <a:pt x="1235243" y="2033337"/>
                </a:lnTo>
                <a:lnTo>
                  <a:pt x="1219200" y="1953127"/>
                </a:lnTo>
                <a:lnTo>
                  <a:pt x="1151022" y="1872916"/>
                </a:lnTo>
                <a:lnTo>
                  <a:pt x="1090864" y="1816769"/>
                </a:lnTo>
                <a:lnTo>
                  <a:pt x="1138990" y="1744579"/>
                </a:lnTo>
                <a:lnTo>
                  <a:pt x="1147011" y="1644316"/>
                </a:lnTo>
                <a:lnTo>
                  <a:pt x="1102895" y="1515979"/>
                </a:lnTo>
                <a:lnTo>
                  <a:pt x="1082843" y="1399674"/>
                </a:lnTo>
                <a:lnTo>
                  <a:pt x="1094874" y="1363579"/>
                </a:lnTo>
                <a:lnTo>
                  <a:pt x="1138990" y="1363579"/>
                </a:lnTo>
                <a:lnTo>
                  <a:pt x="1159043" y="1395664"/>
                </a:lnTo>
                <a:lnTo>
                  <a:pt x="1215190" y="1391653"/>
                </a:lnTo>
                <a:lnTo>
                  <a:pt x="1263316" y="1427748"/>
                </a:lnTo>
                <a:lnTo>
                  <a:pt x="1311443" y="1367590"/>
                </a:lnTo>
                <a:lnTo>
                  <a:pt x="1359569" y="1267327"/>
                </a:lnTo>
                <a:lnTo>
                  <a:pt x="1287379" y="1082842"/>
                </a:lnTo>
                <a:lnTo>
                  <a:pt x="1211179" y="882316"/>
                </a:lnTo>
                <a:lnTo>
                  <a:pt x="1183106" y="846221"/>
                </a:lnTo>
                <a:lnTo>
                  <a:pt x="1098885" y="790074"/>
                </a:lnTo>
                <a:lnTo>
                  <a:pt x="970548" y="689811"/>
                </a:lnTo>
                <a:lnTo>
                  <a:pt x="846222" y="625642"/>
                </a:lnTo>
                <a:lnTo>
                  <a:pt x="749969" y="557464"/>
                </a:lnTo>
                <a:lnTo>
                  <a:pt x="657727" y="453190"/>
                </a:lnTo>
                <a:lnTo>
                  <a:pt x="645695" y="348916"/>
                </a:lnTo>
                <a:lnTo>
                  <a:pt x="625643" y="232611"/>
                </a:lnTo>
                <a:lnTo>
                  <a:pt x="633664" y="156411"/>
                </a:lnTo>
                <a:lnTo>
                  <a:pt x="669758" y="180474"/>
                </a:lnTo>
                <a:lnTo>
                  <a:pt x="717885" y="100264"/>
                </a:lnTo>
                <a:close/>
              </a:path>
            </a:pathLst>
          </a:custGeom>
          <a:solidFill>
            <a:srgbClr val="99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orme libre : forme 74">
            <a:extLst>
              <a:ext uri="{FF2B5EF4-FFF2-40B4-BE49-F238E27FC236}">
                <a16:creationId xmlns:a16="http://schemas.microsoft.com/office/drawing/2014/main" id="{677F910F-C4B5-41E6-AB32-ACFAE8270750}"/>
              </a:ext>
            </a:extLst>
          </p:cNvPr>
          <p:cNvSpPr/>
          <p:nvPr/>
        </p:nvSpPr>
        <p:spPr>
          <a:xfrm>
            <a:off x="2961774" y="5381199"/>
            <a:ext cx="1443788" cy="978568"/>
          </a:xfrm>
          <a:custGeom>
            <a:avLst/>
            <a:gdLst>
              <a:gd name="connsiteX0" fmla="*/ 1435768 w 1435768"/>
              <a:gd name="connsiteY0" fmla="*/ 28073 h 938463"/>
              <a:gd name="connsiteX1" fmla="*/ 1379621 w 1435768"/>
              <a:gd name="connsiteY1" fmla="*/ 140368 h 938463"/>
              <a:gd name="connsiteX2" fmla="*/ 1323474 w 1435768"/>
              <a:gd name="connsiteY2" fmla="*/ 244642 h 938463"/>
              <a:gd name="connsiteX3" fmla="*/ 1283368 w 1435768"/>
              <a:gd name="connsiteY3" fmla="*/ 324852 h 938463"/>
              <a:gd name="connsiteX4" fmla="*/ 1239253 w 1435768"/>
              <a:gd name="connsiteY4" fmla="*/ 417094 h 938463"/>
              <a:gd name="connsiteX5" fmla="*/ 1239253 w 1435768"/>
              <a:gd name="connsiteY5" fmla="*/ 541421 h 938463"/>
              <a:gd name="connsiteX6" fmla="*/ 1319463 w 1435768"/>
              <a:gd name="connsiteY6" fmla="*/ 565484 h 938463"/>
              <a:gd name="connsiteX7" fmla="*/ 1295400 w 1435768"/>
              <a:gd name="connsiteY7" fmla="*/ 613610 h 938463"/>
              <a:gd name="connsiteX8" fmla="*/ 1319463 w 1435768"/>
              <a:gd name="connsiteY8" fmla="*/ 645694 h 938463"/>
              <a:gd name="connsiteX9" fmla="*/ 1343526 w 1435768"/>
              <a:gd name="connsiteY9" fmla="*/ 701842 h 938463"/>
              <a:gd name="connsiteX10" fmla="*/ 1303421 w 1435768"/>
              <a:gd name="connsiteY10" fmla="*/ 745957 h 938463"/>
              <a:gd name="connsiteX11" fmla="*/ 1255295 w 1435768"/>
              <a:gd name="connsiteY11" fmla="*/ 826168 h 938463"/>
              <a:gd name="connsiteX12" fmla="*/ 1251284 w 1435768"/>
              <a:gd name="connsiteY12" fmla="*/ 890336 h 938463"/>
              <a:gd name="connsiteX13" fmla="*/ 1235242 w 1435768"/>
              <a:gd name="connsiteY13" fmla="*/ 938463 h 938463"/>
              <a:gd name="connsiteX14" fmla="*/ 1183105 w 1435768"/>
              <a:gd name="connsiteY14" fmla="*/ 894347 h 938463"/>
              <a:gd name="connsiteX15" fmla="*/ 1118937 w 1435768"/>
              <a:gd name="connsiteY15" fmla="*/ 898357 h 938463"/>
              <a:gd name="connsiteX16" fmla="*/ 1002632 w 1435768"/>
              <a:gd name="connsiteY16" fmla="*/ 878305 h 938463"/>
              <a:gd name="connsiteX17" fmla="*/ 946484 w 1435768"/>
              <a:gd name="connsiteY17" fmla="*/ 834189 h 938463"/>
              <a:gd name="connsiteX18" fmla="*/ 898358 w 1435768"/>
              <a:gd name="connsiteY18" fmla="*/ 778042 h 938463"/>
              <a:gd name="connsiteX19" fmla="*/ 826168 w 1435768"/>
              <a:gd name="connsiteY19" fmla="*/ 689810 h 938463"/>
              <a:gd name="connsiteX20" fmla="*/ 725905 w 1435768"/>
              <a:gd name="connsiteY20" fmla="*/ 673768 h 938463"/>
              <a:gd name="connsiteX21" fmla="*/ 673768 w 1435768"/>
              <a:gd name="connsiteY21" fmla="*/ 689810 h 938463"/>
              <a:gd name="connsiteX22" fmla="*/ 577516 w 1435768"/>
              <a:gd name="connsiteY22" fmla="*/ 645694 h 938463"/>
              <a:gd name="connsiteX23" fmla="*/ 521368 w 1435768"/>
              <a:gd name="connsiteY23" fmla="*/ 593557 h 938463"/>
              <a:gd name="connsiteX24" fmla="*/ 465221 w 1435768"/>
              <a:gd name="connsiteY24" fmla="*/ 573505 h 938463"/>
              <a:gd name="connsiteX25" fmla="*/ 397042 w 1435768"/>
              <a:gd name="connsiteY25" fmla="*/ 537410 h 938463"/>
              <a:gd name="connsiteX26" fmla="*/ 336884 w 1435768"/>
              <a:gd name="connsiteY26" fmla="*/ 485273 h 938463"/>
              <a:gd name="connsiteX27" fmla="*/ 260684 w 1435768"/>
              <a:gd name="connsiteY27" fmla="*/ 453189 h 938463"/>
              <a:gd name="connsiteX28" fmla="*/ 224589 w 1435768"/>
              <a:gd name="connsiteY28" fmla="*/ 409073 h 938463"/>
              <a:gd name="connsiteX29" fmla="*/ 152400 w 1435768"/>
              <a:gd name="connsiteY29" fmla="*/ 393031 h 938463"/>
              <a:gd name="connsiteX30" fmla="*/ 100263 w 1435768"/>
              <a:gd name="connsiteY30" fmla="*/ 421105 h 938463"/>
              <a:gd name="connsiteX31" fmla="*/ 60158 w 1435768"/>
              <a:gd name="connsiteY31" fmla="*/ 364957 h 938463"/>
              <a:gd name="connsiteX32" fmla="*/ 0 w 1435768"/>
              <a:gd name="connsiteY32" fmla="*/ 328863 h 938463"/>
              <a:gd name="connsiteX33" fmla="*/ 8021 w 1435768"/>
              <a:gd name="connsiteY33" fmla="*/ 212557 h 938463"/>
              <a:gd name="connsiteX34" fmla="*/ 40105 w 1435768"/>
              <a:gd name="connsiteY34" fmla="*/ 152400 h 938463"/>
              <a:gd name="connsiteX35" fmla="*/ 68179 w 1435768"/>
              <a:gd name="connsiteY35" fmla="*/ 120315 h 938463"/>
              <a:gd name="connsiteX36" fmla="*/ 96253 w 1435768"/>
              <a:gd name="connsiteY36" fmla="*/ 120315 h 938463"/>
              <a:gd name="connsiteX37" fmla="*/ 128337 w 1435768"/>
              <a:gd name="connsiteY37" fmla="*/ 72189 h 938463"/>
              <a:gd name="connsiteX38" fmla="*/ 160421 w 1435768"/>
              <a:gd name="connsiteY38" fmla="*/ 84221 h 938463"/>
              <a:gd name="connsiteX39" fmla="*/ 188495 w 1435768"/>
              <a:gd name="connsiteY39" fmla="*/ 140368 h 938463"/>
              <a:gd name="connsiteX40" fmla="*/ 228600 w 1435768"/>
              <a:gd name="connsiteY40" fmla="*/ 148389 h 938463"/>
              <a:gd name="connsiteX41" fmla="*/ 264695 w 1435768"/>
              <a:gd name="connsiteY41" fmla="*/ 120315 h 938463"/>
              <a:gd name="connsiteX42" fmla="*/ 292768 w 1435768"/>
              <a:gd name="connsiteY42" fmla="*/ 72189 h 938463"/>
              <a:gd name="connsiteX43" fmla="*/ 324853 w 1435768"/>
              <a:gd name="connsiteY43" fmla="*/ 64168 h 938463"/>
              <a:gd name="connsiteX44" fmla="*/ 356937 w 1435768"/>
              <a:gd name="connsiteY44" fmla="*/ 72189 h 938463"/>
              <a:gd name="connsiteX45" fmla="*/ 393032 w 1435768"/>
              <a:gd name="connsiteY45" fmla="*/ 40105 h 938463"/>
              <a:gd name="connsiteX46" fmla="*/ 449179 w 1435768"/>
              <a:gd name="connsiteY46" fmla="*/ 84221 h 938463"/>
              <a:gd name="connsiteX47" fmla="*/ 457200 w 1435768"/>
              <a:gd name="connsiteY47" fmla="*/ 112294 h 938463"/>
              <a:gd name="connsiteX48" fmla="*/ 509337 w 1435768"/>
              <a:gd name="connsiteY48" fmla="*/ 100263 h 938463"/>
              <a:gd name="connsiteX49" fmla="*/ 513347 w 1435768"/>
              <a:gd name="connsiteY49" fmla="*/ 140368 h 938463"/>
              <a:gd name="connsiteX50" fmla="*/ 617621 w 1435768"/>
              <a:gd name="connsiteY50" fmla="*/ 172452 h 938463"/>
              <a:gd name="connsiteX51" fmla="*/ 713874 w 1435768"/>
              <a:gd name="connsiteY51" fmla="*/ 136357 h 938463"/>
              <a:gd name="connsiteX52" fmla="*/ 766010 w 1435768"/>
              <a:gd name="connsiteY52" fmla="*/ 144378 h 938463"/>
              <a:gd name="connsiteX53" fmla="*/ 938463 w 1435768"/>
              <a:gd name="connsiteY53" fmla="*/ 128336 h 938463"/>
              <a:gd name="connsiteX54" fmla="*/ 1014663 w 1435768"/>
              <a:gd name="connsiteY54" fmla="*/ 116305 h 938463"/>
              <a:gd name="connsiteX55" fmla="*/ 1086853 w 1435768"/>
              <a:gd name="connsiteY55" fmla="*/ 56147 h 938463"/>
              <a:gd name="connsiteX56" fmla="*/ 1147010 w 1435768"/>
              <a:gd name="connsiteY56" fmla="*/ 52136 h 938463"/>
              <a:gd name="connsiteX57" fmla="*/ 1199147 w 1435768"/>
              <a:gd name="connsiteY57" fmla="*/ 68178 h 938463"/>
              <a:gd name="connsiteX58" fmla="*/ 1267326 w 1435768"/>
              <a:gd name="connsiteY58" fmla="*/ 64168 h 938463"/>
              <a:gd name="connsiteX59" fmla="*/ 1287379 w 1435768"/>
              <a:gd name="connsiteY59" fmla="*/ 16042 h 938463"/>
              <a:gd name="connsiteX60" fmla="*/ 1323474 w 1435768"/>
              <a:gd name="connsiteY60" fmla="*/ 40105 h 938463"/>
              <a:gd name="connsiteX61" fmla="*/ 1375610 w 1435768"/>
              <a:gd name="connsiteY61" fmla="*/ 0 h 938463"/>
              <a:gd name="connsiteX62" fmla="*/ 1435768 w 1435768"/>
              <a:gd name="connsiteY62" fmla="*/ 28073 h 938463"/>
              <a:gd name="connsiteX0" fmla="*/ 1435768 w 1443788"/>
              <a:gd name="connsiteY0" fmla="*/ 68178 h 978568"/>
              <a:gd name="connsiteX1" fmla="*/ 1379621 w 1443788"/>
              <a:gd name="connsiteY1" fmla="*/ 180473 h 978568"/>
              <a:gd name="connsiteX2" fmla="*/ 1323474 w 1443788"/>
              <a:gd name="connsiteY2" fmla="*/ 284747 h 978568"/>
              <a:gd name="connsiteX3" fmla="*/ 1283368 w 1443788"/>
              <a:gd name="connsiteY3" fmla="*/ 364957 h 978568"/>
              <a:gd name="connsiteX4" fmla="*/ 1239253 w 1443788"/>
              <a:gd name="connsiteY4" fmla="*/ 457199 h 978568"/>
              <a:gd name="connsiteX5" fmla="*/ 1239253 w 1443788"/>
              <a:gd name="connsiteY5" fmla="*/ 581526 h 978568"/>
              <a:gd name="connsiteX6" fmla="*/ 1319463 w 1443788"/>
              <a:gd name="connsiteY6" fmla="*/ 605589 h 978568"/>
              <a:gd name="connsiteX7" fmla="*/ 1295400 w 1443788"/>
              <a:gd name="connsiteY7" fmla="*/ 653715 h 978568"/>
              <a:gd name="connsiteX8" fmla="*/ 1319463 w 1443788"/>
              <a:gd name="connsiteY8" fmla="*/ 685799 h 978568"/>
              <a:gd name="connsiteX9" fmla="*/ 1343526 w 1443788"/>
              <a:gd name="connsiteY9" fmla="*/ 741947 h 978568"/>
              <a:gd name="connsiteX10" fmla="*/ 1303421 w 1443788"/>
              <a:gd name="connsiteY10" fmla="*/ 786062 h 978568"/>
              <a:gd name="connsiteX11" fmla="*/ 1255295 w 1443788"/>
              <a:gd name="connsiteY11" fmla="*/ 866273 h 978568"/>
              <a:gd name="connsiteX12" fmla="*/ 1251284 w 1443788"/>
              <a:gd name="connsiteY12" fmla="*/ 930441 h 978568"/>
              <a:gd name="connsiteX13" fmla="*/ 1235242 w 1443788"/>
              <a:gd name="connsiteY13" fmla="*/ 978568 h 978568"/>
              <a:gd name="connsiteX14" fmla="*/ 1183105 w 1443788"/>
              <a:gd name="connsiteY14" fmla="*/ 934452 h 978568"/>
              <a:gd name="connsiteX15" fmla="*/ 1118937 w 1443788"/>
              <a:gd name="connsiteY15" fmla="*/ 938462 h 978568"/>
              <a:gd name="connsiteX16" fmla="*/ 1002632 w 1443788"/>
              <a:gd name="connsiteY16" fmla="*/ 918410 h 978568"/>
              <a:gd name="connsiteX17" fmla="*/ 946484 w 1443788"/>
              <a:gd name="connsiteY17" fmla="*/ 874294 h 978568"/>
              <a:gd name="connsiteX18" fmla="*/ 898358 w 1443788"/>
              <a:gd name="connsiteY18" fmla="*/ 818147 h 978568"/>
              <a:gd name="connsiteX19" fmla="*/ 826168 w 1443788"/>
              <a:gd name="connsiteY19" fmla="*/ 729915 h 978568"/>
              <a:gd name="connsiteX20" fmla="*/ 725905 w 1443788"/>
              <a:gd name="connsiteY20" fmla="*/ 713873 h 978568"/>
              <a:gd name="connsiteX21" fmla="*/ 673768 w 1443788"/>
              <a:gd name="connsiteY21" fmla="*/ 729915 h 978568"/>
              <a:gd name="connsiteX22" fmla="*/ 577516 w 1443788"/>
              <a:gd name="connsiteY22" fmla="*/ 685799 h 978568"/>
              <a:gd name="connsiteX23" fmla="*/ 521368 w 1443788"/>
              <a:gd name="connsiteY23" fmla="*/ 633662 h 978568"/>
              <a:gd name="connsiteX24" fmla="*/ 465221 w 1443788"/>
              <a:gd name="connsiteY24" fmla="*/ 613610 h 978568"/>
              <a:gd name="connsiteX25" fmla="*/ 397042 w 1443788"/>
              <a:gd name="connsiteY25" fmla="*/ 577515 h 978568"/>
              <a:gd name="connsiteX26" fmla="*/ 336884 w 1443788"/>
              <a:gd name="connsiteY26" fmla="*/ 525378 h 978568"/>
              <a:gd name="connsiteX27" fmla="*/ 260684 w 1443788"/>
              <a:gd name="connsiteY27" fmla="*/ 493294 h 978568"/>
              <a:gd name="connsiteX28" fmla="*/ 224589 w 1443788"/>
              <a:gd name="connsiteY28" fmla="*/ 449178 h 978568"/>
              <a:gd name="connsiteX29" fmla="*/ 152400 w 1443788"/>
              <a:gd name="connsiteY29" fmla="*/ 433136 h 978568"/>
              <a:gd name="connsiteX30" fmla="*/ 100263 w 1443788"/>
              <a:gd name="connsiteY30" fmla="*/ 461210 h 978568"/>
              <a:gd name="connsiteX31" fmla="*/ 60158 w 1443788"/>
              <a:gd name="connsiteY31" fmla="*/ 405062 h 978568"/>
              <a:gd name="connsiteX32" fmla="*/ 0 w 1443788"/>
              <a:gd name="connsiteY32" fmla="*/ 368968 h 978568"/>
              <a:gd name="connsiteX33" fmla="*/ 8021 w 1443788"/>
              <a:gd name="connsiteY33" fmla="*/ 252662 h 978568"/>
              <a:gd name="connsiteX34" fmla="*/ 40105 w 1443788"/>
              <a:gd name="connsiteY34" fmla="*/ 192505 h 978568"/>
              <a:gd name="connsiteX35" fmla="*/ 68179 w 1443788"/>
              <a:gd name="connsiteY35" fmla="*/ 160420 h 978568"/>
              <a:gd name="connsiteX36" fmla="*/ 96253 w 1443788"/>
              <a:gd name="connsiteY36" fmla="*/ 160420 h 978568"/>
              <a:gd name="connsiteX37" fmla="*/ 128337 w 1443788"/>
              <a:gd name="connsiteY37" fmla="*/ 112294 h 978568"/>
              <a:gd name="connsiteX38" fmla="*/ 160421 w 1443788"/>
              <a:gd name="connsiteY38" fmla="*/ 124326 h 978568"/>
              <a:gd name="connsiteX39" fmla="*/ 188495 w 1443788"/>
              <a:gd name="connsiteY39" fmla="*/ 180473 h 978568"/>
              <a:gd name="connsiteX40" fmla="*/ 228600 w 1443788"/>
              <a:gd name="connsiteY40" fmla="*/ 188494 h 978568"/>
              <a:gd name="connsiteX41" fmla="*/ 264695 w 1443788"/>
              <a:gd name="connsiteY41" fmla="*/ 160420 h 978568"/>
              <a:gd name="connsiteX42" fmla="*/ 292768 w 1443788"/>
              <a:gd name="connsiteY42" fmla="*/ 112294 h 978568"/>
              <a:gd name="connsiteX43" fmla="*/ 324853 w 1443788"/>
              <a:gd name="connsiteY43" fmla="*/ 104273 h 978568"/>
              <a:gd name="connsiteX44" fmla="*/ 356937 w 1443788"/>
              <a:gd name="connsiteY44" fmla="*/ 112294 h 978568"/>
              <a:gd name="connsiteX45" fmla="*/ 393032 w 1443788"/>
              <a:gd name="connsiteY45" fmla="*/ 80210 h 978568"/>
              <a:gd name="connsiteX46" fmla="*/ 449179 w 1443788"/>
              <a:gd name="connsiteY46" fmla="*/ 124326 h 978568"/>
              <a:gd name="connsiteX47" fmla="*/ 457200 w 1443788"/>
              <a:gd name="connsiteY47" fmla="*/ 152399 h 978568"/>
              <a:gd name="connsiteX48" fmla="*/ 509337 w 1443788"/>
              <a:gd name="connsiteY48" fmla="*/ 140368 h 978568"/>
              <a:gd name="connsiteX49" fmla="*/ 513347 w 1443788"/>
              <a:gd name="connsiteY49" fmla="*/ 180473 h 978568"/>
              <a:gd name="connsiteX50" fmla="*/ 617621 w 1443788"/>
              <a:gd name="connsiteY50" fmla="*/ 212557 h 978568"/>
              <a:gd name="connsiteX51" fmla="*/ 713874 w 1443788"/>
              <a:gd name="connsiteY51" fmla="*/ 176462 h 978568"/>
              <a:gd name="connsiteX52" fmla="*/ 766010 w 1443788"/>
              <a:gd name="connsiteY52" fmla="*/ 184483 h 978568"/>
              <a:gd name="connsiteX53" fmla="*/ 938463 w 1443788"/>
              <a:gd name="connsiteY53" fmla="*/ 168441 h 978568"/>
              <a:gd name="connsiteX54" fmla="*/ 1014663 w 1443788"/>
              <a:gd name="connsiteY54" fmla="*/ 156410 h 978568"/>
              <a:gd name="connsiteX55" fmla="*/ 1086853 w 1443788"/>
              <a:gd name="connsiteY55" fmla="*/ 96252 h 978568"/>
              <a:gd name="connsiteX56" fmla="*/ 1147010 w 1443788"/>
              <a:gd name="connsiteY56" fmla="*/ 92241 h 978568"/>
              <a:gd name="connsiteX57" fmla="*/ 1199147 w 1443788"/>
              <a:gd name="connsiteY57" fmla="*/ 108283 h 978568"/>
              <a:gd name="connsiteX58" fmla="*/ 1267326 w 1443788"/>
              <a:gd name="connsiteY58" fmla="*/ 104273 h 978568"/>
              <a:gd name="connsiteX59" fmla="*/ 1287379 w 1443788"/>
              <a:gd name="connsiteY59" fmla="*/ 56147 h 978568"/>
              <a:gd name="connsiteX60" fmla="*/ 1323474 w 1443788"/>
              <a:gd name="connsiteY60" fmla="*/ 80210 h 978568"/>
              <a:gd name="connsiteX61" fmla="*/ 1443788 w 1443788"/>
              <a:gd name="connsiteY61" fmla="*/ 0 h 978568"/>
              <a:gd name="connsiteX62" fmla="*/ 1435768 w 1443788"/>
              <a:gd name="connsiteY62" fmla="*/ 68178 h 97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43788" h="978568">
                <a:moveTo>
                  <a:pt x="1435768" y="68178"/>
                </a:moveTo>
                <a:lnTo>
                  <a:pt x="1379621" y="180473"/>
                </a:lnTo>
                <a:lnTo>
                  <a:pt x="1323474" y="284747"/>
                </a:lnTo>
                <a:lnTo>
                  <a:pt x="1283368" y="364957"/>
                </a:lnTo>
                <a:lnTo>
                  <a:pt x="1239253" y="457199"/>
                </a:lnTo>
                <a:lnTo>
                  <a:pt x="1239253" y="581526"/>
                </a:lnTo>
                <a:lnTo>
                  <a:pt x="1319463" y="605589"/>
                </a:lnTo>
                <a:lnTo>
                  <a:pt x="1295400" y="653715"/>
                </a:lnTo>
                <a:lnTo>
                  <a:pt x="1319463" y="685799"/>
                </a:lnTo>
                <a:lnTo>
                  <a:pt x="1343526" y="741947"/>
                </a:lnTo>
                <a:lnTo>
                  <a:pt x="1303421" y="786062"/>
                </a:lnTo>
                <a:lnTo>
                  <a:pt x="1255295" y="866273"/>
                </a:lnTo>
                <a:lnTo>
                  <a:pt x="1251284" y="930441"/>
                </a:lnTo>
                <a:lnTo>
                  <a:pt x="1235242" y="978568"/>
                </a:lnTo>
                <a:lnTo>
                  <a:pt x="1183105" y="934452"/>
                </a:lnTo>
                <a:lnTo>
                  <a:pt x="1118937" y="938462"/>
                </a:lnTo>
                <a:lnTo>
                  <a:pt x="1002632" y="918410"/>
                </a:lnTo>
                <a:lnTo>
                  <a:pt x="946484" y="874294"/>
                </a:lnTo>
                <a:lnTo>
                  <a:pt x="898358" y="818147"/>
                </a:lnTo>
                <a:lnTo>
                  <a:pt x="826168" y="729915"/>
                </a:lnTo>
                <a:lnTo>
                  <a:pt x="725905" y="713873"/>
                </a:lnTo>
                <a:lnTo>
                  <a:pt x="673768" y="729915"/>
                </a:lnTo>
                <a:lnTo>
                  <a:pt x="577516" y="685799"/>
                </a:lnTo>
                <a:lnTo>
                  <a:pt x="521368" y="633662"/>
                </a:lnTo>
                <a:lnTo>
                  <a:pt x="465221" y="613610"/>
                </a:lnTo>
                <a:lnTo>
                  <a:pt x="397042" y="577515"/>
                </a:lnTo>
                <a:lnTo>
                  <a:pt x="336884" y="525378"/>
                </a:lnTo>
                <a:lnTo>
                  <a:pt x="260684" y="493294"/>
                </a:lnTo>
                <a:lnTo>
                  <a:pt x="224589" y="449178"/>
                </a:lnTo>
                <a:lnTo>
                  <a:pt x="152400" y="433136"/>
                </a:lnTo>
                <a:lnTo>
                  <a:pt x="100263" y="461210"/>
                </a:lnTo>
                <a:lnTo>
                  <a:pt x="60158" y="405062"/>
                </a:lnTo>
                <a:lnTo>
                  <a:pt x="0" y="368968"/>
                </a:lnTo>
                <a:lnTo>
                  <a:pt x="8021" y="252662"/>
                </a:lnTo>
                <a:lnTo>
                  <a:pt x="40105" y="192505"/>
                </a:lnTo>
                <a:lnTo>
                  <a:pt x="68179" y="160420"/>
                </a:lnTo>
                <a:lnTo>
                  <a:pt x="96253" y="160420"/>
                </a:lnTo>
                <a:lnTo>
                  <a:pt x="128337" y="112294"/>
                </a:lnTo>
                <a:lnTo>
                  <a:pt x="160421" y="124326"/>
                </a:lnTo>
                <a:lnTo>
                  <a:pt x="188495" y="180473"/>
                </a:lnTo>
                <a:lnTo>
                  <a:pt x="228600" y="188494"/>
                </a:lnTo>
                <a:lnTo>
                  <a:pt x="264695" y="160420"/>
                </a:lnTo>
                <a:lnTo>
                  <a:pt x="292768" y="112294"/>
                </a:lnTo>
                <a:lnTo>
                  <a:pt x="324853" y="104273"/>
                </a:lnTo>
                <a:lnTo>
                  <a:pt x="356937" y="112294"/>
                </a:lnTo>
                <a:lnTo>
                  <a:pt x="393032" y="80210"/>
                </a:lnTo>
                <a:lnTo>
                  <a:pt x="449179" y="124326"/>
                </a:lnTo>
                <a:lnTo>
                  <a:pt x="457200" y="152399"/>
                </a:lnTo>
                <a:lnTo>
                  <a:pt x="509337" y="140368"/>
                </a:lnTo>
                <a:lnTo>
                  <a:pt x="513347" y="180473"/>
                </a:lnTo>
                <a:lnTo>
                  <a:pt x="617621" y="212557"/>
                </a:lnTo>
                <a:lnTo>
                  <a:pt x="713874" y="176462"/>
                </a:lnTo>
                <a:lnTo>
                  <a:pt x="766010" y="184483"/>
                </a:lnTo>
                <a:lnTo>
                  <a:pt x="938463" y="168441"/>
                </a:lnTo>
                <a:lnTo>
                  <a:pt x="1014663" y="156410"/>
                </a:lnTo>
                <a:lnTo>
                  <a:pt x="1086853" y="96252"/>
                </a:lnTo>
                <a:lnTo>
                  <a:pt x="1147010" y="92241"/>
                </a:lnTo>
                <a:lnTo>
                  <a:pt x="1199147" y="108283"/>
                </a:lnTo>
                <a:lnTo>
                  <a:pt x="1267326" y="104273"/>
                </a:lnTo>
                <a:lnTo>
                  <a:pt x="1287379" y="56147"/>
                </a:lnTo>
                <a:lnTo>
                  <a:pt x="1323474" y="80210"/>
                </a:lnTo>
                <a:lnTo>
                  <a:pt x="1443788" y="0"/>
                </a:lnTo>
                <a:lnTo>
                  <a:pt x="1435768" y="68178"/>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Forme libre : forme 75">
            <a:extLst>
              <a:ext uri="{FF2B5EF4-FFF2-40B4-BE49-F238E27FC236}">
                <a16:creationId xmlns:a16="http://schemas.microsoft.com/office/drawing/2014/main" id="{7B0DDD69-50A3-4388-9417-EB280B9B4FCC}"/>
              </a:ext>
            </a:extLst>
          </p:cNvPr>
          <p:cNvSpPr/>
          <p:nvPr/>
        </p:nvSpPr>
        <p:spPr>
          <a:xfrm>
            <a:off x="3290637" y="2782377"/>
            <a:ext cx="2366211" cy="2839453"/>
          </a:xfrm>
          <a:custGeom>
            <a:avLst/>
            <a:gdLst>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20053 w 2366211"/>
              <a:gd name="connsiteY119" fmla="*/ 545432 h 2839453"/>
              <a:gd name="connsiteX120" fmla="*/ 56147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20053 w 2366211"/>
              <a:gd name="connsiteY119" fmla="*/ 545432 h 2839453"/>
              <a:gd name="connsiteX120" fmla="*/ 44116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8022 w 2366211"/>
              <a:gd name="connsiteY119" fmla="*/ 545432 h 2839453"/>
              <a:gd name="connsiteX120" fmla="*/ 44116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366211" h="2839453">
                <a:moveTo>
                  <a:pt x="272716" y="0"/>
                </a:moveTo>
                <a:lnTo>
                  <a:pt x="320842" y="88232"/>
                </a:lnTo>
                <a:lnTo>
                  <a:pt x="360947" y="172453"/>
                </a:lnTo>
                <a:lnTo>
                  <a:pt x="441158" y="272716"/>
                </a:lnTo>
                <a:lnTo>
                  <a:pt x="541421" y="356937"/>
                </a:lnTo>
                <a:lnTo>
                  <a:pt x="589547" y="368969"/>
                </a:lnTo>
                <a:lnTo>
                  <a:pt x="625642" y="413084"/>
                </a:lnTo>
                <a:lnTo>
                  <a:pt x="645695" y="449179"/>
                </a:lnTo>
                <a:lnTo>
                  <a:pt x="822158" y="525379"/>
                </a:lnTo>
                <a:lnTo>
                  <a:pt x="886326" y="533400"/>
                </a:lnTo>
                <a:lnTo>
                  <a:pt x="966537" y="557463"/>
                </a:lnTo>
                <a:lnTo>
                  <a:pt x="994611" y="521369"/>
                </a:lnTo>
                <a:lnTo>
                  <a:pt x="1030705" y="505327"/>
                </a:lnTo>
                <a:lnTo>
                  <a:pt x="1074821" y="537411"/>
                </a:lnTo>
                <a:lnTo>
                  <a:pt x="1122947" y="505327"/>
                </a:lnTo>
                <a:lnTo>
                  <a:pt x="1223211" y="509337"/>
                </a:lnTo>
                <a:lnTo>
                  <a:pt x="1275347" y="561474"/>
                </a:lnTo>
                <a:lnTo>
                  <a:pt x="1223211" y="633663"/>
                </a:lnTo>
                <a:lnTo>
                  <a:pt x="1163053" y="701842"/>
                </a:lnTo>
                <a:lnTo>
                  <a:pt x="1155032" y="737937"/>
                </a:lnTo>
                <a:lnTo>
                  <a:pt x="1199147" y="790074"/>
                </a:lnTo>
                <a:lnTo>
                  <a:pt x="1736558" y="998621"/>
                </a:lnTo>
                <a:lnTo>
                  <a:pt x="1828800" y="1066800"/>
                </a:lnTo>
                <a:lnTo>
                  <a:pt x="1993232" y="1143000"/>
                </a:lnTo>
                <a:lnTo>
                  <a:pt x="2085474" y="1183105"/>
                </a:lnTo>
                <a:lnTo>
                  <a:pt x="2165684" y="1263316"/>
                </a:lnTo>
                <a:lnTo>
                  <a:pt x="2261937" y="1327484"/>
                </a:lnTo>
                <a:lnTo>
                  <a:pt x="2346158" y="1407695"/>
                </a:lnTo>
                <a:lnTo>
                  <a:pt x="2366211" y="1467853"/>
                </a:lnTo>
                <a:lnTo>
                  <a:pt x="2330116" y="1532021"/>
                </a:lnTo>
                <a:lnTo>
                  <a:pt x="2318084" y="1580148"/>
                </a:lnTo>
                <a:lnTo>
                  <a:pt x="2306053" y="1664369"/>
                </a:lnTo>
                <a:lnTo>
                  <a:pt x="2257926" y="1656348"/>
                </a:lnTo>
                <a:lnTo>
                  <a:pt x="2181726" y="1624263"/>
                </a:lnTo>
                <a:lnTo>
                  <a:pt x="2129590" y="1556084"/>
                </a:lnTo>
                <a:lnTo>
                  <a:pt x="2101516" y="1475874"/>
                </a:lnTo>
                <a:lnTo>
                  <a:pt x="2069432" y="1463842"/>
                </a:lnTo>
                <a:lnTo>
                  <a:pt x="2065421" y="1415716"/>
                </a:lnTo>
                <a:lnTo>
                  <a:pt x="1997242" y="1387642"/>
                </a:lnTo>
                <a:lnTo>
                  <a:pt x="1905000" y="1407695"/>
                </a:lnTo>
                <a:lnTo>
                  <a:pt x="1812758" y="1375611"/>
                </a:lnTo>
                <a:lnTo>
                  <a:pt x="1764632" y="1351548"/>
                </a:lnTo>
                <a:lnTo>
                  <a:pt x="1752600" y="1303421"/>
                </a:lnTo>
                <a:lnTo>
                  <a:pt x="1688432" y="1283369"/>
                </a:lnTo>
                <a:lnTo>
                  <a:pt x="1620253" y="1327484"/>
                </a:lnTo>
                <a:lnTo>
                  <a:pt x="1572126" y="1435769"/>
                </a:lnTo>
                <a:lnTo>
                  <a:pt x="1511969" y="1532021"/>
                </a:lnTo>
                <a:lnTo>
                  <a:pt x="1511969" y="1568116"/>
                </a:lnTo>
                <a:lnTo>
                  <a:pt x="1503947" y="1628274"/>
                </a:lnTo>
                <a:lnTo>
                  <a:pt x="1467853" y="1716505"/>
                </a:lnTo>
                <a:lnTo>
                  <a:pt x="1467853" y="1744579"/>
                </a:lnTo>
                <a:lnTo>
                  <a:pt x="1507958" y="1796716"/>
                </a:lnTo>
                <a:lnTo>
                  <a:pt x="1572126" y="1828800"/>
                </a:lnTo>
                <a:lnTo>
                  <a:pt x="1628274" y="1832811"/>
                </a:lnTo>
                <a:lnTo>
                  <a:pt x="1704474" y="1888958"/>
                </a:lnTo>
                <a:lnTo>
                  <a:pt x="1788695" y="1941095"/>
                </a:lnTo>
                <a:lnTo>
                  <a:pt x="1788695" y="2017295"/>
                </a:lnTo>
                <a:lnTo>
                  <a:pt x="1812758" y="2105527"/>
                </a:lnTo>
                <a:lnTo>
                  <a:pt x="1824790" y="2161674"/>
                </a:lnTo>
                <a:lnTo>
                  <a:pt x="1776663" y="2221832"/>
                </a:lnTo>
                <a:lnTo>
                  <a:pt x="1716505" y="2205790"/>
                </a:lnTo>
                <a:lnTo>
                  <a:pt x="1592179" y="2273969"/>
                </a:lnTo>
                <a:lnTo>
                  <a:pt x="1560095" y="2334127"/>
                </a:lnTo>
                <a:lnTo>
                  <a:pt x="1576137" y="2498558"/>
                </a:lnTo>
                <a:lnTo>
                  <a:pt x="1536032" y="2566737"/>
                </a:lnTo>
                <a:lnTo>
                  <a:pt x="1459832" y="2618874"/>
                </a:lnTo>
                <a:lnTo>
                  <a:pt x="1411705" y="2675021"/>
                </a:lnTo>
                <a:lnTo>
                  <a:pt x="1391653" y="2763253"/>
                </a:lnTo>
                <a:lnTo>
                  <a:pt x="1363579" y="2827421"/>
                </a:lnTo>
                <a:lnTo>
                  <a:pt x="1287379" y="2839453"/>
                </a:lnTo>
                <a:lnTo>
                  <a:pt x="1175084" y="2831432"/>
                </a:lnTo>
                <a:lnTo>
                  <a:pt x="1175084" y="2831432"/>
                </a:lnTo>
                <a:lnTo>
                  <a:pt x="1159042" y="2667000"/>
                </a:lnTo>
                <a:lnTo>
                  <a:pt x="1231232" y="2610853"/>
                </a:lnTo>
                <a:lnTo>
                  <a:pt x="1251284" y="2542674"/>
                </a:lnTo>
                <a:lnTo>
                  <a:pt x="1271337" y="2478505"/>
                </a:lnTo>
                <a:lnTo>
                  <a:pt x="1239253" y="2442411"/>
                </a:lnTo>
                <a:lnTo>
                  <a:pt x="1227221" y="2402305"/>
                </a:lnTo>
                <a:lnTo>
                  <a:pt x="1291390" y="2350169"/>
                </a:lnTo>
                <a:lnTo>
                  <a:pt x="1355558" y="2350169"/>
                </a:lnTo>
                <a:lnTo>
                  <a:pt x="1387642" y="2338137"/>
                </a:lnTo>
                <a:lnTo>
                  <a:pt x="1383632" y="2237874"/>
                </a:lnTo>
                <a:lnTo>
                  <a:pt x="1335505" y="2185737"/>
                </a:lnTo>
                <a:lnTo>
                  <a:pt x="1291390" y="2065421"/>
                </a:lnTo>
                <a:lnTo>
                  <a:pt x="1263316" y="1945105"/>
                </a:lnTo>
                <a:lnTo>
                  <a:pt x="1219200" y="1888958"/>
                </a:lnTo>
                <a:lnTo>
                  <a:pt x="1187116" y="1840832"/>
                </a:lnTo>
                <a:lnTo>
                  <a:pt x="1155032" y="1724527"/>
                </a:lnTo>
                <a:lnTo>
                  <a:pt x="1078832" y="1584158"/>
                </a:lnTo>
                <a:lnTo>
                  <a:pt x="1026695" y="1572127"/>
                </a:lnTo>
                <a:lnTo>
                  <a:pt x="974558" y="1604211"/>
                </a:lnTo>
                <a:lnTo>
                  <a:pt x="910390" y="1604211"/>
                </a:lnTo>
                <a:lnTo>
                  <a:pt x="862263" y="1560095"/>
                </a:lnTo>
                <a:lnTo>
                  <a:pt x="810126" y="1515979"/>
                </a:lnTo>
                <a:lnTo>
                  <a:pt x="721895" y="1483895"/>
                </a:lnTo>
                <a:lnTo>
                  <a:pt x="753979" y="1431758"/>
                </a:lnTo>
                <a:lnTo>
                  <a:pt x="741947" y="1371600"/>
                </a:lnTo>
                <a:lnTo>
                  <a:pt x="685800" y="1275348"/>
                </a:lnTo>
                <a:lnTo>
                  <a:pt x="649705" y="1251284"/>
                </a:lnTo>
                <a:lnTo>
                  <a:pt x="581526" y="1279358"/>
                </a:lnTo>
                <a:lnTo>
                  <a:pt x="505326" y="1275348"/>
                </a:lnTo>
                <a:lnTo>
                  <a:pt x="485274" y="1303421"/>
                </a:lnTo>
                <a:lnTo>
                  <a:pt x="477253" y="1247274"/>
                </a:lnTo>
                <a:lnTo>
                  <a:pt x="497305" y="1219200"/>
                </a:lnTo>
                <a:lnTo>
                  <a:pt x="441158" y="1159042"/>
                </a:lnTo>
                <a:lnTo>
                  <a:pt x="385011" y="1199148"/>
                </a:lnTo>
                <a:lnTo>
                  <a:pt x="336884" y="1102895"/>
                </a:lnTo>
                <a:lnTo>
                  <a:pt x="280737" y="994611"/>
                </a:lnTo>
                <a:lnTo>
                  <a:pt x="200526" y="922421"/>
                </a:lnTo>
                <a:lnTo>
                  <a:pt x="180474" y="922421"/>
                </a:lnTo>
                <a:lnTo>
                  <a:pt x="160421" y="962527"/>
                </a:lnTo>
                <a:lnTo>
                  <a:pt x="96253" y="954505"/>
                </a:lnTo>
                <a:lnTo>
                  <a:pt x="48126" y="918411"/>
                </a:lnTo>
                <a:lnTo>
                  <a:pt x="40105" y="870284"/>
                </a:lnTo>
                <a:lnTo>
                  <a:pt x="80211" y="834190"/>
                </a:lnTo>
                <a:lnTo>
                  <a:pt x="80211" y="786063"/>
                </a:lnTo>
                <a:lnTo>
                  <a:pt x="144379" y="757990"/>
                </a:lnTo>
                <a:lnTo>
                  <a:pt x="144379" y="681790"/>
                </a:lnTo>
                <a:cubicBezTo>
                  <a:pt x="131011" y="667085"/>
                  <a:pt x="127000" y="660400"/>
                  <a:pt x="104274" y="637674"/>
                </a:cubicBezTo>
                <a:cubicBezTo>
                  <a:pt x="81548" y="614948"/>
                  <a:pt x="40106" y="576179"/>
                  <a:pt x="8022" y="545432"/>
                </a:cubicBezTo>
                <a:lnTo>
                  <a:pt x="44116" y="485274"/>
                </a:lnTo>
                <a:lnTo>
                  <a:pt x="68179" y="397042"/>
                </a:lnTo>
                <a:lnTo>
                  <a:pt x="56147" y="352927"/>
                </a:lnTo>
                <a:lnTo>
                  <a:pt x="24063" y="248653"/>
                </a:lnTo>
                <a:lnTo>
                  <a:pt x="16042" y="212558"/>
                </a:lnTo>
                <a:lnTo>
                  <a:pt x="0" y="116305"/>
                </a:lnTo>
                <a:lnTo>
                  <a:pt x="16042" y="100263"/>
                </a:lnTo>
                <a:lnTo>
                  <a:pt x="36095" y="96253"/>
                </a:lnTo>
                <a:lnTo>
                  <a:pt x="72190" y="124327"/>
                </a:lnTo>
                <a:lnTo>
                  <a:pt x="120316" y="124327"/>
                </a:lnTo>
                <a:lnTo>
                  <a:pt x="172453" y="164432"/>
                </a:lnTo>
                <a:lnTo>
                  <a:pt x="220579" y="116305"/>
                </a:lnTo>
                <a:lnTo>
                  <a:pt x="272716"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7" name="Connecteur droit 76">
            <a:extLst>
              <a:ext uri="{FF2B5EF4-FFF2-40B4-BE49-F238E27FC236}">
                <a16:creationId xmlns:a16="http://schemas.microsoft.com/office/drawing/2014/main" id="{E9471692-2CB5-4487-B89F-F09E1FCCF468}"/>
              </a:ext>
            </a:extLst>
          </p:cNvPr>
          <p:cNvCxnSpPr>
            <a:cxnSpLocks/>
          </p:cNvCxnSpPr>
          <p:nvPr/>
        </p:nvCxnSpPr>
        <p:spPr>
          <a:xfrm>
            <a:off x="5059279" y="6516577"/>
            <a:ext cx="51463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ZoneTexte 77">
            <a:extLst>
              <a:ext uri="{FF2B5EF4-FFF2-40B4-BE49-F238E27FC236}">
                <a16:creationId xmlns:a16="http://schemas.microsoft.com/office/drawing/2014/main" id="{5CC27F92-CDA9-4B9E-8252-C6D558ED0EBF}"/>
              </a:ext>
            </a:extLst>
          </p:cNvPr>
          <p:cNvSpPr txBox="1"/>
          <p:nvPr/>
        </p:nvSpPr>
        <p:spPr>
          <a:xfrm>
            <a:off x="4979069" y="6261967"/>
            <a:ext cx="9545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0         100 km</a:t>
            </a:r>
          </a:p>
        </p:txBody>
      </p:sp>
      <p:sp>
        <p:nvSpPr>
          <p:cNvPr id="6" name="ZoneTexte 5">
            <a:extLst>
              <a:ext uri="{FF2B5EF4-FFF2-40B4-BE49-F238E27FC236}">
                <a16:creationId xmlns:a16="http://schemas.microsoft.com/office/drawing/2014/main" id="{06C32C9A-C598-426B-B742-C5842420B26D}"/>
              </a:ext>
            </a:extLst>
          </p:cNvPr>
          <p:cNvSpPr txBox="1"/>
          <p:nvPr/>
        </p:nvSpPr>
        <p:spPr>
          <a:xfrm>
            <a:off x="6236369" y="96201"/>
            <a:ext cx="58471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stral" panose="03090702030407020403" pitchFamily="66" charset="0"/>
                <a:ea typeface="+mn-ea"/>
                <a:cs typeface="+mn-cs"/>
              </a:rPr>
              <a:t>La situation italienne en 1859</a:t>
            </a:r>
          </a:p>
        </p:txBody>
      </p:sp>
      <p:sp>
        <p:nvSpPr>
          <p:cNvPr id="8" name="Forme libre : forme 7">
            <a:extLst>
              <a:ext uri="{FF2B5EF4-FFF2-40B4-BE49-F238E27FC236}">
                <a16:creationId xmlns:a16="http://schemas.microsoft.com/office/drawing/2014/main" id="{35E8DB2A-CF84-41E7-8F50-61B7BEF46149}"/>
              </a:ext>
            </a:extLst>
          </p:cNvPr>
          <p:cNvSpPr/>
          <p:nvPr/>
        </p:nvSpPr>
        <p:spPr>
          <a:xfrm>
            <a:off x="226503" y="234892"/>
            <a:ext cx="511728" cy="2365695"/>
          </a:xfrm>
          <a:custGeom>
            <a:avLst/>
            <a:gdLst>
              <a:gd name="connsiteX0" fmla="*/ 16778 w 511728"/>
              <a:gd name="connsiteY0" fmla="*/ 2365695 h 2365695"/>
              <a:gd name="connsiteX1" fmla="*/ 75501 w 511728"/>
              <a:gd name="connsiteY1" fmla="*/ 2323750 h 2365695"/>
              <a:gd name="connsiteX2" fmla="*/ 125835 w 511728"/>
              <a:gd name="connsiteY2" fmla="*/ 2348917 h 2365695"/>
              <a:gd name="connsiteX3" fmla="*/ 209725 w 511728"/>
              <a:gd name="connsiteY3" fmla="*/ 2298583 h 2365695"/>
              <a:gd name="connsiteX4" fmla="*/ 260058 w 511728"/>
              <a:gd name="connsiteY4" fmla="*/ 2281805 h 2365695"/>
              <a:gd name="connsiteX5" fmla="*/ 276836 w 511728"/>
              <a:gd name="connsiteY5" fmla="*/ 2231471 h 2365695"/>
              <a:gd name="connsiteX6" fmla="*/ 276836 w 511728"/>
              <a:gd name="connsiteY6" fmla="*/ 2197915 h 2365695"/>
              <a:gd name="connsiteX7" fmla="*/ 310392 w 511728"/>
              <a:gd name="connsiteY7" fmla="*/ 2147581 h 2365695"/>
              <a:gd name="connsiteX8" fmla="*/ 385893 w 511728"/>
              <a:gd name="connsiteY8" fmla="*/ 2130803 h 2365695"/>
              <a:gd name="connsiteX9" fmla="*/ 436227 w 511728"/>
              <a:gd name="connsiteY9" fmla="*/ 2063691 h 2365695"/>
              <a:gd name="connsiteX10" fmla="*/ 503339 w 511728"/>
              <a:gd name="connsiteY10" fmla="*/ 2038525 h 2365695"/>
              <a:gd name="connsiteX11" fmla="*/ 511728 w 511728"/>
              <a:gd name="connsiteY11" fmla="*/ 2021747 h 2365695"/>
              <a:gd name="connsiteX12" fmla="*/ 511728 w 511728"/>
              <a:gd name="connsiteY12" fmla="*/ 1929468 h 2365695"/>
              <a:gd name="connsiteX13" fmla="*/ 453005 w 511728"/>
              <a:gd name="connsiteY13" fmla="*/ 1879134 h 2365695"/>
              <a:gd name="connsiteX14" fmla="*/ 453005 w 511728"/>
              <a:gd name="connsiteY14" fmla="*/ 1711354 h 2365695"/>
              <a:gd name="connsiteX15" fmla="*/ 377504 w 511728"/>
              <a:gd name="connsiteY15" fmla="*/ 1602297 h 2365695"/>
              <a:gd name="connsiteX16" fmla="*/ 394282 w 511728"/>
              <a:gd name="connsiteY16" fmla="*/ 1451295 h 2365695"/>
              <a:gd name="connsiteX17" fmla="*/ 461394 w 511728"/>
              <a:gd name="connsiteY17" fmla="*/ 1409350 h 2365695"/>
              <a:gd name="connsiteX18" fmla="*/ 343948 w 511728"/>
              <a:gd name="connsiteY18" fmla="*/ 1300293 h 2365695"/>
              <a:gd name="connsiteX19" fmla="*/ 268447 w 511728"/>
              <a:gd name="connsiteY19" fmla="*/ 1132514 h 2365695"/>
              <a:gd name="connsiteX20" fmla="*/ 176169 w 511728"/>
              <a:gd name="connsiteY20" fmla="*/ 1090569 h 2365695"/>
              <a:gd name="connsiteX21" fmla="*/ 159391 w 511728"/>
              <a:gd name="connsiteY21" fmla="*/ 922789 h 2365695"/>
              <a:gd name="connsiteX22" fmla="*/ 117446 w 511728"/>
              <a:gd name="connsiteY22" fmla="*/ 872455 h 2365695"/>
              <a:gd name="connsiteX23" fmla="*/ 75501 w 511728"/>
              <a:gd name="connsiteY23" fmla="*/ 830510 h 2365695"/>
              <a:gd name="connsiteX24" fmla="*/ 75501 w 511728"/>
              <a:gd name="connsiteY24" fmla="*/ 687897 h 2365695"/>
              <a:gd name="connsiteX25" fmla="*/ 100668 w 511728"/>
              <a:gd name="connsiteY25" fmla="*/ 503339 h 2365695"/>
              <a:gd name="connsiteX26" fmla="*/ 134224 w 511728"/>
              <a:gd name="connsiteY26" fmla="*/ 469783 h 2365695"/>
              <a:gd name="connsiteX27" fmla="*/ 167780 w 511728"/>
              <a:gd name="connsiteY27" fmla="*/ 436227 h 2365695"/>
              <a:gd name="connsiteX28" fmla="*/ 176169 w 511728"/>
              <a:gd name="connsiteY28" fmla="*/ 360726 h 2365695"/>
              <a:gd name="connsiteX29" fmla="*/ 260058 w 511728"/>
              <a:gd name="connsiteY29" fmla="*/ 251669 h 2365695"/>
              <a:gd name="connsiteX30" fmla="*/ 285225 w 511728"/>
              <a:gd name="connsiteY30" fmla="*/ 184558 h 2365695"/>
              <a:gd name="connsiteX31" fmla="*/ 318781 w 511728"/>
              <a:gd name="connsiteY31" fmla="*/ 50334 h 2365695"/>
              <a:gd name="connsiteX32" fmla="*/ 469783 w 511728"/>
              <a:gd name="connsiteY32" fmla="*/ 0 h 2365695"/>
              <a:gd name="connsiteX33" fmla="*/ 0 w 511728"/>
              <a:gd name="connsiteY33" fmla="*/ 0 h 2365695"/>
              <a:gd name="connsiteX34" fmla="*/ 16778 w 511728"/>
              <a:gd name="connsiteY34" fmla="*/ 2365695 h 236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1728" h="2365695">
                <a:moveTo>
                  <a:pt x="16778" y="2365695"/>
                </a:moveTo>
                <a:lnTo>
                  <a:pt x="75501" y="2323750"/>
                </a:lnTo>
                <a:lnTo>
                  <a:pt x="125835" y="2348917"/>
                </a:lnTo>
                <a:lnTo>
                  <a:pt x="209725" y="2298583"/>
                </a:lnTo>
                <a:lnTo>
                  <a:pt x="260058" y="2281805"/>
                </a:lnTo>
                <a:lnTo>
                  <a:pt x="276836" y="2231471"/>
                </a:lnTo>
                <a:lnTo>
                  <a:pt x="276836" y="2197915"/>
                </a:lnTo>
                <a:lnTo>
                  <a:pt x="310392" y="2147581"/>
                </a:lnTo>
                <a:lnTo>
                  <a:pt x="385893" y="2130803"/>
                </a:lnTo>
                <a:lnTo>
                  <a:pt x="436227" y="2063691"/>
                </a:lnTo>
                <a:lnTo>
                  <a:pt x="503339" y="2038525"/>
                </a:lnTo>
                <a:lnTo>
                  <a:pt x="511728" y="2021747"/>
                </a:lnTo>
                <a:lnTo>
                  <a:pt x="511728" y="1929468"/>
                </a:lnTo>
                <a:lnTo>
                  <a:pt x="453005" y="1879134"/>
                </a:lnTo>
                <a:lnTo>
                  <a:pt x="453005" y="1711354"/>
                </a:lnTo>
                <a:lnTo>
                  <a:pt x="377504" y="1602297"/>
                </a:lnTo>
                <a:lnTo>
                  <a:pt x="394282" y="1451295"/>
                </a:lnTo>
                <a:lnTo>
                  <a:pt x="461394" y="1409350"/>
                </a:lnTo>
                <a:lnTo>
                  <a:pt x="343948" y="1300293"/>
                </a:lnTo>
                <a:lnTo>
                  <a:pt x="268447" y="1132514"/>
                </a:lnTo>
                <a:lnTo>
                  <a:pt x="176169" y="1090569"/>
                </a:lnTo>
                <a:lnTo>
                  <a:pt x="159391" y="922789"/>
                </a:lnTo>
                <a:lnTo>
                  <a:pt x="117446" y="872455"/>
                </a:lnTo>
                <a:lnTo>
                  <a:pt x="75501" y="830510"/>
                </a:lnTo>
                <a:lnTo>
                  <a:pt x="75501" y="687897"/>
                </a:lnTo>
                <a:lnTo>
                  <a:pt x="100668" y="503339"/>
                </a:lnTo>
                <a:lnTo>
                  <a:pt x="134224" y="469783"/>
                </a:lnTo>
                <a:lnTo>
                  <a:pt x="167780" y="436227"/>
                </a:lnTo>
                <a:lnTo>
                  <a:pt x="176169" y="360726"/>
                </a:lnTo>
                <a:lnTo>
                  <a:pt x="260058" y="251669"/>
                </a:lnTo>
                <a:lnTo>
                  <a:pt x="285225" y="184558"/>
                </a:lnTo>
                <a:lnTo>
                  <a:pt x="318781" y="50334"/>
                </a:lnTo>
                <a:lnTo>
                  <a:pt x="469783" y="0"/>
                </a:lnTo>
                <a:lnTo>
                  <a:pt x="0" y="0"/>
                </a:lnTo>
                <a:cubicBezTo>
                  <a:pt x="2796" y="782972"/>
                  <a:pt x="5593" y="1565945"/>
                  <a:pt x="16778" y="2365695"/>
                </a:cubicBezTo>
                <a:close/>
              </a:path>
            </a:pathLst>
          </a:custGeom>
          <a:solidFill>
            <a:srgbClr val="FFFFCC"/>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orme libre : forme 9">
            <a:extLst>
              <a:ext uri="{FF2B5EF4-FFF2-40B4-BE49-F238E27FC236}">
                <a16:creationId xmlns:a16="http://schemas.microsoft.com/office/drawing/2014/main" id="{F06F5A90-C2C5-414E-8E1E-D58C382E86F7}"/>
              </a:ext>
            </a:extLst>
          </p:cNvPr>
          <p:cNvSpPr/>
          <p:nvPr/>
        </p:nvSpPr>
        <p:spPr>
          <a:xfrm>
            <a:off x="333080" y="229386"/>
            <a:ext cx="1803662" cy="779282"/>
          </a:xfrm>
          <a:custGeom>
            <a:avLst/>
            <a:gdLst>
              <a:gd name="connsiteX0" fmla="*/ 952108 w 1803662"/>
              <a:gd name="connsiteY0" fmla="*/ 433633 h 779282"/>
              <a:gd name="connsiteX1" fmla="*/ 926969 w 1803662"/>
              <a:gd name="connsiteY1" fmla="*/ 496478 h 779282"/>
              <a:gd name="connsiteX2" fmla="*/ 845271 w 1803662"/>
              <a:gd name="connsiteY2" fmla="*/ 543612 h 779282"/>
              <a:gd name="connsiteX3" fmla="*/ 838986 w 1803662"/>
              <a:gd name="connsiteY3" fmla="*/ 647307 h 779282"/>
              <a:gd name="connsiteX4" fmla="*/ 769856 w 1803662"/>
              <a:gd name="connsiteY4" fmla="*/ 685014 h 779282"/>
              <a:gd name="connsiteX5" fmla="*/ 697584 w 1803662"/>
              <a:gd name="connsiteY5" fmla="*/ 722721 h 779282"/>
              <a:gd name="connsiteX6" fmla="*/ 512190 w 1803662"/>
              <a:gd name="connsiteY6" fmla="*/ 747859 h 779282"/>
              <a:gd name="connsiteX7" fmla="*/ 477625 w 1803662"/>
              <a:gd name="connsiteY7" fmla="*/ 725863 h 779282"/>
              <a:gd name="connsiteX8" fmla="*/ 402211 w 1803662"/>
              <a:gd name="connsiteY8" fmla="*/ 769855 h 779282"/>
              <a:gd name="connsiteX9" fmla="*/ 370788 w 1803662"/>
              <a:gd name="connsiteY9" fmla="*/ 747859 h 779282"/>
              <a:gd name="connsiteX10" fmla="*/ 361361 w 1803662"/>
              <a:gd name="connsiteY10" fmla="*/ 634738 h 779282"/>
              <a:gd name="connsiteX11" fmla="*/ 329939 w 1803662"/>
              <a:gd name="connsiteY11" fmla="*/ 609600 h 779282"/>
              <a:gd name="connsiteX12" fmla="*/ 311085 w 1803662"/>
              <a:gd name="connsiteY12" fmla="*/ 590746 h 779282"/>
              <a:gd name="connsiteX13" fmla="*/ 348792 w 1803662"/>
              <a:gd name="connsiteY13" fmla="*/ 568750 h 779282"/>
              <a:gd name="connsiteX14" fmla="*/ 311085 w 1803662"/>
              <a:gd name="connsiteY14" fmla="*/ 546754 h 779282"/>
              <a:gd name="connsiteX15" fmla="*/ 301658 w 1803662"/>
              <a:gd name="connsiteY15" fmla="*/ 490193 h 779282"/>
              <a:gd name="connsiteX16" fmla="*/ 295374 w 1803662"/>
              <a:gd name="connsiteY16" fmla="*/ 443059 h 779282"/>
              <a:gd name="connsiteX17" fmla="*/ 273378 w 1803662"/>
              <a:gd name="connsiteY17" fmla="*/ 414779 h 779282"/>
              <a:gd name="connsiteX18" fmla="*/ 185394 w 1803662"/>
              <a:gd name="connsiteY18" fmla="*/ 417921 h 779282"/>
              <a:gd name="connsiteX19" fmla="*/ 135118 w 1803662"/>
              <a:gd name="connsiteY19" fmla="*/ 436775 h 779282"/>
              <a:gd name="connsiteX20" fmla="*/ 109980 w 1803662"/>
              <a:gd name="connsiteY20" fmla="*/ 465055 h 779282"/>
              <a:gd name="connsiteX21" fmla="*/ 125691 w 1803662"/>
              <a:gd name="connsiteY21" fmla="*/ 490193 h 779282"/>
              <a:gd name="connsiteX22" fmla="*/ 106838 w 1803662"/>
              <a:gd name="connsiteY22" fmla="*/ 515332 h 779282"/>
              <a:gd name="connsiteX23" fmla="*/ 56561 w 1803662"/>
              <a:gd name="connsiteY23" fmla="*/ 534185 h 779282"/>
              <a:gd name="connsiteX24" fmla="*/ 0 w 1803662"/>
              <a:gd name="connsiteY24" fmla="*/ 524758 h 779282"/>
              <a:gd name="connsiteX25" fmla="*/ 0 w 1803662"/>
              <a:gd name="connsiteY25" fmla="*/ 524758 h 779282"/>
              <a:gd name="connsiteX26" fmla="*/ 3143 w 1803662"/>
              <a:gd name="connsiteY26" fmla="*/ 505905 h 779282"/>
              <a:gd name="connsiteX27" fmla="*/ 62846 w 1803662"/>
              <a:gd name="connsiteY27" fmla="*/ 439917 h 779282"/>
              <a:gd name="connsiteX28" fmla="*/ 69130 w 1803662"/>
              <a:gd name="connsiteY28" fmla="*/ 373929 h 779282"/>
              <a:gd name="connsiteX29" fmla="*/ 160256 w 1803662"/>
              <a:gd name="connsiteY29" fmla="*/ 248239 h 779282"/>
              <a:gd name="connsiteX30" fmla="*/ 210532 w 1803662"/>
              <a:gd name="connsiteY30" fmla="*/ 53418 h 779282"/>
              <a:gd name="connsiteX31" fmla="*/ 383357 w 1803662"/>
              <a:gd name="connsiteY31" fmla="*/ 6284 h 779282"/>
              <a:gd name="connsiteX32" fmla="*/ 1401452 w 1803662"/>
              <a:gd name="connsiteY32" fmla="*/ 0 h 779282"/>
              <a:gd name="connsiteX33" fmla="*/ 1407736 w 1803662"/>
              <a:gd name="connsiteY33" fmla="*/ 69129 h 779282"/>
              <a:gd name="connsiteX34" fmla="*/ 1395167 w 1803662"/>
              <a:gd name="connsiteY34" fmla="*/ 122548 h 779282"/>
              <a:gd name="connsiteX35" fmla="*/ 1489435 w 1803662"/>
              <a:gd name="connsiteY35" fmla="*/ 106837 h 779282"/>
              <a:gd name="connsiteX36" fmla="*/ 1524000 w 1803662"/>
              <a:gd name="connsiteY36" fmla="*/ 119406 h 779282"/>
              <a:gd name="connsiteX37" fmla="*/ 1555423 w 1803662"/>
              <a:gd name="connsiteY37" fmla="*/ 163398 h 779282"/>
              <a:gd name="connsiteX38" fmla="*/ 1545996 w 1803662"/>
              <a:gd name="connsiteY38" fmla="*/ 197962 h 779282"/>
              <a:gd name="connsiteX39" fmla="*/ 1621411 w 1803662"/>
              <a:gd name="connsiteY39" fmla="*/ 223101 h 779282"/>
              <a:gd name="connsiteX40" fmla="*/ 1687398 w 1803662"/>
              <a:gd name="connsiteY40" fmla="*/ 223101 h 779282"/>
              <a:gd name="connsiteX41" fmla="*/ 1703110 w 1803662"/>
              <a:gd name="connsiteY41" fmla="*/ 201105 h 779282"/>
              <a:gd name="connsiteX42" fmla="*/ 1747101 w 1803662"/>
              <a:gd name="connsiteY42" fmla="*/ 175967 h 779282"/>
              <a:gd name="connsiteX43" fmla="*/ 1803662 w 1803662"/>
              <a:gd name="connsiteY43" fmla="*/ 204247 h 779282"/>
              <a:gd name="connsiteX44" fmla="*/ 1762813 w 1803662"/>
              <a:gd name="connsiteY44" fmla="*/ 292230 h 779282"/>
              <a:gd name="connsiteX45" fmla="*/ 1753386 w 1803662"/>
              <a:gd name="connsiteY45" fmla="*/ 329938 h 779282"/>
              <a:gd name="connsiteX46" fmla="*/ 1743959 w 1803662"/>
              <a:gd name="connsiteY46" fmla="*/ 355076 h 779282"/>
              <a:gd name="connsiteX47" fmla="*/ 1747101 w 1803662"/>
              <a:gd name="connsiteY47" fmla="*/ 380214 h 779282"/>
              <a:gd name="connsiteX48" fmla="*/ 1791093 w 1803662"/>
              <a:gd name="connsiteY48" fmla="*/ 408494 h 779282"/>
              <a:gd name="connsiteX49" fmla="*/ 1772240 w 1803662"/>
              <a:gd name="connsiteY49" fmla="*/ 449344 h 779282"/>
              <a:gd name="connsiteX50" fmla="*/ 1699967 w 1803662"/>
              <a:gd name="connsiteY50" fmla="*/ 414779 h 779282"/>
              <a:gd name="connsiteX51" fmla="*/ 1668545 w 1803662"/>
              <a:gd name="connsiteY51" fmla="*/ 458771 h 779282"/>
              <a:gd name="connsiteX52" fmla="*/ 1684256 w 1803662"/>
              <a:gd name="connsiteY52" fmla="*/ 499620 h 779282"/>
              <a:gd name="connsiteX53" fmla="*/ 1668545 w 1803662"/>
              <a:gd name="connsiteY53" fmla="*/ 562466 h 779282"/>
              <a:gd name="connsiteX54" fmla="*/ 1665402 w 1803662"/>
              <a:gd name="connsiteY54" fmla="*/ 609600 h 779282"/>
              <a:gd name="connsiteX55" fmla="*/ 1599415 w 1803662"/>
              <a:gd name="connsiteY55" fmla="*/ 565608 h 779282"/>
              <a:gd name="connsiteX56" fmla="*/ 1586846 w 1803662"/>
              <a:gd name="connsiteY56" fmla="*/ 518474 h 779282"/>
              <a:gd name="connsiteX57" fmla="*/ 1545996 w 1803662"/>
              <a:gd name="connsiteY57" fmla="*/ 512189 h 779282"/>
              <a:gd name="connsiteX58" fmla="*/ 1436017 w 1803662"/>
              <a:gd name="connsiteY58" fmla="*/ 534185 h 779282"/>
              <a:gd name="connsiteX59" fmla="*/ 1329180 w 1803662"/>
              <a:gd name="connsiteY59" fmla="*/ 424206 h 779282"/>
              <a:gd name="connsiteX60" fmla="*/ 1300899 w 1803662"/>
              <a:gd name="connsiteY60" fmla="*/ 436775 h 779282"/>
              <a:gd name="connsiteX61" fmla="*/ 1304042 w 1803662"/>
              <a:gd name="connsiteY61" fmla="*/ 543612 h 779282"/>
              <a:gd name="connsiteX62" fmla="*/ 1256908 w 1803662"/>
              <a:gd name="connsiteY62" fmla="*/ 634738 h 779282"/>
              <a:gd name="connsiteX63" fmla="*/ 1203489 w 1803662"/>
              <a:gd name="connsiteY63" fmla="*/ 707010 h 779282"/>
              <a:gd name="connsiteX64" fmla="*/ 1216058 w 1803662"/>
              <a:gd name="connsiteY64" fmla="*/ 779282 h 779282"/>
              <a:gd name="connsiteX65" fmla="*/ 1153213 w 1803662"/>
              <a:gd name="connsiteY65" fmla="*/ 776140 h 779282"/>
              <a:gd name="connsiteX66" fmla="*/ 1112363 w 1803662"/>
              <a:gd name="connsiteY66" fmla="*/ 741575 h 779282"/>
              <a:gd name="connsiteX67" fmla="*/ 1096652 w 1803662"/>
              <a:gd name="connsiteY67" fmla="*/ 678729 h 779282"/>
              <a:gd name="connsiteX68" fmla="*/ 964677 w 1803662"/>
              <a:gd name="connsiteY68" fmla="*/ 590746 h 779282"/>
              <a:gd name="connsiteX69" fmla="*/ 980388 w 1803662"/>
              <a:gd name="connsiteY69" fmla="*/ 537327 h 779282"/>
              <a:gd name="connsiteX70" fmla="*/ 952108 w 1803662"/>
              <a:gd name="connsiteY70" fmla="*/ 433633 h 77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03662" h="779282">
                <a:moveTo>
                  <a:pt x="952108" y="433633"/>
                </a:moveTo>
                <a:lnTo>
                  <a:pt x="926969" y="496478"/>
                </a:lnTo>
                <a:lnTo>
                  <a:pt x="845271" y="543612"/>
                </a:lnTo>
                <a:lnTo>
                  <a:pt x="838986" y="647307"/>
                </a:lnTo>
                <a:lnTo>
                  <a:pt x="769856" y="685014"/>
                </a:lnTo>
                <a:lnTo>
                  <a:pt x="697584" y="722721"/>
                </a:lnTo>
                <a:lnTo>
                  <a:pt x="512190" y="747859"/>
                </a:lnTo>
                <a:lnTo>
                  <a:pt x="477625" y="725863"/>
                </a:lnTo>
                <a:lnTo>
                  <a:pt x="402211" y="769855"/>
                </a:lnTo>
                <a:lnTo>
                  <a:pt x="370788" y="747859"/>
                </a:lnTo>
                <a:lnTo>
                  <a:pt x="361361" y="634738"/>
                </a:lnTo>
                <a:lnTo>
                  <a:pt x="329939" y="609600"/>
                </a:lnTo>
                <a:lnTo>
                  <a:pt x="311085" y="590746"/>
                </a:lnTo>
                <a:lnTo>
                  <a:pt x="348792" y="568750"/>
                </a:lnTo>
                <a:lnTo>
                  <a:pt x="311085" y="546754"/>
                </a:lnTo>
                <a:lnTo>
                  <a:pt x="301658" y="490193"/>
                </a:lnTo>
                <a:lnTo>
                  <a:pt x="295374" y="443059"/>
                </a:lnTo>
                <a:lnTo>
                  <a:pt x="273378" y="414779"/>
                </a:lnTo>
                <a:lnTo>
                  <a:pt x="185394" y="417921"/>
                </a:lnTo>
                <a:lnTo>
                  <a:pt x="135118" y="436775"/>
                </a:lnTo>
                <a:lnTo>
                  <a:pt x="109980" y="465055"/>
                </a:lnTo>
                <a:lnTo>
                  <a:pt x="125691" y="490193"/>
                </a:lnTo>
                <a:lnTo>
                  <a:pt x="106838" y="515332"/>
                </a:lnTo>
                <a:lnTo>
                  <a:pt x="56561" y="534185"/>
                </a:lnTo>
                <a:lnTo>
                  <a:pt x="0" y="524758"/>
                </a:lnTo>
                <a:lnTo>
                  <a:pt x="0" y="524758"/>
                </a:lnTo>
                <a:lnTo>
                  <a:pt x="3143" y="505905"/>
                </a:lnTo>
                <a:lnTo>
                  <a:pt x="62846" y="439917"/>
                </a:lnTo>
                <a:lnTo>
                  <a:pt x="69130" y="373929"/>
                </a:lnTo>
                <a:lnTo>
                  <a:pt x="160256" y="248239"/>
                </a:lnTo>
                <a:lnTo>
                  <a:pt x="210532" y="53418"/>
                </a:lnTo>
                <a:lnTo>
                  <a:pt x="383357" y="6284"/>
                </a:lnTo>
                <a:lnTo>
                  <a:pt x="1401452" y="0"/>
                </a:lnTo>
                <a:lnTo>
                  <a:pt x="1407736" y="69129"/>
                </a:lnTo>
                <a:lnTo>
                  <a:pt x="1395167" y="122548"/>
                </a:lnTo>
                <a:lnTo>
                  <a:pt x="1489435" y="106837"/>
                </a:lnTo>
                <a:lnTo>
                  <a:pt x="1524000" y="119406"/>
                </a:lnTo>
                <a:lnTo>
                  <a:pt x="1555423" y="163398"/>
                </a:lnTo>
                <a:lnTo>
                  <a:pt x="1545996" y="197962"/>
                </a:lnTo>
                <a:lnTo>
                  <a:pt x="1621411" y="223101"/>
                </a:lnTo>
                <a:lnTo>
                  <a:pt x="1687398" y="223101"/>
                </a:lnTo>
                <a:lnTo>
                  <a:pt x="1703110" y="201105"/>
                </a:lnTo>
                <a:lnTo>
                  <a:pt x="1747101" y="175967"/>
                </a:lnTo>
                <a:lnTo>
                  <a:pt x="1803662" y="204247"/>
                </a:lnTo>
                <a:lnTo>
                  <a:pt x="1762813" y="292230"/>
                </a:lnTo>
                <a:lnTo>
                  <a:pt x="1753386" y="329938"/>
                </a:lnTo>
                <a:lnTo>
                  <a:pt x="1743959" y="355076"/>
                </a:lnTo>
                <a:lnTo>
                  <a:pt x="1747101" y="380214"/>
                </a:lnTo>
                <a:lnTo>
                  <a:pt x="1791093" y="408494"/>
                </a:lnTo>
                <a:lnTo>
                  <a:pt x="1772240" y="449344"/>
                </a:lnTo>
                <a:lnTo>
                  <a:pt x="1699967" y="414779"/>
                </a:lnTo>
                <a:lnTo>
                  <a:pt x="1668545" y="458771"/>
                </a:lnTo>
                <a:lnTo>
                  <a:pt x="1684256" y="499620"/>
                </a:lnTo>
                <a:lnTo>
                  <a:pt x="1668545" y="562466"/>
                </a:lnTo>
                <a:lnTo>
                  <a:pt x="1665402" y="609600"/>
                </a:lnTo>
                <a:lnTo>
                  <a:pt x="1599415" y="565608"/>
                </a:lnTo>
                <a:lnTo>
                  <a:pt x="1586846" y="518474"/>
                </a:lnTo>
                <a:lnTo>
                  <a:pt x="1545996" y="512189"/>
                </a:lnTo>
                <a:lnTo>
                  <a:pt x="1436017" y="534185"/>
                </a:lnTo>
                <a:lnTo>
                  <a:pt x="1329180" y="424206"/>
                </a:lnTo>
                <a:lnTo>
                  <a:pt x="1300899" y="436775"/>
                </a:lnTo>
                <a:cubicBezTo>
                  <a:pt x="1301947" y="472387"/>
                  <a:pt x="1302994" y="508000"/>
                  <a:pt x="1304042" y="543612"/>
                </a:cubicBezTo>
                <a:lnTo>
                  <a:pt x="1256908" y="634738"/>
                </a:lnTo>
                <a:lnTo>
                  <a:pt x="1203489" y="707010"/>
                </a:lnTo>
                <a:lnTo>
                  <a:pt x="1216058" y="779282"/>
                </a:lnTo>
                <a:lnTo>
                  <a:pt x="1153213" y="776140"/>
                </a:lnTo>
                <a:lnTo>
                  <a:pt x="1112363" y="741575"/>
                </a:lnTo>
                <a:lnTo>
                  <a:pt x="1096652" y="678729"/>
                </a:lnTo>
                <a:lnTo>
                  <a:pt x="964677" y="590746"/>
                </a:lnTo>
                <a:lnTo>
                  <a:pt x="980388" y="537327"/>
                </a:lnTo>
                <a:lnTo>
                  <a:pt x="952108" y="433633"/>
                </a:lnTo>
                <a:close/>
              </a:path>
            </a:pathLst>
          </a:custGeom>
          <a:solidFill>
            <a:srgbClr val="FFFFCC"/>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orme libre : forme 13">
            <a:extLst>
              <a:ext uri="{FF2B5EF4-FFF2-40B4-BE49-F238E27FC236}">
                <a16:creationId xmlns:a16="http://schemas.microsoft.com/office/drawing/2014/main" id="{9B398C85-1C8F-4D21-A217-3DC4B166FB3F}"/>
              </a:ext>
            </a:extLst>
          </p:cNvPr>
          <p:cNvSpPr/>
          <p:nvPr/>
        </p:nvSpPr>
        <p:spPr>
          <a:xfrm>
            <a:off x="1395663" y="224589"/>
            <a:ext cx="4539916" cy="2999874"/>
          </a:xfrm>
          <a:custGeom>
            <a:avLst/>
            <a:gdLst>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517358 w 4539916"/>
              <a:gd name="connsiteY41" fmla="*/ 1138990 h 2999874"/>
              <a:gd name="connsiteX42" fmla="*/ 617621 w 4539916"/>
              <a:gd name="connsiteY42" fmla="*/ 1187116 h 2999874"/>
              <a:gd name="connsiteX43" fmla="*/ 705853 w 4539916"/>
              <a:gd name="connsiteY43" fmla="*/ 1239253 h 2999874"/>
              <a:gd name="connsiteX44" fmla="*/ 794084 w 4539916"/>
              <a:gd name="connsiteY44" fmla="*/ 1283369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539916" h="2999874">
                <a:moveTo>
                  <a:pt x="340895" y="4011"/>
                </a:moveTo>
                <a:lnTo>
                  <a:pt x="352926" y="72190"/>
                </a:lnTo>
                <a:lnTo>
                  <a:pt x="332874" y="128337"/>
                </a:lnTo>
                <a:lnTo>
                  <a:pt x="421105" y="108285"/>
                </a:lnTo>
                <a:lnTo>
                  <a:pt x="461211" y="132348"/>
                </a:lnTo>
                <a:lnTo>
                  <a:pt x="497305" y="160422"/>
                </a:lnTo>
                <a:lnTo>
                  <a:pt x="485274" y="204537"/>
                </a:lnTo>
                <a:lnTo>
                  <a:pt x="549442" y="220579"/>
                </a:lnTo>
                <a:lnTo>
                  <a:pt x="621632" y="224590"/>
                </a:lnTo>
                <a:lnTo>
                  <a:pt x="677779" y="184485"/>
                </a:lnTo>
                <a:lnTo>
                  <a:pt x="749969" y="220579"/>
                </a:lnTo>
                <a:lnTo>
                  <a:pt x="689811" y="381000"/>
                </a:lnTo>
                <a:lnTo>
                  <a:pt x="733926" y="421106"/>
                </a:lnTo>
                <a:lnTo>
                  <a:pt x="713874" y="461211"/>
                </a:lnTo>
                <a:lnTo>
                  <a:pt x="633663" y="429127"/>
                </a:lnTo>
                <a:lnTo>
                  <a:pt x="609600" y="477253"/>
                </a:lnTo>
                <a:lnTo>
                  <a:pt x="633663" y="517358"/>
                </a:lnTo>
                <a:lnTo>
                  <a:pt x="609600" y="625643"/>
                </a:lnTo>
                <a:lnTo>
                  <a:pt x="533400" y="573506"/>
                </a:lnTo>
                <a:lnTo>
                  <a:pt x="513348" y="529390"/>
                </a:lnTo>
                <a:lnTo>
                  <a:pt x="457200" y="521369"/>
                </a:lnTo>
                <a:lnTo>
                  <a:pt x="381000" y="549443"/>
                </a:lnTo>
                <a:lnTo>
                  <a:pt x="260684" y="433137"/>
                </a:lnTo>
                <a:lnTo>
                  <a:pt x="236621" y="449179"/>
                </a:lnTo>
                <a:lnTo>
                  <a:pt x="244642" y="537411"/>
                </a:lnTo>
                <a:lnTo>
                  <a:pt x="180474" y="673769"/>
                </a:lnTo>
                <a:lnTo>
                  <a:pt x="164432" y="713874"/>
                </a:lnTo>
                <a:lnTo>
                  <a:pt x="152400" y="737937"/>
                </a:lnTo>
                <a:lnTo>
                  <a:pt x="160421" y="786064"/>
                </a:lnTo>
                <a:lnTo>
                  <a:pt x="104274" y="798095"/>
                </a:lnTo>
                <a:lnTo>
                  <a:pt x="84221" y="790074"/>
                </a:lnTo>
                <a:lnTo>
                  <a:pt x="48126" y="757990"/>
                </a:lnTo>
                <a:lnTo>
                  <a:pt x="16042" y="890337"/>
                </a:lnTo>
                <a:lnTo>
                  <a:pt x="0" y="966537"/>
                </a:lnTo>
                <a:lnTo>
                  <a:pt x="4011" y="1034716"/>
                </a:lnTo>
                <a:lnTo>
                  <a:pt x="16042" y="1106906"/>
                </a:lnTo>
                <a:lnTo>
                  <a:pt x="48126" y="1163053"/>
                </a:lnTo>
                <a:lnTo>
                  <a:pt x="212558" y="1122948"/>
                </a:lnTo>
                <a:lnTo>
                  <a:pt x="256674" y="1143000"/>
                </a:lnTo>
                <a:lnTo>
                  <a:pt x="376990" y="1094874"/>
                </a:lnTo>
                <a:lnTo>
                  <a:pt x="457200" y="1078832"/>
                </a:lnTo>
                <a:lnTo>
                  <a:pt x="517358" y="1138990"/>
                </a:lnTo>
                <a:lnTo>
                  <a:pt x="617621" y="1187116"/>
                </a:lnTo>
                <a:lnTo>
                  <a:pt x="705853" y="1239253"/>
                </a:lnTo>
                <a:lnTo>
                  <a:pt x="794084" y="1283369"/>
                </a:lnTo>
                <a:lnTo>
                  <a:pt x="834190" y="1151022"/>
                </a:lnTo>
                <a:lnTo>
                  <a:pt x="862263" y="1163053"/>
                </a:lnTo>
                <a:lnTo>
                  <a:pt x="998621" y="1171074"/>
                </a:lnTo>
                <a:lnTo>
                  <a:pt x="1134979" y="1219200"/>
                </a:lnTo>
                <a:lnTo>
                  <a:pt x="1199148" y="1271337"/>
                </a:lnTo>
                <a:lnTo>
                  <a:pt x="1295400" y="1311443"/>
                </a:lnTo>
                <a:lnTo>
                  <a:pt x="1407695" y="1331495"/>
                </a:lnTo>
                <a:lnTo>
                  <a:pt x="1459832" y="1335506"/>
                </a:lnTo>
                <a:lnTo>
                  <a:pt x="1528011" y="1375611"/>
                </a:lnTo>
                <a:lnTo>
                  <a:pt x="1540042" y="1331495"/>
                </a:lnTo>
                <a:lnTo>
                  <a:pt x="1475874" y="1279358"/>
                </a:lnTo>
                <a:lnTo>
                  <a:pt x="1475874" y="1179095"/>
                </a:lnTo>
                <a:lnTo>
                  <a:pt x="1475874" y="1070811"/>
                </a:lnTo>
                <a:lnTo>
                  <a:pt x="1640305" y="1026695"/>
                </a:lnTo>
                <a:lnTo>
                  <a:pt x="1728537" y="962527"/>
                </a:lnTo>
                <a:lnTo>
                  <a:pt x="1788695" y="970548"/>
                </a:lnTo>
                <a:lnTo>
                  <a:pt x="1808748" y="946485"/>
                </a:lnTo>
                <a:lnTo>
                  <a:pt x="1800726" y="886327"/>
                </a:lnTo>
                <a:lnTo>
                  <a:pt x="1921042" y="906379"/>
                </a:lnTo>
                <a:lnTo>
                  <a:pt x="1933074" y="946485"/>
                </a:lnTo>
                <a:lnTo>
                  <a:pt x="2005263" y="882316"/>
                </a:lnTo>
                <a:lnTo>
                  <a:pt x="2077453" y="938464"/>
                </a:lnTo>
                <a:lnTo>
                  <a:pt x="2041358" y="1002632"/>
                </a:lnTo>
                <a:lnTo>
                  <a:pt x="2001253" y="1050758"/>
                </a:lnTo>
                <a:lnTo>
                  <a:pt x="1997242" y="1143000"/>
                </a:lnTo>
                <a:lnTo>
                  <a:pt x="2029326" y="1215190"/>
                </a:lnTo>
                <a:lnTo>
                  <a:pt x="2061411" y="1311443"/>
                </a:lnTo>
                <a:lnTo>
                  <a:pt x="2121569" y="1375611"/>
                </a:lnTo>
                <a:lnTo>
                  <a:pt x="2129590" y="1435769"/>
                </a:lnTo>
                <a:lnTo>
                  <a:pt x="2173705" y="1431758"/>
                </a:lnTo>
                <a:lnTo>
                  <a:pt x="2241884" y="1319464"/>
                </a:lnTo>
                <a:lnTo>
                  <a:pt x="2286000" y="1187116"/>
                </a:lnTo>
                <a:lnTo>
                  <a:pt x="2322095" y="1130969"/>
                </a:lnTo>
                <a:lnTo>
                  <a:pt x="2402305" y="1179095"/>
                </a:lnTo>
                <a:lnTo>
                  <a:pt x="2486526" y="1251285"/>
                </a:lnTo>
                <a:lnTo>
                  <a:pt x="2546684" y="1295400"/>
                </a:lnTo>
                <a:lnTo>
                  <a:pt x="2550695" y="1375611"/>
                </a:lnTo>
                <a:lnTo>
                  <a:pt x="2550695" y="1419727"/>
                </a:lnTo>
                <a:lnTo>
                  <a:pt x="2570748" y="1507958"/>
                </a:lnTo>
                <a:lnTo>
                  <a:pt x="2687053" y="1628274"/>
                </a:lnTo>
                <a:lnTo>
                  <a:pt x="2803358" y="1716506"/>
                </a:lnTo>
                <a:lnTo>
                  <a:pt x="2723148" y="1716506"/>
                </a:lnTo>
                <a:lnTo>
                  <a:pt x="2695074" y="1736558"/>
                </a:lnTo>
                <a:lnTo>
                  <a:pt x="2675021" y="1764632"/>
                </a:lnTo>
                <a:lnTo>
                  <a:pt x="2711116" y="1828800"/>
                </a:lnTo>
                <a:lnTo>
                  <a:pt x="2815390" y="1925053"/>
                </a:lnTo>
                <a:lnTo>
                  <a:pt x="2847474" y="1921043"/>
                </a:lnTo>
                <a:lnTo>
                  <a:pt x="2935705" y="2021306"/>
                </a:lnTo>
                <a:lnTo>
                  <a:pt x="3011905" y="2029327"/>
                </a:lnTo>
                <a:lnTo>
                  <a:pt x="3035969" y="2109537"/>
                </a:lnTo>
                <a:lnTo>
                  <a:pt x="3080084" y="2149643"/>
                </a:lnTo>
                <a:lnTo>
                  <a:pt x="3216442" y="2149643"/>
                </a:lnTo>
                <a:lnTo>
                  <a:pt x="3260558" y="2129590"/>
                </a:lnTo>
                <a:lnTo>
                  <a:pt x="3376863" y="2181727"/>
                </a:lnTo>
                <a:lnTo>
                  <a:pt x="3465095" y="2193758"/>
                </a:lnTo>
                <a:lnTo>
                  <a:pt x="3553326" y="2290011"/>
                </a:lnTo>
                <a:lnTo>
                  <a:pt x="3613484" y="2330116"/>
                </a:lnTo>
                <a:lnTo>
                  <a:pt x="3753853" y="2414337"/>
                </a:lnTo>
                <a:lnTo>
                  <a:pt x="3793958" y="2466474"/>
                </a:lnTo>
                <a:lnTo>
                  <a:pt x="3733800" y="2450432"/>
                </a:lnTo>
                <a:lnTo>
                  <a:pt x="3657600" y="2418348"/>
                </a:lnTo>
                <a:lnTo>
                  <a:pt x="3589421" y="2390274"/>
                </a:lnTo>
                <a:lnTo>
                  <a:pt x="3533274" y="2394285"/>
                </a:lnTo>
                <a:lnTo>
                  <a:pt x="3517232" y="2418348"/>
                </a:lnTo>
                <a:lnTo>
                  <a:pt x="3445042" y="2434390"/>
                </a:lnTo>
                <a:lnTo>
                  <a:pt x="3376863" y="2426369"/>
                </a:lnTo>
                <a:lnTo>
                  <a:pt x="3364832" y="2462464"/>
                </a:lnTo>
                <a:lnTo>
                  <a:pt x="3420979" y="2486527"/>
                </a:lnTo>
                <a:lnTo>
                  <a:pt x="3593432" y="2462464"/>
                </a:lnTo>
                <a:lnTo>
                  <a:pt x="3593432" y="2438400"/>
                </a:lnTo>
                <a:lnTo>
                  <a:pt x="3685674" y="2466474"/>
                </a:lnTo>
                <a:lnTo>
                  <a:pt x="3822032" y="2518611"/>
                </a:lnTo>
                <a:lnTo>
                  <a:pt x="3878179" y="2522622"/>
                </a:lnTo>
                <a:lnTo>
                  <a:pt x="3954379" y="2570748"/>
                </a:lnTo>
                <a:lnTo>
                  <a:pt x="4118811" y="2687053"/>
                </a:lnTo>
                <a:lnTo>
                  <a:pt x="4174958" y="2731169"/>
                </a:lnTo>
                <a:lnTo>
                  <a:pt x="4223084" y="2731169"/>
                </a:lnTo>
                <a:lnTo>
                  <a:pt x="4279232" y="2763253"/>
                </a:lnTo>
                <a:lnTo>
                  <a:pt x="4307305" y="2791327"/>
                </a:lnTo>
                <a:lnTo>
                  <a:pt x="4347411" y="2783306"/>
                </a:lnTo>
                <a:lnTo>
                  <a:pt x="4363453" y="2803358"/>
                </a:lnTo>
                <a:lnTo>
                  <a:pt x="4407569" y="2863516"/>
                </a:lnTo>
                <a:lnTo>
                  <a:pt x="4475748" y="2967790"/>
                </a:lnTo>
                <a:lnTo>
                  <a:pt x="4511842" y="2999874"/>
                </a:lnTo>
                <a:lnTo>
                  <a:pt x="4539916" y="2991853"/>
                </a:lnTo>
                <a:lnTo>
                  <a:pt x="4515853" y="0"/>
                </a:lnTo>
                <a:lnTo>
                  <a:pt x="340895" y="4011"/>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orme libre : forme 14">
            <a:extLst>
              <a:ext uri="{FF2B5EF4-FFF2-40B4-BE49-F238E27FC236}">
                <a16:creationId xmlns:a16="http://schemas.microsoft.com/office/drawing/2014/main" id="{47AC99A7-7F4F-43B3-A3BE-C5A011AA0519}"/>
              </a:ext>
            </a:extLst>
          </p:cNvPr>
          <p:cNvSpPr/>
          <p:nvPr/>
        </p:nvSpPr>
        <p:spPr>
          <a:xfrm>
            <a:off x="3697705" y="1467853"/>
            <a:ext cx="96253" cy="284747"/>
          </a:xfrm>
          <a:custGeom>
            <a:avLst/>
            <a:gdLst>
              <a:gd name="connsiteX0" fmla="*/ 96253 w 96253"/>
              <a:gd name="connsiteY0" fmla="*/ 284747 h 284747"/>
              <a:gd name="connsiteX1" fmla="*/ 48127 w 96253"/>
              <a:gd name="connsiteY1" fmla="*/ 284747 h 284747"/>
              <a:gd name="connsiteX2" fmla="*/ 20053 w 96253"/>
              <a:gd name="connsiteY2" fmla="*/ 184484 h 284747"/>
              <a:gd name="connsiteX3" fmla="*/ 8021 w 96253"/>
              <a:gd name="connsiteY3" fmla="*/ 128336 h 284747"/>
              <a:gd name="connsiteX4" fmla="*/ 32084 w 96253"/>
              <a:gd name="connsiteY4" fmla="*/ 132347 h 284747"/>
              <a:gd name="connsiteX5" fmla="*/ 28074 w 96253"/>
              <a:gd name="connsiteY5" fmla="*/ 100263 h 284747"/>
              <a:gd name="connsiteX6" fmla="*/ 0 w 96253"/>
              <a:gd name="connsiteY6" fmla="*/ 48126 h 284747"/>
              <a:gd name="connsiteX7" fmla="*/ 8021 w 96253"/>
              <a:gd name="connsiteY7" fmla="*/ 0 h 284747"/>
              <a:gd name="connsiteX8" fmla="*/ 28074 w 96253"/>
              <a:gd name="connsiteY8" fmla="*/ 8021 h 284747"/>
              <a:gd name="connsiteX9" fmla="*/ 48127 w 96253"/>
              <a:gd name="connsiteY9" fmla="*/ 76200 h 284747"/>
              <a:gd name="connsiteX10" fmla="*/ 72190 w 96253"/>
              <a:gd name="connsiteY10" fmla="*/ 96252 h 284747"/>
              <a:gd name="connsiteX11" fmla="*/ 72190 w 96253"/>
              <a:gd name="connsiteY11" fmla="*/ 188494 h 284747"/>
              <a:gd name="connsiteX12" fmla="*/ 96253 w 96253"/>
              <a:gd name="connsiteY12" fmla="*/ 284747 h 28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253" h="284747">
                <a:moveTo>
                  <a:pt x="96253" y="284747"/>
                </a:moveTo>
                <a:lnTo>
                  <a:pt x="48127" y="284747"/>
                </a:lnTo>
                <a:lnTo>
                  <a:pt x="20053" y="184484"/>
                </a:lnTo>
                <a:lnTo>
                  <a:pt x="8021" y="128336"/>
                </a:lnTo>
                <a:lnTo>
                  <a:pt x="32084" y="132347"/>
                </a:lnTo>
                <a:lnTo>
                  <a:pt x="28074" y="100263"/>
                </a:lnTo>
                <a:lnTo>
                  <a:pt x="0" y="48126"/>
                </a:lnTo>
                <a:lnTo>
                  <a:pt x="8021" y="0"/>
                </a:lnTo>
                <a:lnTo>
                  <a:pt x="28074" y="8021"/>
                </a:lnTo>
                <a:lnTo>
                  <a:pt x="48127" y="76200"/>
                </a:lnTo>
                <a:lnTo>
                  <a:pt x="72190" y="96252"/>
                </a:lnTo>
                <a:lnTo>
                  <a:pt x="72190" y="188494"/>
                </a:lnTo>
                <a:lnTo>
                  <a:pt x="96253" y="284747"/>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rme libre : forme 15">
            <a:extLst>
              <a:ext uri="{FF2B5EF4-FFF2-40B4-BE49-F238E27FC236}">
                <a16:creationId xmlns:a16="http://schemas.microsoft.com/office/drawing/2014/main" id="{70FC421B-D49F-4664-B538-FE5252BDEE8D}"/>
              </a:ext>
            </a:extLst>
          </p:cNvPr>
          <p:cNvSpPr/>
          <p:nvPr/>
        </p:nvSpPr>
        <p:spPr>
          <a:xfrm>
            <a:off x="3777916" y="1443789"/>
            <a:ext cx="132347" cy="100264"/>
          </a:xfrm>
          <a:custGeom>
            <a:avLst/>
            <a:gdLst>
              <a:gd name="connsiteX0" fmla="*/ 132347 w 132347"/>
              <a:gd name="connsiteY0" fmla="*/ 100264 h 100264"/>
              <a:gd name="connsiteX1" fmla="*/ 88231 w 132347"/>
              <a:gd name="connsiteY1" fmla="*/ 64169 h 100264"/>
              <a:gd name="connsiteX2" fmla="*/ 68179 w 132347"/>
              <a:gd name="connsiteY2" fmla="*/ 40106 h 100264"/>
              <a:gd name="connsiteX3" fmla="*/ 16042 w 132347"/>
              <a:gd name="connsiteY3" fmla="*/ 0 h 100264"/>
              <a:gd name="connsiteX4" fmla="*/ 0 w 132347"/>
              <a:gd name="connsiteY4" fmla="*/ 60158 h 100264"/>
              <a:gd name="connsiteX5" fmla="*/ 8021 w 132347"/>
              <a:gd name="connsiteY5" fmla="*/ 88232 h 100264"/>
              <a:gd name="connsiteX6" fmla="*/ 8021 w 132347"/>
              <a:gd name="connsiteY6" fmla="*/ 88232 h 100264"/>
              <a:gd name="connsiteX7" fmla="*/ 132347 w 132347"/>
              <a:gd name="connsiteY7" fmla="*/ 100264 h 10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7" h="100264">
                <a:moveTo>
                  <a:pt x="132347" y="100264"/>
                </a:moveTo>
                <a:lnTo>
                  <a:pt x="88231" y="64169"/>
                </a:lnTo>
                <a:lnTo>
                  <a:pt x="68179" y="40106"/>
                </a:lnTo>
                <a:lnTo>
                  <a:pt x="16042" y="0"/>
                </a:lnTo>
                <a:lnTo>
                  <a:pt x="0" y="60158"/>
                </a:lnTo>
                <a:lnTo>
                  <a:pt x="8021" y="88232"/>
                </a:lnTo>
                <a:lnTo>
                  <a:pt x="8021" y="88232"/>
                </a:lnTo>
                <a:lnTo>
                  <a:pt x="132347" y="100264"/>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orme libre : forme 8">
            <a:extLst>
              <a:ext uri="{FF2B5EF4-FFF2-40B4-BE49-F238E27FC236}">
                <a16:creationId xmlns:a16="http://schemas.microsoft.com/office/drawing/2014/main" id="{5AE9C103-1E98-4215-BAB0-84520AD3EBA5}"/>
              </a:ext>
            </a:extLst>
          </p:cNvPr>
          <p:cNvSpPr/>
          <p:nvPr/>
        </p:nvSpPr>
        <p:spPr>
          <a:xfrm>
            <a:off x="295373" y="647307"/>
            <a:ext cx="1329180" cy="1621411"/>
          </a:xfrm>
          <a:custGeom>
            <a:avLst/>
            <a:gdLst>
              <a:gd name="connsiteX0" fmla="*/ 443060 w 1329180"/>
              <a:gd name="connsiteY0" fmla="*/ 1621411 h 1621411"/>
              <a:gd name="connsiteX1" fmla="*/ 443060 w 1329180"/>
              <a:gd name="connsiteY1" fmla="*/ 1511431 h 1621411"/>
              <a:gd name="connsiteX2" fmla="*/ 392784 w 1329180"/>
              <a:gd name="connsiteY2" fmla="*/ 1464297 h 1621411"/>
              <a:gd name="connsiteX3" fmla="*/ 380215 w 1329180"/>
              <a:gd name="connsiteY3" fmla="*/ 1294615 h 1621411"/>
              <a:gd name="connsiteX4" fmla="*/ 314227 w 1329180"/>
              <a:gd name="connsiteY4" fmla="*/ 1194062 h 1621411"/>
              <a:gd name="connsiteX5" fmla="*/ 323654 w 1329180"/>
              <a:gd name="connsiteY5" fmla="*/ 1027522 h 1621411"/>
              <a:gd name="connsiteX6" fmla="*/ 383357 w 1329180"/>
              <a:gd name="connsiteY6" fmla="*/ 996099 h 1621411"/>
              <a:gd name="connsiteX7" fmla="*/ 282804 w 1329180"/>
              <a:gd name="connsiteY7" fmla="*/ 895547 h 1621411"/>
              <a:gd name="connsiteX8" fmla="*/ 207390 w 1329180"/>
              <a:gd name="connsiteY8" fmla="*/ 729006 h 1621411"/>
              <a:gd name="connsiteX9" fmla="*/ 109980 w 1329180"/>
              <a:gd name="connsiteY9" fmla="*/ 678730 h 1621411"/>
              <a:gd name="connsiteX10" fmla="*/ 97411 w 1329180"/>
              <a:gd name="connsiteY10" fmla="*/ 527901 h 1621411"/>
              <a:gd name="connsiteX11" fmla="*/ 0 w 1329180"/>
              <a:gd name="connsiteY11" fmla="*/ 417922 h 1621411"/>
              <a:gd name="connsiteX12" fmla="*/ 9427 w 1329180"/>
              <a:gd name="connsiteY12" fmla="*/ 289089 h 1621411"/>
              <a:gd name="connsiteX13" fmla="*/ 31423 w 1329180"/>
              <a:gd name="connsiteY13" fmla="*/ 116264 h 1621411"/>
              <a:gd name="connsiteX14" fmla="*/ 50276 w 1329180"/>
              <a:gd name="connsiteY14" fmla="*/ 109980 h 1621411"/>
              <a:gd name="connsiteX15" fmla="*/ 109980 w 1329180"/>
              <a:gd name="connsiteY15" fmla="*/ 122549 h 1621411"/>
              <a:gd name="connsiteX16" fmla="*/ 166540 w 1329180"/>
              <a:gd name="connsiteY16" fmla="*/ 81699 h 1621411"/>
              <a:gd name="connsiteX17" fmla="*/ 166540 w 1329180"/>
              <a:gd name="connsiteY17" fmla="*/ 62846 h 1621411"/>
              <a:gd name="connsiteX18" fmla="*/ 147687 w 1329180"/>
              <a:gd name="connsiteY18" fmla="*/ 50277 h 1621411"/>
              <a:gd name="connsiteX19" fmla="*/ 144545 w 1329180"/>
              <a:gd name="connsiteY19" fmla="*/ 37707 h 1621411"/>
              <a:gd name="connsiteX20" fmla="*/ 197963 w 1329180"/>
              <a:gd name="connsiteY20" fmla="*/ 6285 h 1621411"/>
              <a:gd name="connsiteX21" fmla="*/ 311085 w 1329180"/>
              <a:gd name="connsiteY21" fmla="*/ 0 h 1621411"/>
              <a:gd name="connsiteX22" fmla="*/ 333081 w 1329180"/>
              <a:gd name="connsiteY22" fmla="*/ 21996 h 1621411"/>
              <a:gd name="connsiteX23" fmla="*/ 333081 w 1329180"/>
              <a:gd name="connsiteY23" fmla="*/ 56561 h 1621411"/>
              <a:gd name="connsiteX24" fmla="*/ 345650 w 1329180"/>
              <a:gd name="connsiteY24" fmla="*/ 97411 h 1621411"/>
              <a:gd name="connsiteX25" fmla="*/ 339365 w 1329180"/>
              <a:gd name="connsiteY25" fmla="*/ 138260 h 1621411"/>
              <a:gd name="connsiteX26" fmla="*/ 377072 w 1329180"/>
              <a:gd name="connsiteY26" fmla="*/ 147687 h 1621411"/>
              <a:gd name="connsiteX27" fmla="*/ 351934 w 1329180"/>
              <a:gd name="connsiteY27" fmla="*/ 175967 h 1621411"/>
              <a:gd name="connsiteX28" fmla="*/ 367646 w 1329180"/>
              <a:gd name="connsiteY28" fmla="*/ 188536 h 1621411"/>
              <a:gd name="connsiteX29" fmla="*/ 395926 w 1329180"/>
              <a:gd name="connsiteY29" fmla="*/ 207390 h 1621411"/>
              <a:gd name="connsiteX30" fmla="*/ 408495 w 1329180"/>
              <a:gd name="connsiteY30" fmla="*/ 323654 h 1621411"/>
              <a:gd name="connsiteX31" fmla="*/ 427349 w 1329180"/>
              <a:gd name="connsiteY31" fmla="*/ 351934 h 1621411"/>
              <a:gd name="connsiteX32" fmla="*/ 518474 w 1329180"/>
              <a:gd name="connsiteY32" fmla="*/ 311085 h 1621411"/>
              <a:gd name="connsiteX33" fmla="*/ 553039 w 1329180"/>
              <a:gd name="connsiteY33" fmla="*/ 329938 h 1621411"/>
              <a:gd name="connsiteX34" fmla="*/ 675588 w 1329180"/>
              <a:gd name="connsiteY34" fmla="*/ 311085 h 1621411"/>
              <a:gd name="connsiteX35" fmla="*/ 738433 w 1329180"/>
              <a:gd name="connsiteY35" fmla="*/ 311085 h 1621411"/>
              <a:gd name="connsiteX36" fmla="*/ 779283 w 1329180"/>
              <a:gd name="connsiteY36" fmla="*/ 289089 h 1621411"/>
              <a:gd name="connsiteX37" fmla="*/ 886120 w 1329180"/>
              <a:gd name="connsiteY37" fmla="*/ 219959 h 1621411"/>
              <a:gd name="connsiteX38" fmla="*/ 879835 w 1329180"/>
              <a:gd name="connsiteY38" fmla="*/ 128833 h 1621411"/>
              <a:gd name="connsiteX39" fmla="*/ 961534 w 1329180"/>
              <a:gd name="connsiteY39" fmla="*/ 69130 h 1621411"/>
              <a:gd name="connsiteX40" fmla="*/ 986672 w 1329180"/>
              <a:gd name="connsiteY40" fmla="*/ 21996 h 1621411"/>
              <a:gd name="connsiteX41" fmla="*/ 1018095 w 1329180"/>
              <a:gd name="connsiteY41" fmla="*/ 40850 h 1621411"/>
              <a:gd name="connsiteX42" fmla="*/ 1008668 w 1329180"/>
              <a:gd name="connsiteY42" fmla="*/ 131975 h 1621411"/>
              <a:gd name="connsiteX43" fmla="*/ 992957 w 1329180"/>
              <a:gd name="connsiteY43" fmla="*/ 169683 h 1621411"/>
              <a:gd name="connsiteX44" fmla="*/ 1137501 w 1329180"/>
              <a:gd name="connsiteY44" fmla="*/ 260808 h 1621411"/>
              <a:gd name="connsiteX45" fmla="*/ 1146928 w 1329180"/>
              <a:gd name="connsiteY45" fmla="*/ 323654 h 1621411"/>
              <a:gd name="connsiteX46" fmla="*/ 1109221 w 1329180"/>
              <a:gd name="connsiteY46" fmla="*/ 477625 h 1621411"/>
              <a:gd name="connsiteX47" fmla="*/ 1096652 w 1329180"/>
              <a:gd name="connsiteY47" fmla="*/ 612742 h 1621411"/>
              <a:gd name="connsiteX48" fmla="*/ 1109221 w 1329180"/>
              <a:gd name="connsiteY48" fmla="*/ 672446 h 1621411"/>
              <a:gd name="connsiteX49" fmla="*/ 1184635 w 1329180"/>
              <a:gd name="connsiteY49" fmla="*/ 832701 h 1621411"/>
              <a:gd name="connsiteX50" fmla="*/ 1225485 w 1329180"/>
              <a:gd name="connsiteY50" fmla="*/ 977246 h 1621411"/>
              <a:gd name="connsiteX51" fmla="*/ 1216058 w 1329180"/>
              <a:gd name="connsiteY51" fmla="*/ 1140644 h 1621411"/>
              <a:gd name="connsiteX52" fmla="*/ 1234912 w 1329180"/>
              <a:gd name="connsiteY52" fmla="*/ 1203489 h 1621411"/>
              <a:gd name="connsiteX53" fmla="*/ 1329180 w 1329180"/>
              <a:gd name="connsiteY53" fmla="*/ 1275761 h 1621411"/>
              <a:gd name="connsiteX54" fmla="*/ 1140643 w 1329180"/>
              <a:gd name="connsiteY54" fmla="*/ 1225485 h 1621411"/>
              <a:gd name="connsiteX55" fmla="*/ 1018095 w 1329180"/>
              <a:gd name="connsiteY55" fmla="*/ 1244338 h 1621411"/>
              <a:gd name="connsiteX56" fmla="*/ 958392 w 1329180"/>
              <a:gd name="connsiteY56" fmla="*/ 1332322 h 1621411"/>
              <a:gd name="connsiteX57" fmla="*/ 879835 w 1329180"/>
              <a:gd name="connsiteY57" fmla="*/ 1388883 h 1621411"/>
              <a:gd name="connsiteX58" fmla="*/ 857839 w 1329180"/>
              <a:gd name="connsiteY58" fmla="*/ 1473724 h 1621411"/>
              <a:gd name="connsiteX59" fmla="*/ 685015 w 1329180"/>
              <a:gd name="connsiteY59" fmla="*/ 1564850 h 1621411"/>
              <a:gd name="connsiteX60" fmla="*/ 612742 w 1329180"/>
              <a:gd name="connsiteY60" fmla="*/ 1549138 h 1621411"/>
              <a:gd name="connsiteX61" fmla="*/ 584462 w 1329180"/>
              <a:gd name="connsiteY61" fmla="*/ 1564850 h 1621411"/>
              <a:gd name="connsiteX62" fmla="*/ 515332 w 1329180"/>
              <a:gd name="connsiteY62" fmla="*/ 1596272 h 1621411"/>
              <a:gd name="connsiteX63" fmla="*/ 443060 w 1329180"/>
              <a:gd name="connsiteY63" fmla="*/ 1621411 h 162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29180" h="1621411">
                <a:moveTo>
                  <a:pt x="443060" y="1621411"/>
                </a:moveTo>
                <a:lnTo>
                  <a:pt x="443060" y="1511431"/>
                </a:lnTo>
                <a:lnTo>
                  <a:pt x="392784" y="1464297"/>
                </a:lnTo>
                <a:lnTo>
                  <a:pt x="380215" y="1294615"/>
                </a:lnTo>
                <a:lnTo>
                  <a:pt x="314227" y="1194062"/>
                </a:lnTo>
                <a:lnTo>
                  <a:pt x="323654" y="1027522"/>
                </a:lnTo>
                <a:lnTo>
                  <a:pt x="383357" y="996099"/>
                </a:lnTo>
                <a:lnTo>
                  <a:pt x="282804" y="895547"/>
                </a:lnTo>
                <a:lnTo>
                  <a:pt x="207390" y="729006"/>
                </a:lnTo>
                <a:lnTo>
                  <a:pt x="109980" y="678730"/>
                </a:lnTo>
                <a:lnTo>
                  <a:pt x="97411" y="527901"/>
                </a:lnTo>
                <a:lnTo>
                  <a:pt x="0" y="417922"/>
                </a:lnTo>
                <a:lnTo>
                  <a:pt x="9427" y="289089"/>
                </a:lnTo>
                <a:lnTo>
                  <a:pt x="31423" y="116264"/>
                </a:lnTo>
                <a:lnTo>
                  <a:pt x="50276" y="109980"/>
                </a:lnTo>
                <a:lnTo>
                  <a:pt x="109980" y="122549"/>
                </a:lnTo>
                <a:lnTo>
                  <a:pt x="166540" y="81699"/>
                </a:lnTo>
                <a:lnTo>
                  <a:pt x="166540" y="62846"/>
                </a:lnTo>
                <a:lnTo>
                  <a:pt x="147687" y="50277"/>
                </a:lnTo>
                <a:lnTo>
                  <a:pt x="144545" y="37707"/>
                </a:lnTo>
                <a:lnTo>
                  <a:pt x="197963" y="6285"/>
                </a:lnTo>
                <a:lnTo>
                  <a:pt x="311085" y="0"/>
                </a:lnTo>
                <a:lnTo>
                  <a:pt x="333081" y="21996"/>
                </a:lnTo>
                <a:lnTo>
                  <a:pt x="333081" y="56561"/>
                </a:lnTo>
                <a:lnTo>
                  <a:pt x="345650" y="97411"/>
                </a:lnTo>
                <a:lnTo>
                  <a:pt x="339365" y="138260"/>
                </a:lnTo>
                <a:lnTo>
                  <a:pt x="377072" y="147687"/>
                </a:lnTo>
                <a:lnTo>
                  <a:pt x="351934" y="175967"/>
                </a:lnTo>
                <a:lnTo>
                  <a:pt x="367646" y="188536"/>
                </a:lnTo>
                <a:lnTo>
                  <a:pt x="395926" y="207390"/>
                </a:lnTo>
                <a:lnTo>
                  <a:pt x="408495" y="323654"/>
                </a:lnTo>
                <a:lnTo>
                  <a:pt x="427349" y="351934"/>
                </a:lnTo>
                <a:lnTo>
                  <a:pt x="518474" y="311085"/>
                </a:lnTo>
                <a:lnTo>
                  <a:pt x="553039" y="329938"/>
                </a:lnTo>
                <a:lnTo>
                  <a:pt x="675588" y="311085"/>
                </a:lnTo>
                <a:lnTo>
                  <a:pt x="738433" y="311085"/>
                </a:lnTo>
                <a:lnTo>
                  <a:pt x="779283" y="289089"/>
                </a:lnTo>
                <a:lnTo>
                  <a:pt x="886120" y="219959"/>
                </a:lnTo>
                <a:lnTo>
                  <a:pt x="879835" y="128833"/>
                </a:lnTo>
                <a:lnTo>
                  <a:pt x="961534" y="69130"/>
                </a:lnTo>
                <a:lnTo>
                  <a:pt x="986672" y="21996"/>
                </a:lnTo>
                <a:lnTo>
                  <a:pt x="1018095" y="40850"/>
                </a:lnTo>
                <a:lnTo>
                  <a:pt x="1008668" y="131975"/>
                </a:lnTo>
                <a:lnTo>
                  <a:pt x="992957" y="169683"/>
                </a:lnTo>
                <a:lnTo>
                  <a:pt x="1137501" y="260808"/>
                </a:lnTo>
                <a:lnTo>
                  <a:pt x="1146928" y="323654"/>
                </a:lnTo>
                <a:lnTo>
                  <a:pt x="1109221" y="477625"/>
                </a:lnTo>
                <a:lnTo>
                  <a:pt x="1096652" y="612742"/>
                </a:lnTo>
                <a:lnTo>
                  <a:pt x="1109221" y="672446"/>
                </a:lnTo>
                <a:lnTo>
                  <a:pt x="1184635" y="832701"/>
                </a:lnTo>
                <a:lnTo>
                  <a:pt x="1225485" y="977246"/>
                </a:lnTo>
                <a:lnTo>
                  <a:pt x="1216058" y="1140644"/>
                </a:lnTo>
                <a:lnTo>
                  <a:pt x="1234912" y="1203489"/>
                </a:lnTo>
                <a:lnTo>
                  <a:pt x="1329180" y="1275761"/>
                </a:lnTo>
                <a:lnTo>
                  <a:pt x="1140643" y="1225485"/>
                </a:lnTo>
                <a:lnTo>
                  <a:pt x="1018095" y="1244338"/>
                </a:lnTo>
                <a:lnTo>
                  <a:pt x="958392" y="1332322"/>
                </a:lnTo>
                <a:lnTo>
                  <a:pt x="879835" y="1388883"/>
                </a:lnTo>
                <a:lnTo>
                  <a:pt x="857839" y="1473724"/>
                </a:lnTo>
                <a:lnTo>
                  <a:pt x="685015" y="1564850"/>
                </a:lnTo>
                <a:lnTo>
                  <a:pt x="612742" y="1549138"/>
                </a:lnTo>
                <a:lnTo>
                  <a:pt x="584462" y="1564850"/>
                </a:lnTo>
                <a:lnTo>
                  <a:pt x="515332" y="1596272"/>
                </a:lnTo>
                <a:lnTo>
                  <a:pt x="443060" y="1621411"/>
                </a:lnTo>
                <a:close/>
              </a:path>
            </a:pathLst>
          </a:custGeom>
          <a:solidFill>
            <a:schemeClr val="accent4">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orme libre : forme 16">
            <a:extLst>
              <a:ext uri="{FF2B5EF4-FFF2-40B4-BE49-F238E27FC236}">
                <a16:creationId xmlns:a16="http://schemas.microsoft.com/office/drawing/2014/main" id="{69E5AE86-794E-4BFA-B71F-75F2AB13AC20}"/>
              </a:ext>
            </a:extLst>
          </p:cNvPr>
          <p:cNvSpPr/>
          <p:nvPr/>
        </p:nvSpPr>
        <p:spPr>
          <a:xfrm>
            <a:off x="3862137" y="1636295"/>
            <a:ext cx="76200" cy="72189"/>
          </a:xfrm>
          <a:custGeom>
            <a:avLst/>
            <a:gdLst>
              <a:gd name="connsiteX0" fmla="*/ 76200 w 76200"/>
              <a:gd name="connsiteY0" fmla="*/ 72189 h 72189"/>
              <a:gd name="connsiteX1" fmla="*/ 16042 w 76200"/>
              <a:gd name="connsiteY1" fmla="*/ 0 h 72189"/>
              <a:gd name="connsiteX2" fmla="*/ 0 w 76200"/>
              <a:gd name="connsiteY2" fmla="*/ 44116 h 72189"/>
              <a:gd name="connsiteX3" fmla="*/ 76200 w 76200"/>
              <a:gd name="connsiteY3" fmla="*/ 72189 h 72189"/>
            </a:gdLst>
            <a:ahLst/>
            <a:cxnLst>
              <a:cxn ang="0">
                <a:pos x="connsiteX0" y="connsiteY0"/>
              </a:cxn>
              <a:cxn ang="0">
                <a:pos x="connsiteX1" y="connsiteY1"/>
              </a:cxn>
              <a:cxn ang="0">
                <a:pos x="connsiteX2" y="connsiteY2"/>
              </a:cxn>
              <a:cxn ang="0">
                <a:pos x="connsiteX3" y="connsiteY3"/>
              </a:cxn>
            </a:cxnLst>
            <a:rect l="l" t="t" r="r" b="b"/>
            <a:pathLst>
              <a:path w="76200" h="72189">
                <a:moveTo>
                  <a:pt x="76200" y="72189"/>
                </a:moveTo>
                <a:lnTo>
                  <a:pt x="16042" y="0"/>
                </a:lnTo>
                <a:lnTo>
                  <a:pt x="0" y="44116"/>
                </a:lnTo>
                <a:lnTo>
                  <a:pt x="76200" y="72189"/>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orme libre : forme 17">
            <a:extLst>
              <a:ext uri="{FF2B5EF4-FFF2-40B4-BE49-F238E27FC236}">
                <a16:creationId xmlns:a16="http://schemas.microsoft.com/office/drawing/2014/main" id="{92573FEB-CCEA-483C-B9D4-AE3535F5480B}"/>
              </a:ext>
            </a:extLst>
          </p:cNvPr>
          <p:cNvSpPr/>
          <p:nvPr/>
        </p:nvSpPr>
        <p:spPr>
          <a:xfrm>
            <a:off x="3938337" y="2029326"/>
            <a:ext cx="160421" cy="140369"/>
          </a:xfrm>
          <a:custGeom>
            <a:avLst/>
            <a:gdLst>
              <a:gd name="connsiteX0" fmla="*/ 160421 w 160421"/>
              <a:gd name="connsiteY0" fmla="*/ 140369 h 140369"/>
              <a:gd name="connsiteX1" fmla="*/ 60158 w 160421"/>
              <a:gd name="connsiteY1" fmla="*/ 4011 h 140369"/>
              <a:gd name="connsiteX2" fmla="*/ 0 w 160421"/>
              <a:gd name="connsiteY2" fmla="*/ 0 h 140369"/>
              <a:gd name="connsiteX3" fmla="*/ 12031 w 160421"/>
              <a:gd name="connsiteY3" fmla="*/ 32085 h 140369"/>
              <a:gd name="connsiteX4" fmla="*/ 160421 w 160421"/>
              <a:gd name="connsiteY4" fmla="*/ 140369 h 14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21" h="140369">
                <a:moveTo>
                  <a:pt x="160421" y="140369"/>
                </a:moveTo>
                <a:lnTo>
                  <a:pt x="60158" y="4011"/>
                </a:lnTo>
                <a:lnTo>
                  <a:pt x="0" y="0"/>
                </a:lnTo>
                <a:lnTo>
                  <a:pt x="12031" y="32085"/>
                </a:lnTo>
                <a:lnTo>
                  <a:pt x="160421" y="140369"/>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orme libre : forme 19">
            <a:extLst>
              <a:ext uri="{FF2B5EF4-FFF2-40B4-BE49-F238E27FC236}">
                <a16:creationId xmlns:a16="http://schemas.microsoft.com/office/drawing/2014/main" id="{9F607321-71AC-47B6-B3A7-A65AF2A0FCF7}"/>
              </a:ext>
            </a:extLst>
          </p:cNvPr>
          <p:cNvSpPr/>
          <p:nvPr/>
        </p:nvSpPr>
        <p:spPr>
          <a:xfrm>
            <a:off x="3906253" y="1744579"/>
            <a:ext cx="188494" cy="172453"/>
          </a:xfrm>
          <a:custGeom>
            <a:avLst/>
            <a:gdLst>
              <a:gd name="connsiteX0" fmla="*/ 188494 w 188494"/>
              <a:gd name="connsiteY0" fmla="*/ 172453 h 172453"/>
              <a:gd name="connsiteX1" fmla="*/ 144379 w 188494"/>
              <a:gd name="connsiteY1" fmla="*/ 128337 h 172453"/>
              <a:gd name="connsiteX2" fmla="*/ 96252 w 188494"/>
              <a:gd name="connsiteY2" fmla="*/ 68179 h 172453"/>
              <a:gd name="connsiteX3" fmla="*/ 52136 w 188494"/>
              <a:gd name="connsiteY3" fmla="*/ 32084 h 172453"/>
              <a:gd name="connsiteX4" fmla="*/ 32084 w 188494"/>
              <a:gd name="connsiteY4" fmla="*/ 32084 h 172453"/>
              <a:gd name="connsiteX5" fmla="*/ 0 w 188494"/>
              <a:gd name="connsiteY5" fmla="*/ 0 h 172453"/>
              <a:gd name="connsiteX6" fmla="*/ 8021 w 188494"/>
              <a:gd name="connsiteY6" fmla="*/ 36095 h 172453"/>
              <a:gd name="connsiteX7" fmla="*/ 72189 w 188494"/>
              <a:gd name="connsiteY7" fmla="*/ 96253 h 172453"/>
              <a:gd name="connsiteX8" fmla="*/ 188494 w 188494"/>
              <a:gd name="connsiteY8" fmla="*/ 172453 h 17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94" h="172453">
                <a:moveTo>
                  <a:pt x="188494" y="172453"/>
                </a:moveTo>
                <a:lnTo>
                  <a:pt x="144379" y="128337"/>
                </a:lnTo>
                <a:lnTo>
                  <a:pt x="96252" y="68179"/>
                </a:lnTo>
                <a:lnTo>
                  <a:pt x="52136" y="32084"/>
                </a:lnTo>
                <a:lnTo>
                  <a:pt x="32084" y="32084"/>
                </a:lnTo>
                <a:lnTo>
                  <a:pt x="0" y="0"/>
                </a:lnTo>
                <a:lnTo>
                  <a:pt x="8021" y="36095"/>
                </a:lnTo>
                <a:lnTo>
                  <a:pt x="72189" y="96253"/>
                </a:lnTo>
                <a:lnTo>
                  <a:pt x="188494" y="172453"/>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orme libre : forme 20">
            <a:extLst>
              <a:ext uri="{FF2B5EF4-FFF2-40B4-BE49-F238E27FC236}">
                <a16:creationId xmlns:a16="http://schemas.microsoft.com/office/drawing/2014/main" id="{FB683B6F-C46C-4290-A294-73365C28CC7E}"/>
              </a:ext>
            </a:extLst>
          </p:cNvPr>
          <p:cNvSpPr/>
          <p:nvPr/>
        </p:nvSpPr>
        <p:spPr>
          <a:xfrm>
            <a:off x="4519800" y="2602704"/>
            <a:ext cx="88433" cy="60285"/>
          </a:xfrm>
          <a:custGeom>
            <a:avLst/>
            <a:gdLst>
              <a:gd name="connsiteX0" fmla="*/ 44179 w 88433"/>
              <a:gd name="connsiteY0" fmla="*/ 8149 h 60285"/>
              <a:gd name="connsiteX1" fmla="*/ 44179 w 88433"/>
              <a:gd name="connsiteY1" fmla="*/ 8149 h 60285"/>
              <a:gd name="connsiteX2" fmla="*/ 8084 w 88433"/>
              <a:gd name="connsiteY2" fmla="*/ 128 h 60285"/>
              <a:gd name="connsiteX3" fmla="*/ 4074 w 88433"/>
              <a:gd name="connsiteY3" fmla="*/ 28201 h 60285"/>
              <a:gd name="connsiteX4" fmla="*/ 8084 w 88433"/>
              <a:gd name="connsiteY4" fmla="*/ 40233 h 60285"/>
              <a:gd name="connsiteX5" fmla="*/ 44179 w 88433"/>
              <a:gd name="connsiteY5" fmla="*/ 60285 h 60285"/>
              <a:gd name="connsiteX6" fmla="*/ 56211 w 88433"/>
              <a:gd name="connsiteY6" fmla="*/ 56275 h 60285"/>
              <a:gd name="connsiteX7" fmla="*/ 80274 w 88433"/>
              <a:gd name="connsiteY7" fmla="*/ 40233 h 60285"/>
              <a:gd name="connsiteX8" fmla="*/ 88295 w 88433"/>
              <a:gd name="connsiteY8" fmla="*/ 28201 h 60285"/>
              <a:gd name="connsiteX9" fmla="*/ 44179 w 88433"/>
              <a:gd name="connsiteY9" fmla="*/ 8149 h 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33" h="60285">
                <a:moveTo>
                  <a:pt x="44179" y="8149"/>
                </a:moveTo>
                <a:lnTo>
                  <a:pt x="44179" y="8149"/>
                </a:lnTo>
                <a:cubicBezTo>
                  <a:pt x="32147" y="5475"/>
                  <a:pt x="20359" y="-988"/>
                  <a:pt x="8084" y="128"/>
                </a:cubicBezTo>
                <a:cubicBezTo>
                  <a:pt x="-6712" y="1473"/>
                  <a:pt x="3145" y="24948"/>
                  <a:pt x="4074" y="28201"/>
                </a:cubicBezTo>
                <a:cubicBezTo>
                  <a:pt x="5235" y="32266"/>
                  <a:pt x="5095" y="37244"/>
                  <a:pt x="8084" y="40233"/>
                </a:cubicBezTo>
                <a:cubicBezTo>
                  <a:pt x="21875" y="54024"/>
                  <a:pt x="29049" y="55242"/>
                  <a:pt x="44179" y="60285"/>
                </a:cubicBezTo>
                <a:cubicBezTo>
                  <a:pt x="48190" y="58948"/>
                  <a:pt x="52515" y="58328"/>
                  <a:pt x="56211" y="56275"/>
                </a:cubicBezTo>
                <a:cubicBezTo>
                  <a:pt x="64638" y="51594"/>
                  <a:pt x="80274" y="40233"/>
                  <a:pt x="80274" y="40233"/>
                </a:cubicBezTo>
                <a:cubicBezTo>
                  <a:pt x="82948" y="36222"/>
                  <a:pt x="89464" y="32877"/>
                  <a:pt x="88295" y="28201"/>
                </a:cubicBezTo>
                <a:cubicBezTo>
                  <a:pt x="87270" y="24100"/>
                  <a:pt x="51532" y="11491"/>
                  <a:pt x="44179" y="8149"/>
                </a:cubicBez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orme libre : forme 21">
            <a:extLst>
              <a:ext uri="{FF2B5EF4-FFF2-40B4-BE49-F238E27FC236}">
                <a16:creationId xmlns:a16="http://schemas.microsoft.com/office/drawing/2014/main" id="{3A2F430B-317C-4110-8EA4-C1B94430FC04}"/>
              </a:ext>
            </a:extLst>
          </p:cNvPr>
          <p:cNvSpPr/>
          <p:nvPr/>
        </p:nvSpPr>
        <p:spPr>
          <a:xfrm>
            <a:off x="1936950" y="2790307"/>
            <a:ext cx="148524" cy="73209"/>
          </a:xfrm>
          <a:custGeom>
            <a:avLst/>
            <a:gdLst>
              <a:gd name="connsiteX0" fmla="*/ 116439 w 148524"/>
              <a:gd name="connsiteY0" fmla="*/ 73209 h 73209"/>
              <a:gd name="connsiteX1" fmla="*/ 116439 w 148524"/>
              <a:gd name="connsiteY1" fmla="*/ 73209 h 73209"/>
              <a:gd name="connsiteX2" fmla="*/ 80345 w 148524"/>
              <a:gd name="connsiteY2" fmla="*/ 61177 h 73209"/>
              <a:gd name="connsiteX3" fmla="*/ 8155 w 148524"/>
              <a:gd name="connsiteY3" fmla="*/ 49146 h 73209"/>
              <a:gd name="connsiteX4" fmla="*/ 8155 w 148524"/>
              <a:gd name="connsiteY4" fmla="*/ 25082 h 73209"/>
              <a:gd name="connsiteX5" fmla="*/ 32218 w 148524"/>
              <a:gd name="connsiteY5" fmla="*/ 9040 h 73209"/>
              <a:gd name="connsiteX6" fmla="*/ 44250 w 148524"/>
              <a:gd name="connsiteY6" fmla="*/ 13051 h 73209"/>
              <a:gd name="connsiteX7" fmla="*/ 56282 w 148524"/>
              <a:gd name="connsiteY7" fmla="*/ 21072 h 73209"/>
              <a:gd name="connsiteX8" fmla="*/ 80345 w 148524"/>
              <a:gd name="connsiteY8" fmla="*/ 13051 h 73209"/>
              <a:gd name="connsiteX9" fmla="*/ 92376 w 148524"/>
              <a:gd name="connsiteY9" fmla="*/ 17061 h 73209"/>
              <a:gd name="connsiteX10" fmla="*/ 104408 w 148524"/>
              <a:gd name="connsiteY10" fmla="*/ 25082 h 73209"/>
              <a:gd name="connsiteX11" fmla="*/ 116439 w 148524"/>
              <a:gd name="connsiteY11" fmla="*/ 17061 h 73209"/>
              <a:gd name="connsiteX12" fmla="*/ 120450 w 148524"/>
              <a:gd name="connsiteY12" fmla="*/ 5030 h 73209"/>
              <a:gd name="connsiteX13" fmla="*/ 148524 w 148524"/>
              <a:gd name="connsiteY13" fmla="*/ 9040 h 73209"/>
              <a:gd name="connsiteX14" fmla="*/ 144513 w 148524"/>
              <a:gd name="connsiteY14" fmla="*/ 37114 h 73209"/>
              <a:gd name="connsiteX15" fmla="*/ 116439 w 148524"/>
              <a:gd name="connsiteY15" fmla="*/ 732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4" h="73209">
                <a:moveTo>
                  <a:pt x="116439" y="73209"/>
                </a:moveTo>
                <a:lnTo>
                  <a:pt x="116439" y="73209"/>
                </a:lnTo>
                <a:cubicBezTo>
                  <a:pt x="104408" y="69198"/>
                  <a:pt x="92855" y="63262"/>
                  <a:pt x="80345" y="61177"/>
                </a:cubicBezTo>
                <a:cubicBezTo>
                  <a:pt x="2382" y="48183"/>
                  <a:pt x="40026" y="70392"/>
                  <a:pt x="8155" y="49146"/>
                </a:cubicBezTo>
                <a:cubicBezTo>
                  <a:pt x="275" y="37325"/>
                  <a:pt x="-5354" y="36903"/>
                  <a:pt x="8155" y="25082"/>
                </a:cubicBezTo>
                <a:cubicBezTo>
                  <a:pt x="15410" y="18734"/>
                  <a:pt x="32218" y="9040"/>
                  <a:pt x="32218" y="9040"/>
                </a:cubicBezTo>
                <a:cubicBezTo>
                  <a:pt x="36229" y="10377"/>
                  <a:pt x="40469" y="11160"/>
                  <a:pt x="44250" y="13051"/>
                </a:cubicBezTo>
                <a:cubicBezTo>
                  <a:pt x="48561" y="15207"/>
                  <a:pt x="51462" y="21072"/>
                  <a:pt x="56282" y="21072"/>
                </a:cubicBezTo>
                <a:cubicBezTo>
                  <a:pt x="64737" y="21072"/>
                  <a:pt x="80345" y="13051"/>
                  <a:pt x="80345" y="13051"/>
                </a:cubicBezTo>
                <a:cubicBezTo>
                  <a:pt x="84355" y="14388"/>
                  <a:pt x="88595" y="15171"/>
                  <a:pt x="92376" y="17061"/>
                </a:cubicBezTo>
                <a:cubicBezTo>
                  <a:pt x="96687" y="19217"/>
                  <a:pt x="99588" y="25082"/>
                  <a:pt x="104408" y="25082"/>
                </a:cubicBezTo>
                <a:cubicBezTo>
                  <a:pt x="109228" y="25082"/>
                  <a:pt x="112429" y="19735"/>
                  <a:pt x="116439" y="17061"/>
                </a:cubicBezTo>
                <a:cubicBezTo>
                  <a:pt x="117776" y="13051"/>
                  <a:pt x="117149" y="7671"/>
                  <a:pt x="120450" y="5030"/>
                </a:cubicBezTo>
                <a:cubicBezTo>
                  <a:pt x="133399" y="-5329"/>
                  <a:pt x="138700" y="2491"/>
                  <a:pt x="148524" y="9040"/>
                </a:cubicBezTo>
                <a:cubicBezTo>
                  <a:pt x="147187" y="18398"/>
                  <a:pt x="147229" y="28060"/>
                  <a:pt x="144513" y="37114"/>
                </a:cubicBezTo>
                <a:cubicBezTo>
                  <a:pt x="135751" y="66322"/>
                  <a:pt x="121118" y="67193"/>
                  <a:pt x="116439" y="73209"/>
                </a:cubicBez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orme libre : forme 22">
            <a:extLst>
              <a:ext uri="{FF2B5EF4-FFF2-40B4-BE49-F238E27FC236}">
                <a16:creationId xmlns:a16="http://schemas.microsoft.com/office/drawing/2014/main" id="{BE7CB009-D3CB-4C28-8997-1DC914CC85CC}"/>
              </a:ext>
            </a:extLst>
          </p:cNvPr>
          <p:cNvSpPr/>
          <p:nvPr/>
        </p:nvSpPr>
        <p:spPr>
          <a:xfrm>
            <a:off x="4632158" y="2522621"/>
            <a:ext cx="348916" cy="56147"/>
          </a:xfrm>
          <a:custGeom>
            <a:avLst/>
            <a:gdLst>
              <a:gd name="connsiteX0" fmla="*/ 0 w 348916"/>
              <a:gd name="connsiteY0" fmla="*/ 32084 h 56147"/>
              <a:gd name="connsiteX1" fmla="*/ 76200 w 348916"/>
              <a:gd name="connsiteY1" fmla="*/ 56147 h 56147"/>
              <a:gd name="connsiteX2" fmla="*/ 152400 w 348916"/>
              <a:gd name="connsiteY2" fmla="*/ 48126 h 56147"/>
              <a:gd name="connsiteX3" fmla="*/ 268705 w 348916"/>
              <a:gd name="connsiteY3" fmla="*/ 56147 h 56147"/>
              <a:gd name="connsiteX4" fmla="*/ 348916 w 348916"/>
              <a:gd name="connsiteY4" fmla="*/ 48126 h 56147"/>
              <a:gd name="connsiteX5" fmla="*/ 348916 w 348916"/>
              <a:gd name="connsiteY5" fmla="*/ 40105 h 56147"/>
              <a:gd name="connsiteX6" fmla="*/ 216568 w 348916"/>
              <a:gd name="connsiteY6" fmla="*/ 28074 h 56147"/>
              <a:gd name="connsiteX7" fmla="*/ 124326 w 348916"/>
              <a:gd name="connsiteY7" fmla="*/ 0 h 56147"/>
              <a:gd name="connsiteX8" fmla="*/ 56147 w 348916"/>
              <a:gd name="connsiteY8" fmla="*/ 0 h 56147"/>
              <a:gd name="connsiteX9" fmla="*/ 0 w 348916"/>
              <a:gd name="connsiteY9" fmla="*/ 32084 h 5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916" h="56147">
                <a:moveTo>
                  <a:pt x="0" y="32084"/>
                </a:moveTo>
                <a:lnTo>
                  <a:pt x="76200" y="56147"/>
                </a:lnTo>
                <a:lnTo>
                  <a:pt x="152400" y="48126"/>
                </a:lnTo>
                <a:lnTo>
                  <a:pt x="268705" y="56147"/>
                </a:lnTo>
                <a:lnTo>
                  <a:pt x="348916" y="48126"/>
                </a:lnTo>
                <a:lnTo>
                  <a:pt x="348916" y="40105"/>
                </a:lnTo>
                <a:lnTo>
                  <a:pt x="216568" y="28074"/>
                </a:lnTo>
                <a:lnTo>
                  <a:pt x="124326" y="0"/>
                </a:lnTo>
                <a:lnTo>
                  <a:pt x="56147" y="0"/>
                </a:lnTo>
                <a:lnTo>
                  <a:pt x="0" y="32084"/>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orme libre : forme 23">
            <a:extLst>
              <a:ext uri="{FF2B5EF4-FFF2-40B4-BE49-F238E27FC236}">
                <a16:creationId xmlns:a16="http://schemas.microsoft.com/office/drawing/2014/main" id="{5033AFB7-88C0-4AD8-BFB2-D1B021DD19D9}"/>
              </a:ext>
            </a:extLst>
          </p:cNvPr>
          <p:cNvSpPr/>
          <p:nvPr/>
        </p:nvSpPr>
        <p:spPr>
          <a:xfrm>
            <a:off x="4555958" y="2422358"/>
            <a:ext cx="292768" cy="76200"/>
          </a:xfrm>
          <a:custGeom>
            <a:avLst/>
            <a:gdLst>
              <a:gd name="connsiteX0" fmla="*/ 0 w 292768"/>
              <a:gd name="connsiteY0" fmla="*/ 12031 h 76200"/>
              <a:gd name="connsiteX1" fmla="*/ 104274 w 292768"/>
              <a:gd name="connsiteY1" fmla="*/ 56147 h 76200"/>
              <a:gd name="connsiteX2" fmla="*/ 164431 w 292768"/>
              <a:gd name="connsiteY2" fmla="*/ 76200 h 76200"/>
              <a:gd name="connsiteX3" fmla="*/ 284747 w 292768"/>
              <a:gd name="connsiteY3" fmla="*/ 68179 h 76200"/>
              <a:gd name="connsiteX4" fmla="*/ 292768 w 292768"/>
              <a:gd name="connsiteY4" fmla="*/ 36095 h 76200"/>
              <a:gd name="connsiteX5" fmla="*/ 276726 w 292768"/>
              <a:gd name="connsiteY5" fmla="*/ 28074 h 76200"/>
              <a:gd name="connsiteX6" fmla="*/ 204537 w 292768"/>
              <a:gd name="connsiteY6" fmla="*/ 0 h 76200"/>
              <a:gd name="connsiteX7" fmla="*/ 128337 w 292768"/>
              <a:gd name="connsiteY7" fmla="*/ 4010 h 76200"/>
              <a:gd name="connsiteX8" fmla="*/ 84221 w 292768"/>
              <a:gd name="connsiteY8" fmla="*/ 16042 h 76200"/>
              <a:gd name="connsiteX9" fmla="*/ 0 w 292768"/>
              <a:gd name="connsiteY9" fmla="*/ 1203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68" h="76200">
                <a:moveTo>
                  <a:pt x="0" y="12031"/>
                </a:moveTo>
                <a:lnTo>
                  <a:pt x="104274" y="56147"/>
                </a:lnTo>
                <a:lnTo>
                  <a:pt x="164431" y="76200"/>
                </a:lnTo>
                <a:lnTo>
                  <a:pt x="284747" y="68179"/>
                </a:lnTo>
                <a:lnTo>
                  <a:pt x="292768" y="36095"/>
                </a:lnTo>
                <a:lnTo>
                  <a:pt x="276726" y="28074"/>
                </a:lnTo>
                <a:lnTo>
                  <a:pt x="204537" y="0"/>
                </a:lnTo>
                <a:lnTo>
                  <a:pt x="128337" y="4010"/>
                </a:lnTo>
                <a:lnTo>
                  <a:pt x="84221" y="16042"/>
                </a:lnTo>
                <a:lnTo>
                  <a:pt x="0" y="12031"/>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orme libre : forme 25">
            <a:extLst>
              <a:ext uri="{FF2B5EF4-FFF2-40B4-BE49-F238E27FC236}">
                <a16:creationId xmlns:a16="http://schemas.microsoft.com/office/drawing/2014/main" id="{F2898858-7775-4904-861D-E9F303B1620D}"/>
              </a:ext>
            </a:extLst>
          </p:cNvPr>
          <p:cNvSpPr/>
          <p:nvPr/>
        </p:nvSpPr>
        <p:spPr>
          <a:xfrm>
            <a:off x="5061284" y="2763253"/>
            <a:ext cx="204537" cy="40105"/>
          </a:xfrm>
          <a:custGeom>
            <a:avLst/>
            <a:gdLst>
              <a:gd name="connsiteX0" fmla="*/ 0 w 204537"/>
              <a:gd name="connsiteY0" fmla="*/ 0 h 40105"/>
              <a:gd name="connsiteX1" fmla="*/ 204537 w 204537"/>
              <a:gd name="connsiteY1" fmla="*/ 40105 h 40105"/>
              <a:gd name="connsiteX2" fmla="*/ 168442 w 204537"/>
              <a:gd name="connsiteY2" fmla="*/ 12031 h 40105"/>
              <a:gd name="connsiteX3" fmla="*/ 120316 w 204537"/>
              <a:gd name="connsiteY3" fmla="*/ 4010 h 40105"/>
              <a:gd name="connsiteX4" fmla="*/ 0 w 204537"/>
              <a:gd name="connsiteY4" fmla="*/ 0 h 40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7" h="40105">
                <a:moveTo>
                  <a:pt x="0" y="0"/>
                </a:moveTo>
                <a:lnTo>
                  <a:pt x="204537" y="40105"/>
                </a:lnTo>
                <a:lnTo>
                  <a:pt x="168442" y="12031"/>
                </a:lnTo>
                <a:lnTo>
                  <a:pt x="120316" y="4010"/>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orme libre : forme 26">
            <a:extLst>
              <a:ext uri="{FF2B5EF4-FFF2-40B4-BE49-F238E27FC236}">
                <a16:creationId xmlns:a16="http://schemas.microsoft.com/office/drawing/2014/main" id="{0ED1BE11-B9F6-4BF1-A93C-B6F87A934281}"/>
              </a:ext>
            </a:extLst>
          </p:cNvPr>
          <p:cNvSpPr/>
          <p:nvPr/>
        </p:nvSpPr>
        <p:spPr>
          <a:xfrm>
            <a:off x="1447800" y="1303421"/>
            <a:ext cx="745958" cy="613611"/>
          </a:xfrm>
          <a:custGeom>
            <a:avLst/>
            <a:gdLst>
              <a:gd name="connsiteX0" fmla="*/ 745958 w 745958"/>
              <a:gd name="connsiteY0" fmla="*/ 204537 h 613611"/>
              <a:gd name="connsiteX1" fmla="*/ 685800 w 745958"/>
              <a:gd name="connsiteY1" fmla="*/ 168442 h 613611"/>
              <a:gd name="connsiteX2" fmla="*/ 581526 w 745958"/>
              <a:gd name="connsiteY2" fmla="*/ 116305 h 613611"/>
              <a:gd name="connsiteX3" fmla="*/ 517358 w 745958"/>
              <a:gd name="connsiteY3" fmla="*/ 84221 h 613611"/>
              <a:gd name="connsiteX4" fmla="*/ 465221 w 745958"/>
              <a:gd name="connsiteY4" fmla="*/ 64168 h 613611"/>
              <a:gd name="connsiteX5" fmla="*/ 409074 w 745958"/>
              <a:gd name="connsiteY5" fmla="*/ 0 h 613611"/>
              <a:gd name="connsiteX6" fmla="*/ 344905 w 745958"/>
              <a:gd name="connsiteY6" fmla="*/ 16042 h 613611"/>
              <a:gd name="connsiteX7" fmla="*/ 212558 w 745958"/>
              <a:gd name="connsiteY7" fmla="*/ 60158 h 613611"/>
              <a:gd name="connsiteX8" fmla="*/ 168442 w 745958"/>
              <a:gd name="connsiteY8" fmla="*/ 48126 h 613611"/>
              <a:gd name="connsiteX9" fmla="*/ 0 w 745958"/>
              <a:gd name="connsiteY9" fmla="*/ 88232 h 613611"/>
              <a:gd name="connsiteX10" fmla="*/ 48126 w 745958"/>
              <a:gd name="connsiteY10" fmla="*/ 212558 h 613611"/>
              <a:gd name="connsiteX11" fmla="*/ 76200 w 745958"/>
              <a:gd name="connsiteY11" fmla="*/ 300790 h 613611"/>
              <a:gd name="connsiteX12" fmla="*/ 76200 w 745958"/>
              <a:gd name="connsiteY12" fmla="*/ 433137 h 613611"/>
              <a:gd name="connsiteX13" fmla="*/ 72189 w 745958"/>
              <a:gd name="connsiteY13" fmla="*/ 489284 h 613611"/>
              <a:gd name="connsiteX14" fmla="*/ 100263 w 745958"/>
              <a:gd name="connsiteY14" fmla="*/ 565484 h 613611"/>
              <a:gd name="connsiteX15" fmla="*/ 160421 w 745958"/>
              <a:gd name="connsiteY15" fmla="*/ 613611 h 613611"/>
              <a:gd name="connsiteX16" fmla="*/ 228600 w 745958"/>
              <a:gd name="connsiteY16" fmla="*/ 553453 h 613611"/>
              <a:gd name="connsiteX17" fmla="*/ 360947 w 745958"/>
              <a:gd name="connsiteY17" fmla="*/ 557463 h 613611"/>
              <a:gd name="connsiteX18" fmla="*/ 449179 w 745958"/>
              <a:gd name="connsiteY18" fmla="*/ 545432 h 613611"/>
              <a:gd name="connsiteX19" fmla="*/ 541421 w 745958"/>
              <a:gd name="connsiteY19" fmla="*/ 489284 h 613611"/>
              <a:gd name="connsiteX20" fmla="*/ 613611 w 745958"/>
              <a:gd name="connsiteY20" fmla="*/ 481263 h 613611"/>
              <a:gd name="connsiteX21" fmla="*/ 673768 w 745958"/>
              <a:gd name="connsiteY21" fmla="*/ 381000 h 613611"/>
              <a:gd name="connsiteX22" fmla="*/ 745958 w 745958"/>
              <a:gd name="connsiteY22" fmla="*/ 204537 h 61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958" h="613611">
                <a:moveTo>
                  <a:pt x="745958" y="204537"/>
                </a:moveTo>
                <a:lnTo>
                  <a:pt x="685800" y="168442"/>
                </a:lnTo>
                <a:lnTo>
                  <a:pt x="581526" y="116305"/>
                </a:lnTo>
                <a:lnTo>
                  <a:pt x="517358" y="84221"/>
                </a:lnTo>
                <a:lnTo>
                  <a:pt x="465221" y="64168"/>
                </a:lnTo>
                <a:lnTo>
                  <a:pt x="409074" y="0"/>
                </a:lnTo>
                <a:lnTo>
                  <a:pt x="344905" y="16042"/>
                </a:lnTo>
                <a:lnTo>
                  <a:pt x="212558" y="60158"/>
                </a:lnTo>
                <a:lnTo>
                  <a:pt x="168442" y="48126"/>
                </a:lnTo>
                <a:lnTo>
                  <a:pt x="0" y="88232"/>
                </a:lnTo>
                <a:lnTo>
                  <a:pt x="48126" y="212558"/>
                </a:lnTo>
                <a:lnTo>
                  <a:pt x="76200" y="300790"/>
                </a:lnTo>
                <a:lnTo>
                  <a:pt x="76200" y="433137"/>
                </a:lnTo>
                <a:lnTo>
                  <a:pt x="72189" y="489284"/>
                </a:lnTo>
                <a:lnTo>
                  <a:pt x="100263" y="565484"/>
                </a:lnTo>
                <a:lnTo>
                  <a:pt x="160421" y="613611"/>
                </a:lnTo>
                <a:lnTo>
                  <a:pt x="228600" y="553453"/>
                </a:lnTo>
                <a:lnTo>
                  <a:pt x="360947" y="557463"/>
                </a:lnTo>
                <a:lnTo>
                  <a:pt x="449179" y="545432"/>
                </a:lnTo>
                <a:lnTo>
                  <a:pt x="541421" y="489284"/>
                </a:lnTo>
                <a:lnTo>
                  <a:pt x="613611" y="481263"/>
                </a:lnTo>
                <a:lnTo>
                  <a:pt x="673768" y="381000"/>
                </a:lnTo>
                <a:lnTo>
                  <a:pt x="745958" y="204537"/>
                </a:ln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orme libre : forme 27">
            <a:extLst>
              <a:ext uri="{FF2B5EF4-FFF2-40B4-BE49-F238E27FC236}">
                <a16:creationId xmlns:a16="http://schemas.microsoft.com/office/drawing/2014/main" id="{0A9C26DE-5767-47F2-BA46-5912547FA2EF}"/>
              </a:ext>
            </a:extLst>
          </p:cNvPr>
          <p:cNvSpPr/>
          <p:nvPr/>
        </p:nvSpPr>
        <p:spPr>
          <a:xfrm>
            <a:off x="1608221" y="1375611"/>
            <a:ext cx="1006642" cy="645694"/>
          </a:xfrm>
          <a:custGeom>
            <a:avLst/>
            <a:gdLst>
              <a:gd name="connsiteX0" fmla="*/ 0 w 1006642"/>
              <a:gd name="connsiteY0" fmla="*/ 549442 h 645694"/>
              <a:gd name="connsiteX1" fmla="*/ 156411 w 1006642"/>
              <a:gd name="connsiteY1" fmla="*/ 645694 h 645694"/>
              <a:gd name="connsiteX2" fmla="*/ 208547 w 1006642"/>
              <a:gd name="connsiteY2" fmla="*/ 581526 h 645694"/>
              <a:gd name="connsiteX3" fmla="*/ 397042 w 1006642"/>
              <a:gd name="connsiteY3" fmla="*/ 577515 h 645694"/>
              <a:gd name="connsiteX4" fmla="*/ 589547 w 1006642"/>
              <a:gd name="connsiteY4" fmla="*/ 565484 h 645694"/>
              <a:gd name="connsiteX5" fmla="*/ 677779 w 1006642"/>
              <a:gd name="connsiteY5" fmla="*/ 457200 h 645694"/>
              <a:gd name="connsiteX6" fmla="*/ 830179 w 1006642"/>
              <a:gd name="connsiteY6" fmla="*/ 260684 h 645694"/>
              <a:gd name="connsiteX7" fmla="*/ 942474 w 1006642"/>
              <a:gd name="connsiteY7" fmla="*/ 148389 h 645694"/>
              <a:gd name="connsiteX8" fmla="*/ 1006642 w 1006642"/>
              <a:gd name="connsiteY8" fmla="*/ 120315 h 645694"/>
              <a:gd name="connsiteX9" fmla="*/ 934453 w 1006642"/>
              <a:gd name="connsiteY9" fmla="*/ 80210 h 645694"/>
              <a:gd name="connsiteX10" fmla="*/ 798095 w 1006642"/>
              <a:gd name="connsiteY10" fmla="*/ 24063 h 645694"/>
              <a:gd name="connsiteX11" fmla="*/ 665747 w 1006642"/>
              <a:gd name="connsiteY11" fmla="*/ 20052 h 645694"/>
              <a:gd name="connsiteX12" fmla="*/ 621632 w 1006642"/>
              <a:gd name="connsiteY12" fmla="*/ 0 h 645694"/>
              <a:gd name="connsiteX13" fmla="*/ 569495 w 1006642"/>
              <a:gd name="connsiteY13" fmla="*/ 192505 h 645694"/>
              <a:gd name="connsiteX14" fmla="*/ 493295 w 1006642"/>
              <a:gd name="connsiteY14" fmla="*/ 348915 h 645694"/>
              <a:gd name="connsiteX15" fmla="*/ 453190 w 1006642"/>
              <a:gd name="connsiteY15" fmla="*/ 413084 h 645694"/>
              <a:gd name="connsiteX16" fmla="*/ 389021 w 1006642"/>
              <a:gd name="connsiteY16" fmla="*/ 409073 h 645694"/>
              <a:gd name="connsiteX17" fmla="*/ 272716 w 1006642"/>
              <a:gd name="connsiteY17" fmla="*/ 477252 h 645694"/>
              <a:gd name="connsiteX18" fmla="*/ 204537 w 1006642"/>
              <a:gd name="connsiteY18" fmla="*/ 493294 h 645694"/>
              <a:gd name="connsiteX19" fmla="*/ 56147 w 1006642"/>
              <a:gd name="connsiteY19" fmla="*/ 481263 h 645694"/>
              <a:gd name="connsiteX20" fmla="*/ 0 w 1006642"/>
              <a:gd name="connsiteY20" fmla="*/ 549442 h 64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6642" h="645694">
                <a:moveTo>
                  <a:pt x="0" y="549442"/>
                </a:moveTo>
                <a:lnTo>
                  <a:pt x="156411" y="645694"/>
                </a:lnTo>
                <a:lnTo>
                  <a:pt x="208547" y="581526"/>
                </a:lnTo>
                <a:lnTo>
                  <a:pt x="397042" y="577515"/>
                </a:lnTo>
                <a:lnTo>
                  <a:pt x="589547" y="565484"/>
                </a:lnTo>
                <a:lnTo>
                  <a:pt x="677779" y="457200"/>
                </a:lnTo>
                <a:lnTo>
                  <a:pt x="830179" y="260684"/>
                </a:lnTo>
                <a:lnTo>
                  <a:pt x="942474" y="148389"/>
                </a:lnTo>
                <a:lnTo>
                  <a:pt x="1006642" y="120315"/>
                </a:lnTo>
                <a:lnTo>
                  <a:pt x="934453" y="80210"/>
                </a:lnTo>
                <a:lnTo>
                  <a:pt x="798095" y="24063"/>
                </a:lnTo>
                <a:lnTo>
                  <a:pt x="665747" y="20052"/>
                </a:lnTo>
                <a:lnTo>
                  <a:pt x="621632" y="0"/>
                </a:lnTo>
                <a:lnTo>
                  <a:pt x="569495" y="192505"/>
                </a:lnTo>
                <a:lnTo>
                  <a:pt x="493295" y="348915"/>
                </a:lnTo>
                <a:lnTo>
                  <a:pt x="453190" y="413084"/>
                </a:lnTo>
                <a:lnTo>
                  <a:pt x="389021" y="409073"/>
                </a:lnTo>
                <a:lnTo>
                  <a:pt x="272716" y="477252"/>
                </a:lnTo>
                <a:lnTo>
                  <a:pt x="204537" y="493294"/>
                </a:lnTo>
                <a:lnTo>
                  <a:pt x="56147" y="481263"/>
                </a:lnTo>
                <a:lnTo>
                  <a:pt x="0" y="549442"/>
                </a:ln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orme libre : forme 28">
            <a:extLst>
              <a:ext uri="{FF2B5EF4-FFF2-40B4-BE49-F238E27FC236}">
                <a16:creationId xmlns:a16="http://schemas.microsoft.com/office/drawing/2014/main" id="{80744DA5-B69D-47AC-9F8A-DCEF2C4EE02E}"/>
              </a:ext>
            </a:extLst>
          </p:cNvPr>
          <p:cNvSpPr/>
          <p:nvPr/>
        </p:nvSpPr>
        <p:spPr>
          <a:xfrm>
            <a:off x="1768643" y="1945105"/>
            <a:ext cx="1042736" cy="1122948"/>
          </a:xfrm>
          <a:custGeom>
            <a:avLst/>
            <a:gdLst>
              <a:gd name="connsiteX0" fmla="*/ 0 w 1038726"/>
              <a:gd name="connsiteY0" fmla="*/ 96253 h 1122948"/>
              <a:gd name="connsiteX1" fmla="*/ 48126 w 1038726"/>
              <a:gd name="connsiteY1" fmla="*/ 8021 h 1122948"/>
              <a:gd name="connsiteX2" fmla="*/ 437147 w 1038726"/>
              <a:gd name="connsiteY2" fmla="*/ 0 h 1122948"/>
              <a:gd name="connsiteX3" fmla="*/ 477252 w 1038726"/>
              <a:gd name="connsiteY3" fmla="*/ 32084 h 1122948"/>
              <a:gd name="connsiteX4" fmla="*/ 581526 w 1038726"/>
              <a:gd name="connsiteY4" fmla="*/ 32084 h 1122948"/>
              <a:gd name="connsiteX5" fmla="*/ 701842 w 1038726"/>
              <a:gd name="connsiteY5" fmla="*/ 16042 h 1122948"/>
              <a:gd name="connsiteX6" fmla="*/ 733926 w 1038726"/>
              <a:gd name="connsiteY6" fmla="*/ 44116 h 1122948"/>
              <a:gd name="connsiteX7" fmla="*/ 846221 w 1038726"/>
              <a:gd name="connsiteY7" fmla="*/ 52137 h 1122948"/>
              <a:gd name="connsiteX8" fmla="*/ 878305 w 1038726"/>
              <a:gd name="connsiteY8" fmla="*/ 76200 h 1122948"/>
              <a:gd name="connsiteX9" fmla="*/ 902368 w 1038726"/>
              <a:gd name="connsiteY9" fmla="*/ 60158 h 1122948"/>
              <a:gd name="connsiteX10" fmla="*/ 938463 w 1038726"/>
              <a:gd name="connsiteY10" fmla="*/ 96253 h 1122948"/>
              <a:gd name="connsiteX11" fmla="*/ 938463 w 1038726"/>
              <a:gd name="connsiteY11" fmla="*/ 172453 h 1122948"/>
              <a:gd name="connsiteX12" fmla="*/ 954505 w 1038726"/>
              <a:gd name="connsiteY12" fmla="*/ 220579 h 1122948"/>
              <a:gd name="connsiteX13" fmla="*/ 1002631 w 1038726"/>
              <a:gd name="connsiteY13" fmla="*/ 256674 h 1122948"/>
              <a:gd name="connsiteX14" fmla="*/ 1038726 w 1038726"/>
              <a:gd name="connsiteY14" fmla="*/ 344906 h 1122948"/>
              <a:gd name="connsiteX15" fmla="*/ 1010652 w 1038726"/>
              <a:gd name="connsiteY15" fmla="*/ 393032 h 1122948"/>
              <a:gd name="connsiteX16" fmla="*/ 982579 w 1038726"/>
              <a:gd name="connsiteY16" fmla="*/ 449179 h 1122948"/>
              <a:gd name="connsiteX17" fmla="*/ 978568 w 1038726"/>
              <a:gd name="connsiteY17" fmla="*/ 553453 h 1122948"/>
              <a:gd name="connsiteX18" fmla="*/ 918410 w 1038726"/>
              <a:gd name="connsiteY18" fmla="*/ 790074 h 1122948"/>
              <a:gd name="connsiteX19" fmla="*/ 878305 w 1038726"/>
              <a:gd name="connsiteY19" fmla="*/ 822158 h 1122948"/>
              <a:gd name="connsiteX20" fmla="*/ 870284 w 1038726"/>
              <a:gd name="connsiteY20" fmla="*/ 846221 h 1122948"/>
              <a:gd name="connsiteX21" fmla="*/ 878305 w 1038726"/>
              <a:gd name="connsiteY21" fmla="*/ 874295 h 1122948"/>
              <a:gd name="connsiteX22" fmla="*/ 794084 w 1038726"/>
              <a:gd name="connsiteY22" fmla="*/ 966537 h 1122948"/>
              <a:gd name="connsiteX23" fmla="*/ 721894 w 1038726"/>
              <a:gd name="connsiteY23" fmla="*/ 970548 h 1122948"/>
              <a:gd name="connsiteX24" fmla="*/ 705852 w 1038726"/>
              <a:gd name="connsiteY24" fmla="*/ 1002632 h 1122948"/>
              <a:gd name="connsiteX25" fmla="*/ 721894 w 1038726"/>
              <a:gd name="connsiteY25" fmla="*/ 1066800 h 1122948"/>
              <a:gd name="connsiteX26" fmla="*/ 701842 w 1038726"/>
              <a:gd name="connsiteY26" fmla="*/ 1114927 h 1122948"/>
              <a:gd name="connsiteX27" fmla="*/ 637673 w 1038726"/>
              <a:gd name="connsiteY27" fmla="*/ 1106906 h 1122948"/>
              <a:gd name="connsiteX28" fmla="*/ 577515 w 1038726"/>
              <a:gd name="connsiteY28" fmla="*/ 1122948 h 1122948"/>
              <a:gd name="connsiteX29" fmla="*/ 581526 w 1038726"/>
              <a:gd name="connsiteY29" fmla="*/ 1082842 h 1122948"/>
              <a:gd name="connsiteX30" fmla="*/ 613610 w 1038726"/>
              <a:gd name="connsiteY30" fmla="*/ 1042737 h 1122948"/>
              <a:gd name="connsiteX31" fmla="*/ 529389 w 1038726"/>
              <a:gd name="connsiteY31" fmla="*/ 938463 h 1122948"/>
              <a:gd name="connsiteX32" fmla="*/ 429126 w 1038726"/>
              <a:gd name="connsiteY32" fmla="*/ 874295 h 1122948"/>
              <a:gd name="connsiteX33" fmla="*/ 413084 w 1038726"/>
              <a:gd name="connsiteY33" fmla="*/ 802106 h 1122948"/>
              <a:gd name="connsiteX34" fmla="*/ 340894 w 1038726"/>
              <a:gd name="connsiteY34" fmla="*/ 806116 h 1122948"/>
              <a:gd name="connsiteX35" fmla="*/ 340894 w 1038726"/>
              <a:gd name="connsiteY35" fmla="*/ 725906 h 1122948"/>
              <a:gd name="connsiteX36" fmla="*/ 328863 w 1038726"/>
              <a:gd name="connsiteY36" fmla="*/ 601579 h 1122948"/>
              <a:gd name="connsiteX37" fmla="*/ 244642 w 1038726"/>
              <a:gd name="connsiteY37" fmla="*/ 485274 h 1122948"/>
              <a:gd name="connsiteX38" fmla="*/ 212558 w 1038726"/>
              <a:gd name="connsiteY38" fmla="*/ 364958 h 1122948"/>
              <a:gd name="connsiteX39" fmla="*/ 232610 w 1038726"/>
              <a:gd name="connsiteY39" fmla="*/ 284748 h 1122948"/>
              <a:gd name="connsiteX40" fmla="*/ 160421 w 1038726"/>
              <a:gd name="connsiteY40" fmla="*/ 172453 h 1122948"/>
              <a:gd name="connsiteX41" fmla="*/ 0 w 1038726"/>
              <a:gd name="connsiteY41" fmla="*/ 96253 h 1122948"/>
              <a:gd name="connsiteX0" fmla="*/ 0 w 1042736"/>
              <a:gd name="connsiteY0" fmla="*/ 88232 h 1122948"/>
              <a:gd name="connsiteX1" fmla="*/ 52136 w 1042736"/>
              <a:gd name="connsiteY1" fmla="*/ 8021 h 1122948"/>
              <a:gd name="connsiteX2" fmla="*/ 441157 w 1042736"/>
              <a:gd name="connsiteY2" fmla="*/ 0 h 1122948"/>
              <a:gd name="connsiteX3" fmla="*/ 481262 w 1042736"/>
              <a:gd name="connsiteY3" fmla="*/ 32084 h 1122948"/>
              <a:gd name="connsiteX4" fmla="*/ 585536 w 1042736"/>
              <a:gd name="connsiteY4" fmla="*/ 32084 h 1122948"/>
              <a:gd name="connsiteX5" fmla="*/ 705852 w 1042736"/>
              <a:gd name="connsiteY5" fmla="*/ 16042 h 1122948"/>
              <a:gd name="connsiteX6" fmla="*/ 737936 w 1042736"/>
              <a:gd name="connsiteY6" fmla="*/ 44116 h 1122948"/>
              <a:gd name="connsiteX7" fmla="*/ 850231 w 1042736"/>
              <a:gd name="connsiteY7" fmla="*/ 52137 h 1122948"/>
              <a:gd name="connsiteX8" fmla="*/ 882315 w 1042736"/>
              <a:gd name="connsiteY8" fmla="*/ 76200 h 1122948"/>
              <a:gd name="connsiteX9" fmla="*/ 906378 w 1042736"/>
              <a:gd name="connsiteY9" fmla="*/ 60158 h 1122948"/>
              <a:gd name="connsiteX10" fmla="*/ 942473 w 1042736"/>
              <a:gd name="connsiteY10" fmla="*/ 96253 h 1122948"/>
              <a:gd name="connsiteX11" fmla="*/ 942473 w 1042736"/>
              <a:gd name="connsiteY11" fmla="*/ 172453 h 1122948"/>
              <a:gd name="connsiteX12" fmla="*/ 958515 w 1042736"/>
              <a:gd name="connsiteY12" fmla="*/ 220579 h 1122948"/>
              <a:gd name="connsiteX13" fmla="*/ 1006641 w 1042736"/>
              <a:gd name="connsiteY13" fmla="*/ 256674 h 1122948"/>
              <a:gd name="connsiteX14" fmla="*/ 1042736 w 1042736"/>
              <a:gd name="connsiteY14" fmla="*/ 344906 h 1122948"/>
              <a:gd name="connsiteX15" fmla="*/ 1014662 w 1042736"/>
              <a:gd name="connsiteY15" fmla="*/ 393032 h 1122948"/>
              <a:gd name="connsiteX16" fmla="*/ 986589 w 1042736"/>
              <a:gd name="connsiteY16" fmla="*/ 449179 h 1122948"/>
              <a:gd name="connsiteX17" fmla="*/ 982578 w 1042736"/>
              <a:gd name="connsiteY17" fmla="*/ 553453 h 1122948"/>
              <a:gd name="connsiteX18" fmla="*/ 922420 w 1042736"/>
              <a:gd name="connsiteY18" fmla="*/ 790074 h 1122948"/>
              <a:gd name="connsiteX19" fmla="*/ 882315 w 1042736"/>
              <a:gd name="connsiteY19" fmla="*/ 822158 h 1122948"/>
              <a:gd name="connsiteX20" fmla="*/ 874294 w 1042736"/>
              <a:gd name="connsiteY20" fmla="*/ 846221 h 1122948"/>
              <a:gd name="connsiteX21" fmla="*/ 882315 w 1042736"/>
              <a:gd name="connsiteY21" fmla="*/ 874295 h 1122948"/>
              <a:gd name="connsiteX22" fmla="*/ 798094 w 1042736"/>
              <a:gd name="connsiteY22" fmla="*/ 966537 h 1122948"/>
              <a:gd name="connsiteX23" fmla="*/ 725904 w 1042736"/>
              <a:gd name="connsiteY23" fmla="*/ 970548 h 1122948"/>
              <a:gd name="connsiteX24" fmla="*/ 709862 w 1042736"/>
              <a:gd name="connsiteY24" fmla="*/ 1002632 h 1122948"/>
              <a:gd name="connsiteX25" fmla="*/ 725904 w 1042736"/>
              <a:gd name="connsiteY25" fmla="*/ 1066800 h 1122948"/>
              <a:gd name="connsiteX26" fmla="*/ 705852 w 1042736"/>
              <a:gd name="connsiteY26" fmla="*/ 1114927 h 1122948"/>
              <a:gd name="connsiteX27" fmla="*/ 641683 w 1042736"/>
              <a:gd name="connsiteY27" fmla="*/ 1106906 h 1122948"/>
              <a:gd name="connsiteX28" fmla="*/ 581525 w 1042736"/>
              <a:gd name="connsiteY28" fmla="*/ 1122948 h 1122948"/>
              <a:gd name="connsiteX29" fmla="*/ 585536 w 1042736"/>
              <a:gd name="connsiteY29" fmla="*/ 1082842 h 1122948"/>
              <a:gd name="connsiteX30" fmla="*/ 617620 w 1042736"/>
              <a:gd name="connsiteY30" fmla="*/ 1042737 h 1122948"/>
              <a:gd name="connsiteX31" fmla="*/ 533399 w 1042736"/>
              <a:gd name="connsiteY31" fmla="*/ 938463 h 1122948"/>
              <a:gd name="connsiteX32" fmla="*/ 433136 w 1042736"/>
              <a:gd name="connsiteY32" fmla="*/ 874295 h 1122948"/>
              <a:gd name="connsiteX33" fmla="*/ 417094 w 1042736"/>
              <a:gd name="connsiteY33" fmla="*/ 802106 h 1122948"/>
              <a:gd name="connsiteX34" fmla="*/ 344904 w 1042736"/>
              <a:gd name="connsiteY34" fmla="*/ 806116 h 1122948"/>
              <a:gd name="connsiteX35" fmla="*/ 344904 w 1042736"/>
              <a:gd name="connsiteY35" fmla="*/ 725906 h 1122948"/>
              <a:gd name="connsiteX36" fmla="*/ 332873 w 1042736"/>
              <a:gd name="connsiteY36" fmla="*/ 601579 h 1122948"/>
              <a:gd name="connsiteX37" fmla="*/ 248652 w 1042736"/>
              <a:gd name="connsiteY37" fmla="*/ 485274 h 1122948"/>
              <a:gd name="connsiteX38" fmla="*/ 216568 w 1042736"/>
              <a:gd name="connsiteY38" fmla="*/ 364958 h 1122948"/>
              <a:gd name="connsiteX39" fmla="*/ 236620 w 1042736"/>
              <a:gd name="connsiteY39" fmla="*/ 284748 h 1122948"/>
              <a:gd name="connsiteX40" fmla="*/ 164431 w 1042736"/>
              <a:gd name="connsiteY40" fmla="*/ 172453 h 1122948"/>
              <a:gd name="connsiteX41" fmla="*/ 0 w 1042736"/>
              <a:gd name="connsiteY41" fmla="*/ 88232 h 11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2736" h="1122948">
                <a:moveTo>
                  <a:pt x="0" y="88232"/>
                </a:moveTo>
                <a:lnTo>
                  <a:pt x="52136" y="8021"/>
                </a:lnTo>
                <a:lnTo>
                  <a:pt x="441157" y="0"/>
                </a:lnTo>
                <a:lnTo>
                  <a:pt x="481262" y="32084"/>
                </a:lnTo>
                <a:lnTo>
                  <a:pt x="585536" y="32084"/>
                </a:lnTo>
                <a:lnTo>
                  <a:pt x="705852" y="16042"/>
                </a:lnTo>
                <a:lnTo>
                  <a:pt x="737936" y="44116"/>
                </a:lnTo>
                <a:lnTo>
                  <a:pt x="850231" y="52137"/>
                </a:lnTo>
                <a:lnTo>
                  <a:pt x="882315" y="76200"/>
                </a:lnTo>
                <a:lnTo>
                  <a:pt x="906378" y="60158"/>
                </a:lnTo>
                <a:lnTo>
                  <a:pt x="942473" y="96253"/>
                </a:lnTo>
                <a:lnTo>
                  <a:pt x="942473" y="172453"/>
                </a:lnTo>
                <a:lnTo>
                  <a:pt x="958515" y="220579"/>
                </a:lnTo>
                <a:lnTo>
                  <a:pt x="1006641" y="256674"/>
                </a:lnTo>
                <a:lnTo>
                  <a:pt x="1042736" y="344906"/>
                </a:lnTo>
                <a:lnTo>
                  <a:pt x="1014662" y="393032"/>
                </a:lnTo>
                <a:lnTo>
                  <a:pt x="986589" y="449179"/>
                </a:lnTo>
                <a:lnTo>
                  <a:pt x="982578" y="553453"/>
                </a:lnTo>
                <a:lnTo>
                  <a:pt x="922420" y="790074"/>
                </a:lnTo>
                <a:lnTo>
                  <a:pt x="882315" y="822158"/>
                </a:lnTo>
                <a:lnTo>
                  <a:pt x="874294" y="846221"/>
                </a:lnTo>
                <a:lnTo>
                  <a:pt x="882315" y="874295"/>
                </a:lnTo>
                <a:lnTo>
                  <a:pt x="798094" y="966537"/>
                </a:lnTo>
                <a:lnTo>
                  <a:pt x="725904" y="970548"/>
                </a:lnTo>
                <a:lnTo>
                  <a:pt x="709862" y="1002632"/>
                </a:lnTo>
                <a:lnTo>
                  <a:pt x="725904" y="1066800"/>
                </a:lnTo>
                <a:lnTo>
                  <a:pt x="705852" y="1114927"/>
                </a:lnTo>
                <a:lnTo>
                  <a:pt x="641683" y="1106906"/>
                </a:lnTo>
                <a:lnTo>
                  <a:pt x="581525" y="1122948"/>
                </a:lnTo>
                <a:lnTo>
                  <a:pt x="585536" y="1082842"/>
                </a:lnTo>
                <a:lnTo>
                  <a:pt x="617620" y="1042737"/>
                </a:lnTo>
                <a:lnTo>
                  <a:pt x="533399" y="938463"/>
                </a:lnTo>
                <a:lnTo>
                  <a:pt x="433136" y="874295"/>
                </a:lnTo>
                <a:lnTo>
                  <a:pt x="417094" y="802106"/>
                </a:lnTo>
                <a:lnTo>
                  <a:pt x="344904" y="806116"/>
                </a:lnTo>
                <a:lnTo>
                  <a:pt x="344904" y="725906"/>
                </a:lnTo>
                <a:lnTo>
                  <a:pt x="332873" y="601579"/>
                </a:lnTo>
                <a:lnTo>
                  <a:pt x="248652" y="485274"/>
                </a:lnTo>
                <a:lnTo>
                  <a:pt x="216568" y="364958"/>
                </a:lnTo>
                <a:lnTo>
                  <a:pt x="236620" y="284748"/>
                </a:lnTo>
                <a:lnTo>
                  <a:pt x="164431" y="172453"/>
                </a:lnTo>
                <a:lnTo>
                  <a:pt x="0" y="88232"/>
                </a:ln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orme libre : forme 29">
            <a:extLst>
              <a:ext uri="{FF2B5EF4-FFF2-40B4-BE49-F238E27FC236}">
                <a16:creationId xmlns:a16="http://schemas.microsoft.com/office/drawing/2014/main" id="{B15CAE61-F3A6-4C4F-BADA-87D5D7FE811B}"/>
              </a:ext>
            </a:extLst>
          </p:cNvPr>
          <p:cNvSpPr/>
          <p:nvPr/>
        </p:nvSpPr>
        <p:spPr>
          <a:xfrm>
            <a:off x="1247274" y="2677981"/>
            <a:ext cx="445168" cy="943524"/>
          </a:xfrm>
          <a:custGeom>
            <a:avLst/>
            <a:gdLst>
              <a:gd name="connsiteX0" fmla="*/ 372979 w 445168"/>
              <a:gd name="connsiteY0" fmla="*/ 9072 h 943524"/>
              <a:gd name="connsiteX1" fmla="*/ 352926 w 445168"/>
              <a:gd name="connsiteY1" fmla="*/ 65219 h 943524"/>
              <a:gd name="connsiteX2" fmla="*/ 348915 w 445168"/>
              <a:gd name="connsiteY2" fmla="*/ 141419 h 943524"/>
              <a:gd name="connsiteX3" fmla="*/ 328863 w 445168"/>
              <a:gd name="connsiteY3" fmla="*/ 197566 h 943524"/>
              <a:gd name="connsiteX4" fmla="*/ 312821 w 445168"/>
              <a:gd name="connsiteY4" fmla="*/ 169493 h 943524"/>
              <a:gd name="connsiteX5" fmla="*/ 272715 w 445168"/>
              <a:gd name="connsiteY5" fmla="*/ 165482 h 943524"/>
              <a:gd name="connsiteX6" fmla="*/ 240631 w 445168"/>
              <a:gd name="connsiteY6" fmla="*/ 173503 h 943524"/>
              <a:gd name="connsiteX7" fmla="*/ 212558 w 445168"/>
              <a:gd name="connsiteY7" fmla="*/ 193556 h 943524"/>
              <a:gd name="connsiteX8" fmla="*/ 168442 w 445168"/>
              <a:gd name="connsiteY8" fmla="*/ 217619 h 943524"/>
              <a:gd name="connsiteX9" fmla="*/ 124326 w 445168"/>
              <a:gd name="connsiteY9" fmla="*/ 237672 h 943524"/>
              <a:gd name="connsiteX10" fmla="*/ 104273 w 445168"/>
              <a:gd name="connsiteY10" fmla="*/ 253714 h 943524"/>
              <a:gd name="connsiteX11" fmla="*/ 68179 w 445168"/>
              <a:gd name="connsiteY11" fmla="*/ 285798 h 943524"/>
              <a:gd name="connsiteX12" fmla="*/ 48126 w 445168"/>
              <a:gd name="connsiteY12" fmla="*/ 321893 h 943524"/>
              <a:gd name="connsiteX13" fmla="*/ 0 w 445168"/>
              <a:gd name="connsiteY13" fmla="*/ 382051 h 943524"/>
              <a:gd name="connsiteX14" fmla="*/ 8021 w 445168"/>
              <a:gd name="connsiteY14" fmla="*/ 398093 h 943524"/>
              <a:gd name="connsiteX15" fmla="*/ 48126 w 445168"/>
              <a:gd name="connsiteY15" fmla="*/ 406114 h 943524"/>
              <a:gd name="connsiteX16" fmla="*/ 56147 w 445168"/>
              <a:gd name="connsiteY16" fmla="*/ 430177 h 943524"/>
              <a:gd name="connsiteX17" fmla="*/ 8021 w 445168"/>
              <a:gd name="connsiteY17" fmla="*/ 446219 h 943524"/>
              <a:gd name="connsiteX18" fmla="*/ 20052 w 445168"/>
              <a:gd name="connsiteY18" fmla="*/ 502366 h 943524"/>
              <a:gd name="connsiteX19" fmla="*/ 80210 w 445168"/>
              <a:gd name="connsiteY19" fmla="*/ 538461 h 943524"/>
              <a:gd name="connsiteX20" fmla="*/ 68179 w 445168"/>
              <a:gd name="connsiteY20" fmla="*/ 558514 h 943524"/>
              <a:gd name="connsiteX21" fmla="*/ 28073 w 445168"/>
              <a:gd name="connsiteY21" fmla="*/ 606640 h 943524"/>
              <a:gd name="connsiteX22" fmla="*/ 28073 w 445168"/>
              <a:gd name="connsiteY22" fmla="*/ 634714 h 943524"/>
              <a:gd name="connsiteX23" fmla="*/ 76200 w 445168"/>
              <a:gd name="connsiteY23" fmla="*/ 642735 h 943524"/>
              <a:gd name="connsiteX24" fmla="*/ 92242 w 445168"/>
              <a:gd name="connsiteY24" fmla="*/ 618672 h 943524"/>
              <a:gd name="connsiteX25" fmla="*/ 100263 w 445168"/>
              <a:gd name="connsiteY25" fmla="*/ 654766 h 943524"/>
              <a:gd name="connsiteX26" fmla="*/ 96252 w 445168"/>
              <a:gd name="connsiteY26" fmla="*/ 678830 h 943524"/>
              <a:gd name="connsiteX27" fmla="*/ 52137 w 445168"/>
              <a:gd name="connsiteY27" fmla="*/ 718935 h 943524"/>
              <a:gd name="connsiteX28" fmla="*/ 68179 w 445168"/>
              <a:gd name="connsiteY28" fmla="*/ 738987 h 943524"/>
              <a:gd name="connsiteX29" fmla="*/ 100263 w 445168"/>
              <a:gd name="connsiteY29" fmla="*/ 742998 h 943524"/>
              <a:gd name="connsiteX30" fmla="*/ 132347 w 445168"/>
              <a:gd name="connsiteY30" fmla="*/ 767061 h 943524"/>
              <a:gd name="connsiteX31" fmla="*/ 104273 w 445168"/>
              <a:gd name="connsiteY31" fmla="*/ 799145 h 943524"/>
              <a:gd name="connsiteX32" fmla="*/ 104273 w 445168"/>
              <a:gd name="connsiteY32" fmla="*/ 839251 h 943524"/>
              <a:gd name="connsiteX33" fmla="*/ 164431 w 445168"/>
              <a:gd name="connsiteY33" fmla="*/ 875345 h 943524"/>
              <a:gd name="connsiteX34" fmla="*/ 224589 w 445168"/>
              <a:gd name="connsiteY34" fmla="*/ 895398 h 943524"/>
              <a:gd name="connsiteX35" fmla="*/ 236621 w 445168"/>
              <a:gd name="connsiteY35" fmla="*/ 931493 h 943524"/>
              <a:gd name="connsiteX36" fmla="*/ 284747 w 445168"/>
              <a:gd name="connsiteY36" fmla="*/ 943524 h 943524"/>
              <a:gd name="connsiteX37" fmla="*/ 284747 w 445168"/>
              <a:gd name="connsiteY37" fmla="*/ 943524 h 943524"/>
              <a:gd name="connsiteX38" fmla="*/ 300789 w 445168"/>
              <a:gd name="connsiteY38" fmla="*/ 907430 h 943524"/>
              <a:gd name="connsiteX39" fmla="*/ 316831 w 445168"/>
              <a:gd name="connsiteY39" fmla="*/ 875345 h 943524"/>
              <a:gd name="connsiteX40" fmla="*/ 320842 w 445168"/>
              <a:gd name="connsiteY40" fmla="*/ 855293 h 943524"/>
              <a:gd name="connsiteX41" fmla="*/ 356937 w 445168"/>
              <a:gd name="connsiteY41" fmla="*/ 823208 h 943524"/>
              <a:gd name="connsiteX42" fmla="*/ 344905 w 445168"/>
              <a:gd name="connsiteY42" fmla="*/ 803156 h 943524"/>
              <a:gd name="connsiteX43" fmla="*/ 372979 w 445168"/>
              <a:gd name="connsiteY43" fmla="*/ 775082 h 943524"/>
              <a:gd name="connsiteX44" fmla="*/ 381000 w 445168"/>
              <a:gd name="connsiteY44" fmla="*/ 698882 h 943524"/>
              <a:gd name="connsiteX45" fmla="*/ 372979 w 445168"/>
              <a:gd name="connsiteY45" fmla="*/ 630703 h 943524"/>
              <a:gd name="connsiteX46" fmla="*/ 437147 w 445168"/>
              <a:gd name="connsiteY46" fmla="*/ 526430 h 943524"/>
              <a:gd name="connsiteX47" fmla="*/ 441158 w 445168"/>
              <a:gd name="connsiteY47" fmla="*/ 498356 h 943524"/>
              <a:gd name="connsiteX48" fmla="*/ 445168 w 445168"/>
              <a:gd name="connsiteY48" fmla="*/ 442208 h 943524"/>
              <a:gd name="connsiteX49" fmla="*/ 437147 w 445168"/>
              <a:gd name="connsiteY49" fmla="*/ 309861 h 943524"/>
              <a:gd name="connsiteX50" fmla="*/ 429126 w 445168"/>
              <a:gd name="connsiteY50" fmla="*/ 297830 h 943524"/>
              <a:gd name="connsiteX51" fmla="*/ 437147 w 445168"/>
              <a:gd name="connsiteY51" fmla="*/ 277777 h 943524"/>
              <a:gd name="connsiteX52" fmla="*/ 413084 w 445168"/>
              <a:gd name="connsiteY52" fmla="*/ 221630 h 943524"/>
              <a:gd name="connsiteX53" fmla="*/ 409073 w 445168"/>
              <a:gd name="connsiteY53" fmla="*/ 205587 h 943524"/>
              <a:gd name="connsiteX54" fmla="*/ 421105 w 445168"/>
              <a:gd name="connsiteY54" fmla="*/ 117356 h 943524"/>
              <a:gd name="connsiteX55" fmla="*/ 413084 w 445168"/>
              <a:gd name="connsiteY55" fmla="*/ 73240 h 943524"/>
              <a:gd name="connsiteX56" fmla="*/ 413084 w 445168"/>
              <a:gd name="connsiteY56" fmla="*/ 85272 h 943524"/>
              <a:gd name="connsiteX57" fmla="*/ 409073 w 445168"/>
              <a:gd name="connsiteY57" fmla="*/ 17093 h 943524"/>
              <a:gd name="connsiteX58" fmla="*/ 405063 w 445168"/>
              <a:gd name="connsiteY58" fmla="*/ 1051 h 943524"/>
              <a:gd name="connsiteX59" fmla="*/ 368968 w 445168"/>
              <a:gd name="connsiteY59" fmla="*/ 5061 h 943524"/>
              <a:gd name="connsiteX60" fmla="*/ 372979 w 445168"/>
              <a:gd name="connsiteY60" fmla="*/ 9072 h 9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45168" h="943524">
                <a:moveTo>
                  <a:pt x="372979" y="9072"/>
                </a:moveTo>
                <a:lnTo>
                  <a:pt x="352926" y="65219"/>
                </a:lnTo>
                <a:lnTo>
                  <a:pt x="348915" y="141419"/>
                </a:lnTo>
                <a:lnTo>
                  <a:pt x="328863" y="197566"/>
                </a:lnTo>
                <a:lnTo>
                  <a:pt x="312821" y="169493"/>
                </a:lnTo>
                <a:lnTo>
                  <a:pt x="272715" y="165482"/>
                </a:lnTo>
                <a:lnTo>
                  <a:pt x="240631" y="173503"/>
                </a:lnTo>
                <a:lnTo>
                  <a:pt x="212558" y="193556"/>
                </a:lnTo>
                <a:lnTo>
                  <a:pt x="168442" y="217619"/>
                </a:lnTo>
                <a:lnTo>
                  <a:pt x="124326" y="237672"/>
                </a:lnTo>
                <a:lnTo>
                  <a:pt x="104273" y="253714"/>
                </a:lnTo>
                <a:lnTo>
                  <a:pt x="68179" y="285798"/>
                </a:lnTo>
                <a:lnTo>
                  <a:pt x="48126" y="321893"/>
                </a:lnTo>
                <a:lnTo>
                  <a:pt x="0" y="382051"/>
                </a:lnTo>
                <a:lnTo>
                  <a:pt x="8021" y="398093"/>
                </a:lnTo>
                <a:lnTo>
                  <a:pt x="48126" y="406114"/>
                </a:lnTo>
                <a:lnTo>
                  <a:pt x="56147" y="430177"/>
                </a:lnTo>
                <a:lnTo>
                  <a:pt x="8021" y="446219"/>
                </a:lnTo>
                <a:lnTo>
                  <a:pt x="20052" y="502366"/>
                </a:lnTo>
                <a:lnTo>
                  <a:pt x="80210" y="538461"/>
                </a:lnTo>
                <a:lnTo>
                  <a:pt x="68179" y="558514"/>
                </a:lnTo>
                <a:lnTo>
                  <a:pt x="28073" y="606640"/>
                </a:lnTo>
                <a:lnTo>
                  <a:pt x="28073" y="634714"/>
                </a:lnTo>
                <a:lnTo>
                  <a:pt x="76200" y="642735"/>
                </a:lnTo>
                <a:lnTo>
                  <a:pt x="92242" y="618672"/>
                </a:lnTo>
                <a:lnTo>
                  <a:pt x="100263" y="654766"/>
                </a:lnTo>
                <a:lnTo>
                  <a:pt x="96252" y="678830"/>
                </a:lnTo>
                <a:lnTo>
                  <a:pt x="52137" y="718935"/>
                </a:lnTo>
                <a:lnTo>
                  <a:pt x="68179" y="738987"/>
                </a:lnTo>
                <a:lnTo>
                  <a:pt x="100263" y="742998"/>
                </a:lnTo>
                <a:lnTo>
                  <a:pt x="132347" y="767061"/>
                </a:lnTo>
                <a:lnTo>
                  <a:pt x="104273" y="799145"/>
                </a:lnTo>
                <a:lnTo>
                  <a:pt x="104273" y="839251"/>
                </a:lnTo>
                <a:lnTo>
                  <a:pt x="164431" y="875345"/>
                </a:lnTo>
                <a:lnTo>
                  <a:pt x="224589" y="895398"/>
                </a:lnTo>
                <a:lnTo>
                  <a:pt x="236621" y="931493"/>
                </a:lnTo>
                <a:lnTo>
                  <a:pt x="284747" y="943524"/>
                </a:lnTo>
                <a:lnTo>
                  <a:pt x="284747" y="943524"/>
                </a:lnTo>
                <a:lnTo>
                  <a:pt x="300789" y="907430"/>
                </a:lnTo>
                <a:lnTo>
                  <a:pt x="316831" y="875345"/>
                </a:lnTo>
                <a:lnTo>
                  <a:pt x="320842" y="855293"/>
                </a:lnTo>
                <a:lnTo>
                  <a:pt x="356937" y="823208"/>
                </a:lnTo>
                <a:lnTo>
                  <a:pt x="344905" y="803156"/>
                </a:lnTo>
                <a:lnTo>
                  <a:pt x="372979" y="775082"/>
                </a:lnTo>
                <a:lnTo>
                  <a:pt x="381000" y="698882"/>
                </a:lnTo>
                <a:lnTo>
                  <a:pt x="372979" y="630703"/>
                </a:lnTo>
                <a:lnTo>
                  <a:pt x="437147" y="526430"/>
                </a:lnTo>
                <a:lnTo>
                  <a:pt x="441158" y="498356"/>
                </a:lnTo>
                <a:lnTo>
                  <a:pt x="445168" y="442208"/>
                </a:lnTo>
                <a:lnTo>
                  <a:pt x="437147" y="309861"/>
                </a:lnTo>
                <a:lnTo>
                  <a:pt x="429126" y="297830"/>
                </a:lnTo>
                <a:lnTo>
                  <a:pt x="437147" y="277777"/>
                </a:lnTo>
                <a:lnTo>
                  <a:pt x="413084" y="221630"/>
                </a:lnTo>
                <a:lnTo>
                  <a:pt x="409073" y="205587"/>
                </a:lnTo>
                <a:lnTo>
                  <a:pt x="421105" y="117356"/>
                </a:lnTo>
                <a:lnTo>
                  <a:pt x="413084" y="73240"/>
                </a:lnTo>
                <a:lnTo>
                  <a:pt x="413084" y="85272"/>
                </a:lnTo>
                <a:cubicBezTo>
                  <a:pt x="411747" y="62546"/>
                  <a:pt x="411231" y="39756"/>
                  <a:pt x="409073" y="17093"/>
                </a:cubicBezTo>
                <a:cubicBezTo>
                  <a:pt x="408550" y="11606"/>
                  <a:pt x="410342" y="2635"/>
                  <a:pt x="405063" y="1051"/>
                </a:cubicBezTo>
                <a:cubicBezTo>
                  <a:pt x="393468" y="-2428"/>
                  <a:pt x="381000" y="3724"/>
                  <a:pt x="368968" y="5061"/>
                </a:cubicBezTo>
                <a:cubicBezTo>
                  <a:pt x="358850" y="20239"/>
                  <a:pt x="364355" y="13685"/>
                  <a:pt x="372979" y="9072"/>
                </a:cubicBezTo>
                <a:close/>
              </a:path>
            </a:pathLst>
          </a:custGeom>
          <a:solidFill>
            <a:srgbClr val="FFFFCC"/>
          </a:solidFill>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orme libre : forme 30">
            <a:extLst>
              <a:ext uri="{FF2B5EF4-FFF2-40B4-BE49-F238E27FC236}">
                <a16:creationId xmlns:a16="http://schemas.microsoft.com/office/drawing/2014/main" id="{E12BA85D-D5BE-4629-A28A-310B4B80A7DE}"/>
              </a:ext>
            </a:extLst>
          </p:cNvPr>
          <p:cNvSpPr/>
          <p:nvPr/>
        </p:nvSpPr>
        <p:spPr>
          <a:xfrm>
            <a:off x="1038726" y="3693695"/>
            <a:ext cx="762000" cy="1375610"/>
          </a:xfrm>
          <a:custGeom>
            <a:avLst/>
            <a:gdLst>
              <a:gd name="connsiteX0" fmla="*/ 469232 w 762000"/>
              <a:gd name="connsiteY0" fmla="*/ 4010 h 1375610"/>
              <a:gd name="connsiteX1" fmla="*/ 457200 w 762000"/>
              <a:gd name="connsiteY1" fmla="*/ 60158 h 1375610"/>
              <a:gd name="connsiteX2" fmla="*/ 409074 w 762000"/>
              <a:gd name="connsiteY2" fmla="*/ 68179 h 1375610"/>
              <a:gd name="connsiteX3" fmla="*/ 368969 w 762000"/>
              <a:gd name="connsiteY3" fmla="*/ 96252 h 1375610"/>
              <a:gd name="connsiteX4" fmla="*/ 348916 w 762000"/>
              <a:gd name="connsiteY4" fmla="*/ 132347 h 1375610"/>
              <a:gd name="connsiteX5" fmla="*/ 276727 w 762000"/>
              <a:gd name="connsiteY5" fmla="*/ 192505 h 1375610"/>
              <a:gd name="connsiteX6" fmla="*/ 236621 w 762000"/>
              <a:gd name="connsiteY6" fmla="*/ 196516 h 1375610"/>
              <a:gd name="connsiteX7" fmla="*/ 188495 w 762000"/>
              <a:gd name="connsiteY7" fmla="*/ 228600 h 1375610"/>
              <a:gd name="connsiteX8" fmla="*/ 132348 w 762000"/>
              <a:gd name="connsiteY8" fmla="*/ 232610 h 1375610"/>
              <a:gd name="connsiteX9" fmla="*/ 80211 w 762000"/>
              <a:gd name="connsiteY9" fmla="*/ 204537 h 1375610"/>
              <a:gd name="connsiteX10" fmla="*/ 36095 w 762000"/>
              <a:gd name="connsiteY10" fmla="*/ 164431 h 1375610"/>
              <a:gd name="connsiteX11" fmla="*/ 36095 w 762000"/>
              <a:gd name="connsiteY11" fmla="*/ 224589 h 1375610"/>
              <a:gd name="connsiteX12" fmla="*/ 0 w 762000"/>
              <a:gd name="connsiteY12" fmla="*/ 272716 h 1375610"/>
              <a:gd name="connsiteX13" fmla="*/ 16042 w 762000"/>
              <a:gd name="connsiteY13" fmla="*/ 320842 h 1375610"/>
              <a:gd name="connsiteX14" fmla="*/ 12032 w 762000"/>
              <a:gd name="connsiteY14" fmla="*/ 372979 h 1375610"/>
              <a:gd name="connsiteX15" fmla="*/ 64169 w 762000"/>
              <a:gd name="connsiteY15" fmla="*/ 376989 h 1375610"/>
              <a:gd name="connsiteX16" fmla="*/ 88232 w 762000"/>
              <a:gd name="connsiteY16" fmla="*/ 429126 h 1375610"/>
              <a:gd name="connsiteX17" fmla="*/ 124327 w 762000"/>
              <a:gd name="connsiteY17" fmla="*/ 473242 h 1375610"/>
              <a:gd name="connsiteX18" fmla="*/ 108285 w 762000"/>
              <a:gd name="connsiteY18" fmla="*/ 529389 h 1375610"/>
              <a:gd name="connsiteX19" fmla="*/ 156411 w 762000"/>
              <a:gd name="connsiteY19" fmla="*/ 553452 h 1375610"/>
              <a:gd name="connsiteX20" fmla="*/ 140369 w 762000"/>
              <a:gd name="connsiteY20" fmla="*/ 621631 h 1375610"/>
              <a:gd name="connsiteX21" fmla="*/ 132348 w 762000"/>
              <a:gd name="connsiteY21" fmla="*/ 673768 h 1375610"/>
              <a:gd name="connsiteX22" fmla="*/ 112295 w 762000"/>
              <a:gd name="connsiteY22" fmla="*/ 697831 h 1375610"/>
              <a:gd name="connsiteX23" fmla="*/ 120316 w 762000"/>
              <a:gd name="connsiteY23" fmla="*/ 790073 h 1375610"/>
              <a:gd name="connsiteX24" fmla="*/ 156411 w 762000"/>
              <a:gd name="connsiteY24" fmla="*/ 774031 h 1375610"/>
              <a:gd name="connsiteX25" fmla="*/ 180474 w 762000"/>
              <a:gd name="connsiteY25" fmla="*/ 818147 h 1375610"/>
              <a:gd name="connsiteX26" fmla="*/ 160421 w 762000"/>
              <a:gd name="connsiteY26" fmla="*/ 886326 h 1375610"/>
              <a:gd name="connsiteX27" fmla="*/ 124327 w 762000"/>
              <a:gd name="connsiteY27" fmla="*/ 850231 h 1375610"/>
              <a:gd name="connsiteX28" fmla="*/ 116306 w 762000"/>
              <a:gd name="connsiteY28" fmla="*/ 922421 h 1375610"/>
              <a:gd name="connsiteX29" fmla="*/ 96253 w 762000"/>
              <a:gd name="connsiteY29" fmla="*/ 998621 h 1375610"/>
              <a:gd name="connsiteX30" fmla="*/ 92242 w 762000"/>
              <a:gd name="connsiteY30" fmla="*/ 1066800 h 1375610"/>
              <a:gd name="connsiteX31" fmla="*/ 96253 w 762000"/>
              <a:gd name="connsiteY31" fmla="*/ 1122947 h 1375610"/>
              <a:gd name="connsiteX32" fmla="*/ 76200 w 762000"/>
              <a:gd name="connsiteY32" fmla="*/ 1163052 h 1375610"/>
              <a:gd name="connsiteX33" fmla="*/ 96253 w 762000"/>
              <a:gd name="connsiteY33" fmla="*/ 1203158 h 1375610"/>
              <a:gd name="connsiteX34" fmla="*/ 68179 w 762000"/>
              <a:gd name="connsiteY34" fmla="*/ 1231231 h 1375610"/>
              <a:gd name="connsiteX35" fmla="*/ 80211 w 762000"/>
              <a:gd name="connsiteY35" fmla="*/ 1311442 h 1375610"/>
              <a:gd name="connsiteX36" fmla="*/ 120316 w 762000"/>
              <a:gd name="connsiteY36" fmla="*/ 1323473 h 1375610"/>
              <a:gd name="connsiteX37" fmla="*/ 152400 w 762000"/>
              <a:gd name="connsiteY37" fmla="*/ 1275347 h 1375610"/>
              <a:gd name="connsiteX38" fmla="*/ 180474 w 762000"/>
              <a:gd name="connsiteY38" fmla="*/ 1331494 h 1375610"/>
              <a:gd name="connsiteX39" fmla="*/ 180474 w 762000"/>
              <a:gd name="connsiteY39" fmla="*/ 1331494 h 1375610"/>
              <a:gd name="connsiteX40" fmla="*/ 232611 w 762000"/>
              <a:gd name="connsiteY40" fmla="*/ 1343526 h 1375610"/>
              <a:gd name="connsiteX41" fmla="*/ 276727 w 762000"/>
              <a:gd name="connsiteY41" fmla="*/ 1375610 h 1375610"/>
              <a:gd name="connsiteX42" fmla="*/ 360948 w 762000"/>
              <a:gd name="connsiteY42" fmla="*/ 1311442 h 1375610"/>
              <a:gd name="connsiteX43" fmla="*/ 393032 w 762000"/>
              <a:gd name="connsiteY43" fmla="*/ 1263316 h 1375610"/>
              <a:gd name="connsiteX44" fmla="*/ 389021 w 762000"/>
              <a:gd name="connsiteY44" fmla="*/ 1203158 h 1375610"/>
              <a:gd name="connsiteX45" fmla="*/ 425116 w 762000"/>
              <a:gd name="connsiteY45" fmla="*/ 1191126 h 1375610"/>
              <a:gd name="connsiteX46" fmla="*/ 469232 w 762000"/>
              <a:gd name="connsiteY46" fmla="*/ 1191126 h 1375610"/>
              <a:gd name="connsiteX47" fmla="*/ 501316 w 762000"/>
              <a:gd name="connsiteY47" fmla="*/ 1191126 h 1375610"/>
              <a:gd name="connsiteX48" fmla="*/ 557463 w 762000"/>
              <a:gd name="connsiteY48" fmla="*/ 1239252 h 1375610"/>
              <a:gd name="connsiteX49" fmla="*/ 621632 w 762000"/>
              <a:gd name="connsiteY49" fmla="*/ 1243263 h 1375610"/>
              <a:gd name="connsiteX50" fmla="*/ 637674 w 762000"/>
              <a:gd name="connsiteY50" fmla="*/ 1159042 h 1375610"/>
              <a:gd name="connsiteX51" fmla="*/ 641685 w 762000"/>
              <a:gd name="connsiteY51" fmla="*/ 1078831 h 1375610"/>
              <a:gd name="connsiteX52" fmla="*/ 669758 w 762000"/>
              <a:gd name="connsiteY52" fmla="*/ 970547 h 1375610"/>
              <a:gd name="connsiteX53" fmla="*/ 681790 w 762000"/>
              <a:gd name="connsiteY53" fmla="*/ 846221 h 1375610"/>
              <a:gd name="connsiteX54" fmla="*/ 697832 w 762000"/>
              <a:gd name="connsiteY54" fmla="*/ 745958 h 1375610"/>
              <a:gd name="connsiteX55" fmla="*/ 705853 w 762000"/>
              <a:gd name="connsiteY55" fmla="*/ 689810 h 1375610"/>
              <a:gd name="connsiteX56" fmla="*/ 677779 w 762000"/>
              <a:gd name="connsiteY56" fmla="*/ 637673 h 1375610"/>
              <a:gd name="connsiteX57" fmla="*/ 673769 w 762000"/>
              <a:gd name="connsiteY57" fmla="*/ 557463 h 1375610"/>
              <a:gd name="connsiteX58" fmla="*/ 725906 w 762000"/>
              <a:gd name="connsiteY58" fmla="*/ 497305 h 1375610"/>
              <a:gd name="connsiteX59" fmla="*/ 762000 w 762000"/>
              <a:gd name="connsiteY59" fmla="*/ 461210 h 1375610"/>
              <a:gd name="connsiteX60" fmla="*/ 753979 w 762000"/>
              <a:gd name="connsiteY60" fmla="*/ 413084 h 1375610"/>
              <a:gd name="connsiteX61" fmla="*/ 717885 w 762000"/>
              <a:gd name="connsiteY61" fmla="*/ 356937 h 1375610"/>
              <a:gd name="connsiteX62" fmla="*/ 717885 w 762000"/>
              <a:gd name="connsiteY62" fmla="*/ 272716 h 1375610"/>
              <a:gd name="connsiteX63" fmla="*/ 693821 w 762000"/>
              <a:gd name="connsiteY63" fmla="*/ 228600 h 1375610"/>
              <a:gd name="connsiteX64" fmla="*/ 673769 w 762000"/>
              <a:gd name="connsiteY64" fmla="*/ 196516 h 1375610"/>
              <a:gd name="connsiteX65" fmla="*/ 673769 w 762000"/>
              <a:gd name="connsiteY65" fmla="*/ 148389 h 1375610"/>
              <a:gd name="connsiteX66" fmla="*/ 641685 w 762000"/>
              <a:gd name="connsiteY66" fmla="*/ 124326 h 1375610"/>
              <a:gd name="connsiteX67" fmla="*/ 641685 w 762000"/>
              <a:gd name="connsiteY67" fmla="*/ 124326 h 1375610"/>
              <a:gd name="connsiteX68" fmla="*/ 649706 w 762000"/>
              <a:gd name="connsiteY68" fmla="*/ 48126 h 1375610"/>
              <a:gd name="connsiteX69" fmla="*/ 609600 w 762000"/>
              <a:gd name="connsiteY69" fmla="*/ 56147 h 1375610"/>
              <a:gd name="connsiteX70" fmla="*/ 605590 w 762000"/>
              <a:gd name="connsiteY70" fmla="*/ 0 h 1375610"/>
              <a:gd name="connsiteX71" fmla="*/ 573506 w 762000"/>
              <a:gd name="connsiteY71" fmla="*/ 20052 h 1375610"/>
              <a:gd name="connsiteX72" fmla="*/ 561474 w 762000"/>
              <a:gd name="connsiteY72" fmla="*/ 28073 h 1375610"/>
              <a:gd name="connsiteX73" fmla="*/ 469232 w 762000"/>
              <a:gd name="connsiteY73" fmla="*/ 4010 h 137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62000" h="1375610">
                <a:moveTo>
                  <a:pt x="469232" y="4010"/>
                </a:moveTo>
                <a:lnTo>
                  <a:pt x="457200" y="60158"/>
                </a:lnTo>
                <a:lnTo>
                  <a:pt x="409074" y="68179"/>
                </a:lnTo>
                <a:lnTo>
                  <a:pt x="368969" y="96252"/>
                </a:lnTo>
                <a:lnTo>
                  <a:pt x="348916" y="132347"/>
                </a:lnTo>
                <a:lnTo>
                  <a:pt x="276727" y="192505"/>
                </a:lnTo>
                <a:lnTo>
                  <a:pt x="236621" y="196516"/>
                </a:lnTo>
                <a:lnTo>
                  <a:pt x="188495" y="228600"/>
                </a:lnTo>
                <a:lnTo>
                  <a:pt x="132348" y="232610"/>
                </a:lnTo>
                <a:lnTo>
                  <a:pt x="80211" y="204537"/>
                </a:lnTo>
                <a:lnTo>
                  <a:pt x="36095" y="164431"/>
                </a:lnTo>
                <a:lnTo>
                  <a:pt x="36095" y="224589"/>
                </a:lnTo>
                <a:lnTo>
                  <a:pt x="0" y="272716"/>
                </a:lnTo>
                <a:lnTo>
                  <a:pt x="16042" y="320842"/>
                </a:lnTo>
                <a:lnTo>
                  <a:pt x="12032" y="372979"/>
                </a:lnTo>
                <a:lnTo>
                  <a:pt x="64169" y="376989"/>
                </a:lnTo>
                <a:lnTo>
                  <a:pt x="88232" y="429126"/>
                </a:lnTo>
                <a:lnTo>
                  <a:pt x="124327" y="473242"/>
                </a:lnTo>
                <a:lnTo>
                  <a:pt x="108285" y="529389"/>
                </a:lnTo>
                <a:lnTo>
                  <a:pt x="156411" y="553452"/>
                </a:lnTo>
                <a:lnTo>
                  <a:pt x="140369" y="621631"/>
                </a:lnTo>
                <a:lnTo>
                  <a:pt x="132348" y="673768"/>
                </a:lnTo>
                <a:lnTo>
                  <a:pt x="112295" y="697831"/>
                </a:lnTo>
                <a:lnTo>
                  <a:pt x="120316" y="790073"/>
                </a:lnTo>
                <a:lnTo>
                  <a:pt x="156411" y="774031"/>
                </a:lnTo>
                <a:lnTo>
                  <a:pt x="180474" y="818147"/>
                </a:lnTo>
                <a:lnTo>
                  <a:pt x="160421" y="886326"/>
                </a:lnTo>
                <a:lnTo>
                  <a:pt x="124327" y="850231"/>
                </a:lnTo>
                <a:lnTo>
                  <a:pt x="116306" y="922421"/>
                </a:lnTo>
                <a:lnTo>
                  <a:pt x="96253" y="998621"/>
                </a:lnTo>
                <a:lnTo>
                  <a:pt x="92242" y="1066800"/>
                </a:lnTo>
                <a:lnTo>
                  <a:pt x="96253" y="1122947"/>
                </a:lnTo>
                <a:lnTo>
                  <a:pt x="76200" y="1163052"/>
                </a:lnTo>
                <a:lnTo>
                  <a:pt x="96253" y="1203158"/>
                </a:lnTo>
                <a:lnTo>
                  <a:pt x="68179" y="1231231"/>
                </a:lnTo>
                <a:lnTo>
                  <a:pt x="80211" y="1311442"/>
                </a:lnTo>
                <a:lnTo>
                  <a:pt x="120316" y="1323473"/>
                </a:lnTo>
                <a:lnTo>
                  <a:pt x="152400" y="1275347"/>
                </a:lnTo>
                <a:lnTo>
                  <a:pt x="180474" y="1331494"/>
                </a:lnTo>
                <a:lnTo>
                  <a:pt x="180474" y="1331494"/>
                </a:lnTo>
                <a:lnTo>
                  <a:pt x="232611" y="1343526"/>
                </a:lnTo>
                <a:lnTo>
                  <a:pt x="276727" y="1375610"/>
                </a:lnTo>
                <a:lnTo>
                  <a:pt x="360948" y="1311442"/>
                </a:lnTo>
                <a:lnTo>
                  <a:pt x="393032" y="1263316"/>
                </a:lnTo>
                <a:lnTo>
                  <a:pt x="389021" y="1203158"/>
                </a:lnTo>
                <a:lnTo>
                  <a:pt x="425116" y="1191126"/>
                </a:lnTo>
                <a:lnTo>
                  <a:pt x="469232" y="1191126"/>
                </a:lnTo>
                <a:lnTo>
                  <a:pt x="501316" y="1191126"/>
                </a:lnTo>
                <a:lnTo>
                  <a:pt x="557463" y="1239252"/>
                </a:lnTo>
                <a:lnTo>
                  <a:pt x="621632" y="1243263"/>
                </a:lnTo>
                <a:lnTo>
                  <a:pt x="637674" y="1159042"/>
                </a:lnTo>
                <a:lnTo>
                  <a:pt x="641685" y="1078831"/>
                </a:lnTo>
                <a:lnTo>
                  <a:pt x="669758" y="970547"/>
                </a:lnTo>
                <a:lnTo>
                  <a:pt x="681790" y="846221"/>
                </a:lnTo>
                <a:lnTo>
                  <a:pt x="697832" y="745958"/>
                </a:lnTo>
                <a:lnTo>
                  <a:pt x="705853" y="689810"/>
                </a:lnTo>
                <a:lnTo>
                  <a:pt x="677779" y="637673"/>
                </a:lnTo>
                <a:lnTo>
                  <a:pt x="673769" y="557463"/>
                </a:lnTo>
                <a:lnTo>
                  <a:pt x="725906" y="497305"/>
                </a:lnTo>
                <a:lnTo>
                  <a:pt x="762000" y="461210"/>
                </a:lnTo>
                <a:lnTo>
                  <a:pt x="753979" y="413084"/>
                </a:lnTo>
                <a:lnTo>
                  <a:pt x="717885" y="356937"/>
                </a:lnTo>
                <a:lnTo>
                  <a:pt x="717885" y="272716"/>
                </a:lnTo>
                <a:lnTo>
                  <a:pt x="693821" y="228600"/>
                </a:lnTo>
                <a:lnTo>
                  <a:pt x="673769" y="196516"/>
                </a:lnTo>
                <a:lnTo>
                  <a:pt x="673769" y="148389"/>
                </a:lnTo>
                <a:lnTo>
                  <a:pt x="641685" y="124326"/>
                </a:lnTo>
                <a:lnTo>
                  <a:pt x="641685" y="124326"/>
                </a:lnTo>
                <a:lnTo>
                  <a:pt x="649706" y="48126"/>
                </a:lnTo>
                <a:lnTo>
                  <a:pt x="609600" y="56147"/>
                </a:lnTo>
                <a:lnTo>
                  <a:pt x="605590" y="0"/>
                </a:lnTo>
                <a:lnTo>
                  <a:pt x="573506" y="20052"/>
                </a:lnTo>
                <a:lnTo>
                  <a:pt x="561474" y="28073"/>
                </a:lnTo>
                <a:lnTo>
                  <a:pt x="469232" y="4010"/>
                </a:ln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orme libre : forme 31">
            <a:extLst>
              <a:ext uri="{FF2B5EF4-FFF2-40B4-BE49-F238E27FC236}">
                <a16:creationId xmlns:a16="http://schemas.microsoft.com/office/drawing/2014/main" id="{54F9414C-7987-40EE-9C38-F35374089ECC}"/>
              </a:ext>
            </a:extLst>
          </p:cNvPr>
          <p:cNvSpPr/>
          <p:nvPr/>
        </p:nvSpPr>
        <p:spPr>
          <a:xfrm>
            <a:off x="1046436" y="4860758"/>
            <a:ext cx="33455" cy="60158"/>
          </a:xfrm>
          <a:custGeom>
            <a:avLst/>
            <a:gdLst>
              <a:gd name="connsiteX0" fmla="*/ 24375 w 33455"/>
              <a:gd name="connsiteY0" fmla="*/ 0 h 60158"/>
              <a:gd name="connsiteX1" fmla="*/ 24375 w 33455"/>
              <a:gd name="connsiteY1" fmla="*/ 0 h 60158"/>
              <a:gd name="connsiteX2" fmla="*/ 311 w 33455"/>
              <a:gd name="connsiteY2" fmla="*/ 24063 h 60158"/>
              <a:gd name="connsiteX3" fmla="*/ 8332 w 33455"/>
              <a:gd name="connsiteY3" fmla="*/ 36095 h 60158"/>
              <a:gd name="connsiteX4" fmla="*/ 20364 w 33455"/>
              <a:gd name="connsiteY4" fmla="*/ 60158 h 60158"/>
              <a:gd name="connsiteX5" fmla="*/ 28385 w 33455"/>
              <a:gd name="connsiteY5" fmla="*/ 36095 h 60158"/>
              <a:gd name="connsiteX6" fmla="*/ 24375 w 33455"/>
              <a:gd name="connsiteY6" fmla="*/ 0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55" h="60158">
                <a:moveTo>
                  <a:pt x="24375" y="0"/>
                </a:moveTo>
                <a:lnTo>
                  <a:pt x="24375" y="0"/>
                </a:lnTo>
                <a:cubicBezTo>
                  <a:pt x="16354" y="8021"/>
                  <a:pt x="4918" y="13697"/>
                  <a:pt x="311" y="24063"/>
                </a:cubicBezTo>
                <a:cubicBezTo>
                  <a:pt x="-1647" y="28468"/>
                  <a:pt x="6176" y="31784"/>
                  <a:pt x="8332" y="36095"/>
                </a:cubicBezTo>
                <a:cubicBezTo>
                  <a:pt x="24937" y="69304"/>
                  <a:pt x="-2624" y="25675"/>
                  <a:pt x="20364" y="60158"/>
                </a:cubicBezTo>
                <a:cubicBezTo>
                  <a:pt x="23038" y="52137"/>
                  <a:pt x="21350" y="40785"/>
                  <a:pt x="28385" y="36095"/>
                </a:cubicBezTo>
                <a:cubicBezTo>
                  <a:pt x="41529" y="27332"/>
                  <a:pt x="25043" y="6016"/>
                  <a:pt x="24375" y="0"/>
                </a:cubicBez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orme libre : forme 32">
            <a:extLst>
              <a:ext uri="{FF2B5EF4-FFF2-40B4-BE49-F238E27FC236}">
                <a16:creationId xmlns:a16="http://schemas.microsoft.com/office/drawing/2014/main" id="{CC1D0289-30FE-4F4D-8C32-BA1ECC315AE3}"/>
              </a:ext>
            </a:extLst>
          </p:cNvPr>
          <p:cNvSpPr/>
          <p:nvPr/>
        </p:nvSpPr>
        <p:spPr>
          <a:xfrm>
            <a:off x="1090863" y="3741821"/>
            <a:ext cx="64262" cy="76293"/>
          </a:xfrm>
          <a:custGeom>
            <a:avLst/>
            <a:gdLst>
              <a:gd name="connsiteX0" fmla="*/ 48126 w 64262"/>
              <a:gd name="connsiteY0" fmla="*/ 0 h 76293"/>
              <a:gd name="connsiteX1" fmla="*/ 48126 w 64262"/>
              <a:gd name="connsiteY1" fmla="*/ 0 h 76293"/>
              <a:gd name="connsiteX2" fmla="*/ 20053 w 64262"/>
              <a:gd name="connsiteY2" fmla="*/ 20053 h 76293"/>
              <a:gd name="connsiteX3" fmla="*/ 8021 w 64262"/>
              <a:gd name="connsiteY3" fmla="*/ 44116 h 76293"/>
              <a:gd name="connsiteX4" fmla="*/ 0 w 64262"/>
              <a:gd name="connsiteY4" fmla="*/ 56147 h 76293"/>
              <a:gd name="connsiteX5" fmla="*/ 16042 w 64262"/>
              <a:gd name="connsiteY5" fmla="*/ 76200 h 76293"/>
              <a:gd name="connsiteX6" fmla="*/ 28074 w 64262"/>
              <a:gd name="connsiteY6" fmla="*/ 72190 h 76293"/>
              <a:gd name="connsiteX7" fmla="*/ 36095 w 64262"/>
              <a:gd name="connsiteY7" fmla="*/ 64168 h 76293"/>
              <a:gd name="connsiteX8" fmla="*/ 60158 w 64262"/>
              <a:gd name="connsiteY8" fmla="*/ 56147 h 76293"/>
              <a:gd name="connsiteX9" fmla="*/ 64169 w 64262"/>
              <a:gd name="connsiteY9" fmla="*/ 44116 h 76293"/>
              <a:gd name="connsiteX10" fmla="*/ 56148 w 64262"/>
              <a:gd name="connsiteY10" fmla="*/ 32084 h 76293"/>
              <a:gd name="connsiteX11" fmla="*/ 48126 w 64262"/>
              <a:gd name="connsiteY11" fmla="*/ 0 h 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62" h="76293">
                <a:moveTo>
                  <a:pt x="48126" y="0"/>
                </a:moveTo>
                <a:lnTo>
                  <a:pt x="48126" y="0"/>
                </a:lnTo>
                <a:cubicBezTo>
                  <a:pt x="38768" y="6684"/>
                  <a:pt x="28648" y="12413"/>
                  <a:pt x="20053" y="20053"/>
                </a:cubicBezTo>
                <a:cubicBezTo>
                  <a:pt x="9709" y="29248"/>
                  <a:pt x="13537" y="33084"/>
                  <a:pt x="8021" y="44116"/>
                </a:cubicBezTo>
                <a:cubicBezTo>
                  <a:pt x="5865" y="48427"/>
                  <a:pt x="2674" y="52137"/>
                  <a:pt x="0" y="56147"/>
                </a:cubicBezTo>
                <a:cubicBezTo>
                  <a:pt x="3128" y="65531"/>
                  <a:pt x="3238" y="74066"/>
                  <a:pt x="16042" y="76200"/>
                </a:cubicBezTo>
                <a:cubicBezTo>
                  <a:pt x="20212" y="76895"/>
                  <a:pt x="24063" y="73527"/>
                  <a:pt x="28074" y="72190"/>
                </a:cubicBezTo>
                <a:cubicBezTo>
                  <a:pt x="30748" y="69516"/>
                  <a:pt x="32713" y="65859"/>
                  <a:pt x="36095" y="64168"/>
                </a:cubicBezTo>
                <a:cubicBezTo>
                  <a:pt x="43657" y="60387"/>
                  <a:pt x="60158" y="56147"/>
                  <a:pt x="60158" y="56147"/>
                </a:cubicBezTo>
                <a:cubicBezTo>
                  <a:pt x="61495" y="52137"/>
                  <a:pt x="64864" y="48286"/>
                  <a:pt x="64169" y="44116"/>
                </a:cubicBezTo>
                <a:cubicBezTo>
                  <a:pt x="63377" y="39361"/>
                  <a:pt x="57938" y="36559"/>
                  <a:pt x="56148" y="32084"/>
                </a:cubicBezTo>
                <a:cubicBezTo>
                  <a:pt x="55155" y="29602"/>
                  <a:pt x="49463" y="5347"/>
                  <a:pt x="48126" y="0"/>
                </a:cubicBez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orme libre : forme 33">
            <a:extLst>
              <a:ext uri="{FF2B5EF4-FFF2-40B4-BE49-F238E27FC236}">
                <a16:creationId xmlns:a16="http://schemas.microsoft.com/office/drawing/2014/main" id="{23FA15C6-6158-4F42-A92A-B0D7CF3F0388}"/>
              </a:ext>
            </a:extLst>
          </p:cNvPr>
          <p:cNvSpPr/>
          <p:nvPr/>
        </p:nvSpPr>
        <p:spPr>
          <a:xfrm>
            <a:off x="2205789" y="1503947"/>
            <a:ext cx="1359569" cy="2229853"/>
          </a:xfrm>
          <a:custGeom>
            <a:avLst/>
            <a:gdLst>
              <a:gd name="connsiteX0" fmla="*/ 717885 w 1359569"/>
              <a:gd name="connsiteY0" fmla="*/ 100264 h 2229853"/>
              <a:gd name="connsiteX1" fmla="*/ 657727 w 1359569"/>
              <a:gd name="connsiteY1" fmla="*/ 60158 h 2229853"/>
              <a:gd name="connsiteX2" fmla="*/ 573506 w 1359569"/>
              <a:gd name="connsiteY2" fmla="*/ 52137 h 2229853"/>
              <a:gd name="connsiteX3" fmla="*/ 521369 w 1359569"/>
              <a:gd name="connsiteY3" fmla="*/ 36095 h 2229853"/>
              <a:gd name="connsiteX4" fmla="*/ 401053 w 1359569"/>
              <a:gd name="connsiteY4" fmla="*/ 0 h 2229853"/>
              <a:gd name="connsiteX5" fmla="*/ 344906 w 1359569"/>
              <a:gd name="connsiteY5" fmla="*/ 16042 h 2229853"/>
              <a:gd name="connsiteX6" fmla="*/ 224590 w 1359569"/>
              <a:gd name="connsiteY6" fmla="*/ 148390 h 2229853"/>
              <a:gd name="connsiteX7" fmla="*/ 188495 w 1359569"/>
              <a:gd name="connsiteY7" fmla="*/ 204537 h 2229853"/>
              <a:gd name="connsiteX8" fmla="*/ 104274 w 1359569"/>
              <a:gd name="connsiteY8" fmla="*/ 300790 h 2229853"/>
              <a:gd name="connsiteX9" fmla="*/ 0 w 1359569"/>
              <a:gd name="connsiteY9" fmla="*/ 433137 h 2229853"/>
              <a:gd name="connsiteX10" fmla="*/ 36095 w 1359569"/>
              <a:gd name="connsiteY10" fmla="*/ 469232 h 2229853"/>
              <a:gd name="connsiteX11" fmla="*/ 52137 w 1359569"/>
              <a:gd name="connsiteY11" fmla="*/ 473242 h 2229853"/>
              <a:gd name="connsiteX12" fmla="*/ 140369 w 1359569"/>
              <a:gd name="connsiteY12" fmla="*/ 473242 h 2229853"/>
              <a:gd name="connsiteX13" fmla="*/ 212558 w 1359569"/>
              <a:gd name="connsiteY13" fmla="*/ 461211 h 2229853"/>
              <a:gd name="connsiteX14" fmla="*/ 264695 w 1359569"/>
              <a:gd name="connsiteY14" fmla="*/ 457200 h 2229853"/>
              <a:gd name="connsiteX15" fmla="*/ 296779 w 1359569"/>
              <a:gd name="connsiteY15" fmla="*/ 485274 h 2229853"/>
              <a:gd name="connsiteX16" fmla="*/ 409074 w 1359569"/>
              <a:gd name="connsiteY16" fmla="*/ 493295 h 2229853"/>
              <a:gd name="connsiteX17" fmla="*/ 445169 w 1359569"/>
              <a:gd name="connsiteY17" fmla="*/ 517358 h 2229853"/>
              <a:gd name="connsiteX18" fmla="*/ 477253 w 1359569"/>
              <a:gd name="connsiteY18" fmla="*/ 505327 h 2229853"/>
              <a:gd name="connsiteX19" fmla="*/ 509337 w 1359569"/>
              <a:gd name="connsiteY19" fmla="*/ 545432 h 2229853"/>
              <a:gd name="connsiteX20" fmla="*/ 513348 w 1359569"/>
              <a:gd name="connsiteY20" fmla="*/ 605590 h 2229853"/>
              <a:gd name="connsiteX21" fmla="*/ 525379 w 1359569"/>
              <a:gd name="connsiteY21" fmla="*/ 665748 h 2229853"/>
              <a:gd name="connsiteX22" fmla="*/ 557464 w 1359569"/>
              <a:gd name="connsiteY22" fmla="*/ 693821 h 2229853"/>
              <a:gd name="connsiteX23" fmla="*/ 609600 w 1359569"/>
              <a:gd name="connsiteY23" fmla="*/ 778042 h 2229853"/>
              <a:gd name="connsiteX24" fmla="*/ 557464 w 1359569"/>
              <a:gd name="connsiteY24" fmla="*/ 862264 h 2229853"/>
              <a:gd name="connsiteX25" fmla="*/ 549443 w 1359569"/>
              <a:gd name="connsiteY25" fmla="*/ 930442 h 2229853"/>
              <a:gd name="connsiteX26" fmla="*/ 529390 w 1359569"/>
              <a:gd name="connsiteY26" fmla="*/ 1066800 h 2229853"/>
              <a:gd name="connsiteX27" fmla="*/ 485274 w 1359569"/>
              <a:gd name="connsiteY27" fmla="*/ 1247274 h 2229853"/>
              <a:gd name="connsiteX28" fmla="*/ 449179 w 1359569"/>
              <a:gd name="connsiteY28" fmla="*/ 1263316 h 2229853"/>
              <a:gd name="connsiteX29" fmla="*/ 445169 w 1359569"/>
              <a:gd name="connsiteY29" fmla="*/ 1307432 h 2229853"/>
              <a:gd name="connsiteX30" fmla="*/ 429127 w 1359569"/>
              <a:gd name="connsiteY30" fmla="*/ 1339516 h 2229853"/>
              <a:gd name="connsiteX31" fmla="*/ 360948 w 1359569"/>
              <a:gd name="connsiteY31" fmla="*/ 1415716 h 2229853"/>
              <a:gd name="connsiteX32" fmla="*/ 296779 w 1359569"/>
              <a:gd name="connsiteY32" fmla="*/ 1407695 h 2229853"/>
              <a:gd name="connsiteX33" fmla="*/ 272716 w 1359569"/>
              <a:gd name="connsiteY33" fmla="*/ 1439779 h 2229853"/>
              <a:gd name="connsiteX34" fmla="*/ 288758 w 1359569"/>
              <a:gd name="connsiteY34" fmla="*/ 1499937 h 2229853"/>
              <a:gd name="connsiteX35" fmla="*/ 276727 w 1359569"/>
              <a:gd name="connsiteY35" fmla="*/ 1556085 h 2229853"/>
              <a:gd name="connsiteX36" fmla="*/ 385011 w 1359569"/>
              <a:gd name="connsiteY36" fmla="*/ 1620253 h 2229853"/>
              <a:gd name="connsiteX37" fmla="*/ 461211 w 1359569"/>
              <a:gd name="connsiteY37" fmla="*/ 1744579 h 2229853"/>
              <a:gd name="connsiteX38" fmla="*/ 469232 w 1359569"/>
              <a:gd name="connsiteY38" fmla="*/ 1772653 h 2229853"/>
              <a:gd name="connsiteX39" fmla="*/ 541422 w 1359569"/>
              <a:gd name="connsiteY39" fmla="*/ 1784685 h 2229853"/>
              <a:gd name="connsiteX40" fmla="*/ 637674 w 1359569"/>
              <a:gd name="connsiteY40" fmla="*/ 1868906 h 2229853"/>
              <a:gd name="connsiteX41" fmla="*/ 657727 w 1359569"/>
              <a:gd name="connsiteY41" fmla="*/ 1941095 h 2229853"/>
              <a:gd name="connsiteX42" fmla="*/ 762000 w 1359569"/>
              <a:gd name="connsiteY42" fmla="*/ 2005264 h 2229853"/>
              <a:gd name="connsiteX43" fmla="*/ 834190 w 1359569"/>
              <a:gd name="connsiteY43" fmla="*/ 2109537 h 2229853"/>
              <a:gd name="connsiteX44" fmla="*/ 962527 w 1359569"/>
              <a:gd name="connsiteY44" fmla="*/ 2157664 h 2229853"/>
              <a:gd name="connsiteX45" fmla="*/ 1022685 w 1359569"/>
              <a:gd name="connsiteY45" fmla="*/ 2229853 h 2229853"/>
              <a:gd name="connsiteX46" fmla="*/ 1130969 w 1359569"/>
              <a:gd name="connsiteY46" fmla="*/ 2185737 h 2229853"/>
              <a:gd name="connsiteX47" fmla="*/ 1126958 w 1359569"/>
              <a:gd name="connsiteY47" fmla="*/ 2141621 h 2229853"/>
              <a:gd name="connsiteX48" fmla="*/ 1163053 w 1359569"/>
              <a:gd name="connsiteY48" fmla="*/ 2093495 h 2229853"/>
              <a:gd name="connsiteX49" fmla="*/ 1159043 w 1359569"/>
              <a:gd name="connsiteY49" fmla="*/ 2057400 h 2229853"/>
              <a:gd name="connsiteX50" fmla="*/ 1199148 w 1359569"/>
              <a:gd name="connsiteY50" fmla="*/ 2049379 h 2229853"/>
              <a:gd name="connsiteX51" fmla="*/ 1235243 w 1359569"/>
              <a:gd name="connsiteY51" fmla="*/ 2033337 h 2229853"/>
              <a:gd name="connsiteX52" fmla="*/ 1219200 w 1359569"/>
              <a:gd name="connsiteY52" fmla="*/ 1953127 h 2229853"/>
              <a:gd name="connsiteX53" fmla="*/ 1151022 w 1359569"/>
              <a:gd name="connsiteY53" fmla="*/ 1872916 h 2229853"/>
              <a:gd name="connsiteX54" fmla="*/ 1090864 w 1359569"/>
              <a:gd name="connsiteY54" fmla="*/ 1816769 h 2229853"/>
              <a:gd name="connsiteX55" fmla="*/ 1138990 w 1359569"/>
              <a:gd name="connsiteY55" fmla="*/ 1744579 h 2229853"/>
              <a:gd name="connsiteX56" fmla="*/ 1147011 w 1359569"/>
              <a:gd name="connsiteY56" fmla="*/ 1644316 h 2229853"/>
              <a:gd name="connsiteX57" fmla="*/ 1102895 w 1359569"/>
              <a:gd name="connsiteY57" fmla="*/ 1515979 h 2229853"/>
              <a:gd name="connsiteX58" fmla="*/ 1082843 w 1359569"/>
              <a:gd name="connsiteY58" fmla="*/ 1399674 h 2229853"/>
              <a:gd name="connsiteX59" fmla="*/ 1094874 w 1359569"/>
              <a:gd name="connsiteY59" fmla="*/ 1363579 h 2229853"/>
              <a:gd name="connsiteX60" fmla="*/ 1138990 w 1359569"/>
              <a:gd name="connsiteY60" fmla="*/ 1363579 h 2229853"/>
              <a:gd name="connsiteX61" fmla="*/ 1159043 w 1359569"/>
              <a:gd name="connsiteY61" fmla="*/ 1395664 h 2229853"/>
              <a:gd name="connsiteX62" fmla="*/ 1215190 w 1359569"/>
              <a:gd name="connsiteY62" fmla="*/ 1391653 h 2229853"/>
              <a:gd name="connsiteX63" fmla="*/ 1263316 w 1359569"/>
              <a:gd name="connsiteY63" fmla="*/ 1427748 h 2229853"/>
              <a:gd name="connsiteX64" fmla="*/ 1311443 w 1359569"/>
              <a:gd name="connsiteY64" fmla="*/ 1367590 h 2229853"/>
              <a:gd name="connsiteX65" fmla="*/ 1359569 w 1359569"/>
              <a:gd name="connsiteY65" fmla="*/ 1267327 h 2229853"/>
              <a:gd name="connsiteX66" fmla="*/ 1287379 w 1359569"/>
              <a:gd name="connsiteY66" fmla="*/ 1082842 h 2229853"/>
              <a:gd name="connsiteX67" fmla="*/ 1211179 w 1359569"/>
              <a:gd name="connsiteY67" fmla="*/ 882316 h 2229853"/>
              <a:gd name="connsiteX68" fmla="*/ 1183106 w 1359569"/>
              <a:gd name="connsiteY68" fmla="*/ 846221 h 2229853"/>
              <a:gd name="connsiteX69" fmla="*/ 1098885 w 1359569"/>
              <a:gd name="connsiteY69" fmla="*/ 790074 h 2229853"/>
              <a:gd name="connsiteX70" fmla="*/ 970548 w 1359569"/>
              <a:gd name="connsiteY70" fmla="*/ 689811 h 2229853"/>
              <a:gd name="connsiteX71" fmla="*/ 846222 w 1359569"/>
              <a:gd name="connsiteY71" fmla="*/ 625642 h 2229853"/>
              <a:gd name="connsiteX72" fmla="*/ 749969 w 1359569"/>
              <a:gd name="connsiteY72" fmla="*/ 557464 h 2229853"/>
              <a:gd name="connsiteX73" fmla="*/ 657727 w 1359569"/>
              <a:gd name="connsiteY73" fmla="*/ 453190 h 2229853"/>
              <a:gd name="connsiteX74" fmla="*/ 645695 w 1359569"/>
              <a:gd name="connsiteY74" fmla="*/ 348916 h 2229853"/>
              <a:gd name="connsiteX75" fmla="*/ 625643 w 1359569"/>
              <a:gd name="connsiteY75" fmla="*/ 232611 h 2229853"/>
              <a:gd name="connsiteX76" fmla="*/ 633664 w 1359569"/>
              <a:gd name="connsiteY76" fmla="*/ 156411 h 2229853"/>
              <a:gd name="connsiteX77" fmla="*/ 669758 w 1359569"/>
              <a:gd name="connsiteY77" fmla="*/ 180474 h 2229853"/>
              <a:gd name="connsiteX78" fmla="*/ 717885 w 1359569"/>
              <a:gd name="connsiteY78" fmla="*/ 100264 h 22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59569" h="2229853">
                <a:moveTo>
                  <a:pt x="717885" y="100264"/>
                </a:moveTo>
                <a:lnTo>
                  <a:pt x="657727" y="60158"/>
                </a:lnTo>
                <a:lnTo>
                  <a:pt x="573506" y="52137"/>
                </a:lnTo>
                <a:lnTo>
                  <a:pt x="521369" y="36095"/>
                </a:lnTo>
                <a:lnTo>
                  <a:pt x="401053" y="0"/>
                </a:lnTo>
                <a:lnTo>
                  <a:pt x="344906" y="16042"/>
                </a:lnTo>
                <a:lnTo>
                  <a:pt x="224590" y="148390"/>
                </a:lnTo>
                <a:lnTo>
                  <a:pt x="188495" y="204537"/>
                </a:lnTo>
                <a:lnTo>
                  <a:pt x="104274" y="300790"/>
                </a:lnTo>
                <a:lnTo>
                  <a:pt x="0" y="433137"/>
                </a:lnTo>
                <a:lnTo>
                  <a:pt x="36095" y="469232"/>
                </a:lnTo>
                <a:lnTo>
                  <a:pt x="52137" y="473242"/>
                </a:lnTo>
                <a:lnTo>
                  <a:pt x="140369" y="473242"/>
                </a:lnTo>
                <a:lnTo>
                  <a:pt x="212558" y="461211"/>
                </a:lnTo>
                <a:lnTo>
                  <a:pt x="264695" y="457200"/>
                </a:lnTo>
                <a:lnTo>
                  <a:pt x="296779" y="485274"/>
                </a:lnTo>
                <a:lnTo>
                  <a:pt x="409074" y="493295"/>
                </a:lnTo>
                <a:lnTo>
                  <a:pt x="445169" y="517358"/>
                </a:lnTo>
                <a:lnTo>
                  <a:pt x="477253" y="505327"/>
                </a:lnTo>
                <a:lnTo>
                  <a:pt x="509337" y="545432"/>
                </a:lnTo>
                <a:lnTo>
                  <a:pt x="513348" y="605590"/>
                </a:lnTo>
                <a:lnTo>
                  <a:pt x="525379" y="665748"/>
                </a:lnTo>
                <a:lnTo>
                  <a:pt x="557464" y="693821"/>
                </a:lnTo>
                <a:lnTo>
                  <a:pt x="609600" y="778042"/>
                </a:lnTo>
                <a:lnTo>
                  <a:pt x="557464" y="862264"/>
                </a:lnTo>
                <a:lnTo>
                  <a:pt x="549443" y="930442"/>
                </a:lnTo>
                <a:lnTo>
                  <a:pt x="529390" y="1066800"/>
                </a:lnTo>
                <a:lnTo>
                  <a:pt x="485274" y="1247274"/>
                </a:lnTo>
                <a:lnTo>
                  <a:pt x="449179" y="1263316"/>
                </a:lnTo>
                <a:lnTo>
                  <a:pt x="445169" y="1307432"/>
                </a:lnTo>
                <a:lnTo>
                  <a:pt x="429127" y="1339516"/>
                </a:lnTo>
                <a:lnTo>
                  <a:pt x="360948" y="1415716"/>
                </a:lnTo>
                <a:lnTo>
                  <a:pt x="296779" y="1407695"/>
                </a:lnTo>
                <a:lnTo>
                  <a:pt x="272716" y="1439779"/>
                </a:lnTo>
                <a:lnTo>
                  <a:pt x="288758" y="1499937"/>
                </a:lnTo>
                <a:lnTo>
                  <a:pt x="276727" y="1556085"/>
                </a:lnTo>
                <a:lnTo>
                  <a:pt x="385011" y="1620253"/>
                </a:lnTo>
                <a:lnTo>
                  <a:pt x="461211" y="1744579"/>
                </a:lnTo>
                <a:lnTo>
                  <a:pt x="469232" y="1772653"/>
                </a:lnTo>
                <a:lnTo>
                  <a:pt x="541422" y="1784685"/>
                </a:lnTo>
                <a:lnTo>
                  <a:pt x="637674" y="1868906"/>
                </a:lnTo>
                <a:lnTo>
                  <a:pt x="657727" y="1941095"/>
                </a:lnTo>
                <a:lnTo>
                  <a:pt x="762000" y="2005264"/>
                </a:lnTo>
                <a:lnTo>
                  <a:pt x="834190" y="2109537"/>
                </a:lnTo>
                <a:lnTo>
                  <a:pt x="962527" y="2157664"/>
                </a:lnTo>
                <a:lnTo>
                  <a:pt x="1022685" y="2229853"/>
                </a:lnTo>
                <a:lnTo>
                  <a:pt x="1130969" y="2185737"/>
                </a:lnTo>
                <a:lnTo>
                  <a:pt x="1126958" y="2141621"/>
                </a:lnTo>
                <a:lnTo>
                  <a:pt x="1163053" y="2093495"/>
                </a:lnTo>
                <a:lnTo>
                  <a:pt x="1159043" y="2057400"/>
                </a:lnTo>
                <a:lnTo>
                  <a:pt x="1199148" y="2049379"/>
                </a:lnTo>
                <a:lnTo>
                  <a:pt x="1235243" y="2033337"/>
                </a:lnTo>
                <a:lnTo>
                  <a:pt x="1219200" y="1953127"/>
                </a:lnTo>
                <a:lnTo>
                  <a:pt x="1151022" y="1872916"/>
                </a:lnTo>
                <a:lnTo>
                  <a:pt x="1090864" y="1816769"/>
                </a:lnTo>
                <a:lnTo>
                  <a:pt x="1138990" y="1744579"/>
                </a:lnTo>
                <a:lnTo>
                  <a:pt x="1147011" y="1644316"/>
                </a:lnTo>
                <a:lnTo>
                  <a:pt x="1102895" y="1515979"/>
                </a:lnTo>
                <a:lnTo>
                  <a:pt x="1082843" y="1399674"/>
                </a:lnTo>
                <a:lnTo>
                  <a:pt x="1094874" y="1363579"/>
                </a:lnTo>
                <a:lnTo>
                  <a:pt x="1138990" y="1363579"/>
                </a:lnTo>
                <a:lnTo>
                  <a:pt x="1159043" y="1395664"/>
                </a:lnTo>
                <a:lnTo>
                  <a:pt x="1215190" y="1391653"/>
                </a:lnTo>
                <a:lnTo>
                  <a:pt x="1263316" y="1427748"/>
                </a:lnTo>
                <a:lnTo>
                  <a:pt x="1311443" y="1367590"/>
                </a:lnTo>
                <a:lnTo>
                  <a:pt x="1359569" y="1267327"/>
                </a:lnTo>
                <a:lnTo>
                  <a:pt x="1287379" y="1082842"/>
                </a:lnTo>
                <a:lnTo>
                  <a:pt x="1211179" y="882316"/>
                </a:lnTo>
                <a:lnTo>
                  <a:pt x="1183106" y="846221"/>
                </a:lnTo>
                <a:lnTo>
                  <a:pt x="1098885" y="790074"/>
                </a:lnTo>
                <a:lnTo>
                  <a:pt x="970548" y="689811"/>
                </a:lnTo>
                <a:lnTo>
                  <a:pt x="846222" y="625642"/>
                </a:lnTo>
                <a:lnTo>
                  <a:pt x="749969" y="557464"/>
                </a:lnTo>
                <a:lnTo>
                  <a:pt x="657727" y="453190"/>
                </a:lnTo>
                <a:lnTo>
                  <a:pt x="645695" y="348916"/>
                </a:lnTo>
                <a:lnTo>
                  <a:pt x="625643" y="232611"/>
                </a:lnTo>
                <a:lnTo>
                  <a:pt x="633664" y="156411"/>
                </a:lnTo>
                <a:lnTo>
                  <a:pt x="669758" y="180474"/>
                </a:lnTo>
                <a:lnTo>
                  <a:pt x="717885" y="100264"/>
                </a:lnTo>
                <a:close/>
              </a:path>
            </a:pathLst>
          </a:custGeom>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orme libre : forme 34">
            <a:extLst>
              <a:ext uri="{FF2B5EF4-FFF2-40B4-BE49-F238E27FC236}">
                <a16:creationId xmlns:a16="http://schemas.microsoft.com/office/drawing/2014/main" id="{037C682B-D53B-4E69-88EC-9AE08448F0DD}"/>
              </a:ext>
            </a:extLst>
          </p:cNvPr>
          <p:cNvSpPr/>
          <p:nvPr/>
        </p:nvSpPr>
        <p:spPr>
          <a:xfrm>
            <a:off x="2963779" y="5374106"/>
            <a:ext cx="1443788" cy="978568"/>
          </a:xfrm>
          <a:custGeom>
            <a:avLst/>
            <a:gdLst>
              <a:gd name="connsiteX0" fmla="*/ 1435768 w 1435768"/>
              <a:gd name="connsiteY0" fmla="*/ 28073 h 938463"/>
              <a:gd name="connsiteX1" fmla="*/ 1379621 w 1435768"/>
              <a:gd name="connsiteY1" fmla="*/ 140368 h 938463"/>
              <a:gd name="connsiteX2" fmla="*/ 1323474 w 1435768"/>
              <a:gd name="connsiteY2" fmla="*/ 244642 h 938463"/>
              <a:gd name="connsiteX3" fmla="*/ 1283368 w 1435768"/>
              <a:gd name="connsiteY3" fmla="*/ 324852 h 938463"/>
              <a:gd name="connsiteX4" fmla="*/ 1239253 w 1435768"/>
              <a:gd name="connsiteY4" fmla="*/ 417094 h 938463"/>
              <a:gd name="connsiteX5" fmla="*/ 1239253 w 1435768"/>
              <a:gd name="connsiteY5" fmla="*/ 541421 h 938463"/>
              <a:gd name="connsiteX6" fmla="*/ 1319463 w 1435768"/>
              <a:gd name="connsiteY6" fmla="*/ 565484 h 938463"/>
              <a:gd name="connsiteX7" fmla="*/ 1295400 w 1435768"/>
              <a:gd name="connsiteY7" fmla="*/ 613610 h 938463"/>
              <a:gd name="connsiteX8" fmla="*/ 1319463 w 1435768"/>
              <a:gd name="connsiteY8" fmla="*/ 645694 h 938463"/>
              <a:gd name="connsiteX9" fmla="*/ 1343526 w 1435768"/>
              <a:gd name="connsiteY9" fmla="*/ 701842 h 938463"/>
              <a:gd name="connsiteX10" fmla="*/ 1303421 w 1435768"/>
              <a:gd name="connsiteY10" fmla="*/ 745957 h 938463"/>
              <a:gd name="connsiteX11" fmla="*/ 1255295 w 1435768"/>
              <a:gd name="connsiteY11" fmla="*/ 826168 h 938463"/>
              <a:gd name="connsiteX12" fmla="*/ 1251284 w 1435768"/>
              <a:gd name="connsiteY12" fmla="*/ 890336 h 938463"/>
              <a:gd name="connsiteX13" fmla="*/ 1235242 w 1435768"/>
              <a:gd name="connsiteY13" fmla="*/ 938463 h 938463"/>
              <a:gd name="connsiteX14" fmla="*/ 1183105 w 1435768"/>
              <a:gd name="connsiteY14" fmla="*/ 894347 h 938463"/>
              <a:gd name="connsiteX15" fmla="*/ 1118937 w 1435768"/>
              <a:gd name="connsiteY15" fmla="*/ 898357 h 938463"/>
              <a:gd name="connsiteX16" fmla="*/ 1002632 w 1435768"/>
              <a:gd name="connsiteY16" fmla="*/ 878305 h 938463"/>
              <a:gd name="connsiteX17" fmla="*/ 946484 w 1435768"/>
              <a:gd name="connsiteY17" fmla="*/ 834189 h 938463"/>
              <a:gd name="connsiteX18" fmla="*/ 898358 w 1435768"/>
              <a:gd name="connsiteY18" fmla="*/ 778042 h 938463"/>
              <a:gd name="connsiteX19" fmla="*/ 826168 w 1435768"/>
              <a:gd name="connsiteY19" fmla="*/ 689810 h 938463"/>
              <a:gd name="connsiteX20" fmla="*/ 725905 w 1435768"/>
              <a:gd name="connsiteY20" fmla="*/ 673768 h 938463"/>
              <a:gd name="connsiteX21" fmla="*/ 673768 w 1435768"/>
              <a:gd name="connsiteY21" fmla="*/ 689810 h 938463"/>
              <a:gd name="connsiteX22" fmla="*/ 577516 w 1435768"/>
              <a:gd name="connsiteY22" fmla="*/ 645694 h 938463"/>
              <a:gd name="connsiteX23" fmla="*/ 521368 w 1435768"/>
              <a:gd name="connsiteY23" fmla="*/ 593557 h 938463"/>
              <a:gd name="connsiteX24" fmla="*/ 465221 w 1435768"/>
              <a:gd name="connsiteY24" fmla="*/ 573505 h 938463"/>
              <a:gd name="connsiteX25" fmla="*/ 397042 w 1435768"/>
              <a:gd name="connsiteY25" fmla="*/ 537410 h 938463"/>
              <a:gd name="connsiteX26" fmla="*/ 336884 w 1435768"/>
              <a:gd name="connsiteY26" fmla="*/ 485273 h 938463"/>
              <a:gd name="connsiteX27" fmla="*/ 260684 w 1435768"/>
              <a:gd name="connsiteY27" fmla="*/ 453189 h 938463"/>
              <a:gd name="connsiteX28" fmla="*/ 224589 w 1435768"/>
              <a:gd name="connsiteY28" fmla="*/ 409073 h 938463"/>
              <a:gd name="connsiteX29" fmla="*/ 152400 w 1435768"/>
              <a:gd name="connsiteY29" fmla="*/ 393031 h 938463"/>
              <a:gd name="connsiteX30" fmla="*/ 100263 w 1435768"/>
              <a:gd name="connsiteY30" fmla="*/ 421105 h 938463"/>
              <a:gd name="connsiteX31" fmla="*/ 60158 w 1435768"/>
              <a:gd name="connsiteY31" fmla="*/ 364957 h 938463"/>
              <a:gd name="connsiteX32" fmla="*/ 0 w 1435768"/>
              <a:gd name="connsiteY32" fmla="*/ 328863 h 938463"/>
              <a:gd name="connsiteX33" fmla="*/ 8021 w 1435768"/>
              <a:gd name="connsiteY33" fmla="*/ 212557 h 938463"/>
              <a:gd name="connsiteX34" fmla="*/ 40105 w 1435768"/>
              <a:gd name="connsiteY34" fmla="*/ 152400 h 938463"/>
              <a:gd name="connsiteX35" fmla="*/ 68179 w 1435768"/>
              <a:gd name="connsiteY35" fmla="*/ 120315 h 938463"/>
              <a:gd name="connsiteX36" fmla="*/ 96253 w 1435768"/>
              <a:gd name="connsiteY36" fmla="*/ 120315 h 938463"/>
              <a:gd name="connsiteX37" fmla="*/ 128337 w 1435768"/>
              <a:gd name="connsiteY37" fmla="*/ 72189 h 938463"/>
              <a:gd name="connsiteX38" fmla="*/ 160421 w 1435768"/>
              <a:gd name="connsiteY38" fmla="*/ 84221 h 938463"/>
              <a:gd name="connsiteX39" fmla="*/ 188495 w 1435768"/>
              <a:gd name="connsiteY39" fmla="*/ 140368 h 938463"/>
              <a:gd name="connsiteX40" fmla="*/ 228600 w 1435768"/>
              <a:gd name="connsiteY40" fmla="*/ 148389 h 938463"/>
              <a:gd name="connsiteX41" fmla="*/ 264695 w 1435768"/>
              <a:gd name="connsiteY41" fmla="*/ 120315 h 938463"/>
              <a:gd name="connsiteX42" fmla="*/ 292768 w 1435768"/>
              <a:gd name="connsiteY42" fmla="*/ 72189 h 938463"/>
              <a:gd name="connsiteX43" fmla="*/ 324853 w 1435768"/>
              <a:gd name="connsiteY43" fmla="*/ 64168 h 938463"/>
              <a:gd name="connsiteX44" fmla="*/ 356937 w 1435768"/>
              <a:gd name="connsiteY44" fmla="*/ 72189 h 938463"/>
              <a:gd name="connsiteX45" fmla="*/ 393032 w 1435768"/>
              <a:gd name="connsiteY45" fmla="*/ 40105 h 938463"/>
              <a:gd name="connsiteX46" fmla="*/ 449179 w 1435768"/>
              <a:gd name="connsiteY46" fmla="*/ 84221 h 938463"/>
              <a:gd name="connsiteX47" fmla="*/ 457200 w 1435768"/>
              <a:gd name="connsiteY47" fmla="*/ 112294 h 938463"/>
              <a:gd name="connsiteX48" fmla="*/ 509337 w 1435768"/>
              <a:gd name="connsiteY48" fmla="*/ 100263 h 938463"/>
              <a:gd name="connsiteX49" fmla="*/ 513347 w 1435768"/>
              <a:gd name="connsiteY49" fmla="*/ 140368 h 938463"/>
              <a:gd name="connsiteX50" fmla="*/ 617621 w 1435768"/>
              <a:gd name="connsiteY50" fmla="*/ 172452 h 938463"/>
              <a:gd name="connsiteX51" fmla="*/ 713874 w 1435768"/>
              <a:gd name="connsiteY51" fmla="*/ 136357 h 938463"/>
              <a:gd name="connsiteX52" fmla="*/ 766010 w 1435768"/>
              <a:gd name="connsiteY52" fmla="*/ 144378 h 938463"/>
              <a:gd name="connsiteX53" fmla="*/ 938463 w 1435768"/>
              <a:gd name="connsiteY53" fmla="*/ 128336 h 938463"/>
              <a:gd name="connsiteX54" fmla="*/ 1014663 w 1435768"/>
              <a:gd name="connsiteY54" fmla="*/ 116305 h 938463"/>
              <a:gd name="connsiteX55" fmla="*/ 1086853 w 1435768"/>
              <a:gd name="connsiteY55" fmla="*/ 56147 h 938463"/>
              <a:gd name="connsiteX56" fmla="*/ 1147010 w 1435768"/>
              <a:gd name="connsiteY56" fmla="*/ 52136 h 938463"/>
              <a:gd name="connsiteX57" fmla="*/ 1199147 w 1435768"/>
              <a:gd name="connsiteY57" fmla="*/ 68178 h 938463"/>
              <a:gd name="connsiteX58" fmla="*/ 1267326 w 1435768"/>
              <a:gd name="connsiteY58" fmla="*/ 64168 h 938463"/>
              <a:gd name="connsiteX59" fmla="*/ 1287379 w 1435768"/>
              <a:gd name="connsiteY59" fmla="*/ 16042 h 938463"/>
              <a:gd name="connsiteX60" fmla="*/ 1323474 w 1435768"/>
              <a:gd name="connsiteY60" fmla="*/ 40105 h 938463"/>
              <a:gd name="connsiteX61" fmla="*/ 1375610 w 1435768"/>
              <a:gd name="connsiteY61" fmla="*/ 0 h 938463"/>
              <a:gd name="connsiteX62" fmla="*/ 1435768 w 1435768"/>
              <a:gd name="connsiteY62" fmla="*/ 28073 h 938463"/>
              <a:gd name="connsiteX0" fmla="*/ 1435768 w 1443788"/>
              <a:gd name="connsiteY0" fmla="*/ 68178 h 978568"/>
              <a:gd name="connsiteX1" fmla="*/ 1379621 w 1443788"/>
              <a:gd name="connsiteY1" fmla="*/ 180473 h 978568"/>
              <a:gd name="connsiteX2" fmla="*/ 1323474 w 1443788"/>
              <a:gd name="connsiteY2" fmla="*/ 284747 h 978568"/>
              <a:gd name="connsiteX3" fmla="*/ 1283368 w 1443788"/>
              <a:gd name="connsiteY3" fmla="*/ 364957 h 978568"/>
              <a:gd name="connsiteX4" fmla="*/ 1239253 w 1443788"/>
              <a:gd name="connsiteY4" fmla="*/ 457199 h 978568"/>
              <a:gd name="connsiteX5" fmla="*/ 1239253 w 1443788"/>
              <a:gd name="connsiteY5" fmla="*/ 581526 h 978568"/>
              <a:gd name="connsiteX6" fmla="*/ 1319463 w 1443788"/>
              <a:gd name="connsiteY6" fmla="*/ 605589 h 978568"/>
              <a:gd name="connsiteX7" fmla="*/ 1295400 w 1443788"/>
              <a:gd name="connsiteY7" fmla="*/ 653715 h 978568"/>
              <a:gd name="connsiteX8" fmla="*/ 1319463 w 1443788"/>
              <a:gd name="connsiteY8" fmla="*/ 685799 h 978568"/>
              <a:gd name="connsiteX9" fmla="*/ 1343526 w 1443788"/>
              <a:gd name="connsiteY9" fmla="*/ 741947 h 978568"/>
              <a:gd name="connsiteX10" fmla="*/ 1303421 w 1443788"/>
              <a:gd name="connsiteY10" fmla="*/ 786062 h 978568"/>
              <a:gd name="connsiteX11" fmla="*/ 1255295 w 1443788"/>
              <a:gd name="connsiteY11" fmla="*/ 866273 h 978568"/>
              <a:gd name="connsiteX12" fmla="*/ 1251284 w 1443788"/>
              <a:gd name="connsiteY12" fmla="*/ 930441 h 978568"/>
              <a:gd name="connsiteX13" fmla="*/ 1235242 w 1443788"/>
              <a:gd name="connsiteY13" fmla="*/ 978568 h 978568"/>
              <a:gd name="connsiteX14" fmla="*/ 1183105 w 1443788"/>
              <a:gd name="connsiteY14" fmla="*/ 934452 h 978568"/>
              <a:gd name="connsiteX15" fmla="*/ 1118937 w 1443788"/>
              <a:gd name="connsiteY15" fmla="*/ 938462 h 978568"/>
              <a:gd name="connsiteX16" fmla="*/ 1002632 w 1443788"/>
              <a:gd name="connsiteY16" fmla="*/ 918410 h 978568"/>
              <a:gd name="connsiteX17" fmla="*/ 946484 w 1443788"/>
              <a:gd name="connsiteY17" fmla="*/ 874294 h 978568"/>
              <a:gd name="connsiteX18" fmla="*/ 898358 w 1443788"/>
              <a:gd name="connsiteY18" fmla="*/ 818147 h 978568"/>
              <a:gd name="connsiteX19" fmla="*/ 826168 w 1443788"/>
              <a:gd name="connsiteY19" fmla="*/ 729915 h 978568"/>
              <a:gd name="connsiteX20" fmla="*/ 725905 w 1443788"/>
              <a:gd name="connsiteY20" fmla="*/ 713873 h 978568"/>
              <a:gd name="connsiteX21" fmla="*/ 673768 w 1443788"/>
              <a:gd name="connsiteY21" fmla="*/ 729915 h 978568"/>
              <a:gd name="connsiteX22" fmla="*/ 577516 w 1443788"/>
              <a:gd name="connsiteY22" fmla="*/ 685799 h 978568"/>
              <a:gd name="connsiteX23" fmla="*/ 521368 w 1443788"/>
              <a:gd name="connsiteY23" fmla="*/ 633662 h 978568"/>
              <a:gd name="connsiteX24" fmla="*/ 465221 w 1443788"/>
              <a:gd name="connsiteY24" fmla="*/ 613610 h 978568"/>
              <a:gd name="connsiteX25" fmla="*/ 397042 w 1443788"/>
              <a:gd name="connsiteY25" fmla="*/ 577515 h 978568"/>
              <a:gd name="connsiteX26" fmla="*/ 336884 w 1443788"/>
              <a:gd name="connsiteY26" fmla="*/ 525378 h 978568"/>
              <a:gd name="connsiteX27" fmla="*/ 260684 w 1443788"/>
              <a:gd name="connsiteY27" fmla="*/ 493294 h 978568"/>
              <a:gd name="connsiteX28" fmla="*/ 224589 w 1443788"/>
              <a:gd name="connsiteY28" fmla="*/ 449178 h 978568"/>
              <a:gd name="connsiteX29" fmla="*/ 152400 w 1443788"/>
              <a:gd name="connsiteY29" fmla="*/ 433136 h 978568"/>
              <a:gd name="connsiteX30" fmla="*/ 100263 w 1443788"/>
              <a:gd name="connsiteY30" fmla="*/ 461210 h 978568"/>
              <a:gd name="connsiteX31" fmla="*/ 60158 w 1443788"/>
              <a:gd name="connsiteY31" fmla="*/ 405062 h 978568"/>
              <a:gd name="connsiteX32" fmla="*/ 0 w 1443788"/>
              <a:gd name="connsiteY32" fmla="*/ 368968 h 978568"/>
              <a:gd name="connsiteX33" fmla="*/ 8021 w 1443788"/>
              <a:gd name="connsiteY33" fmla="*/ 252662 h 978568"/>
              <a:gd name="connsiteX34" fmla="*/ 40105 w 1443788"/>
              <a:gd name="connsiteY34" fmla="*/ 192505 h 978568"/>
              <a:gd name="connsiteX35" fmla="*/ 68179 w 1443788"/>
              <a:gd name="connsiteY35" fmla="*/ 160420 h 978568"/>
              <a:gd name="connsiteX36" fmla="*/ 96253 w 1443788"/>
              <a:gd name="connsiteY36" fmla="*/ 160420 h 978568"/>
              <a:gd name="connsiteX37" fmla="*/ 128337 w 1443788"/>
              <a:gd name="connsiteY37" fmla="*/ 112294 h 978568"/>
              <a:gd name="connsiteX38" fmla="*/ 160421 w 1443788"/>
              <a:gd name="connsiteY38" fmla="*/ 124326 h 978568"/>
              <a:gd name="connsiteX39" fmla="*/ 188495 w 1443788"/>
              <a:gd name="connsiteY39" fmla="*/ 180473 h 978568"/>
              <a:gd name="connsiteX40" fmla="*/ 228600 w 1443788"/>
              <a:gd name="connsiteY40" fmla="*/ 188494 h 978568"/>
              <a:gd name="connsiteX41" fmla="*/ 264695 w 1443788"/>
              <a:gd name="connsiteY41" fmla="*/ 160420 h 978568"/>
              <a:gd name="connsiteX42" fmla="*/ 292768 w 1443788"/>
              <a:gd name="connsiteY42" fmla="*/ 112294 h 978568"/>
              <a:gd name="connsiteX43" fmla="*/ 324853 w 1443788"/>
              <a:gd name="connsiteY43" fmla="*/ 104273 h 978568"/>
              <a:gd name="connsiteX44" fmla="*/ 356937 w 1443788"/>
              <a:gd name="connsiteY44" fmla="*/ 112294 h 978568"/>
              <a:gd name="connsiteX45" fmla="*/ 393032 w 1443788"/>
              <a:gd name="connsiteY45" fmla="*/ 80210 h 978568"/>
              <a:gd name="connsiteX46" fmla="*/ 449179 w 1443788"/>
              <a:gd name="connsiteY46" fmla="*/ 124326 h 978568"/>
              <a:gd name="connsiteX47" fmla="*/ 457200 w 1443788"/>
              <a:gd name="connsiteY47" fmla="*/ 152399 h 978568"/>
              <a:gd name="connsiteX48" fmla="*/ 509337 w 1443788"/>
              <a:gd name="connsiteY48" fmla="*/ 140368 h 978568"/>
              <a:gd name="connsiteX49" fmla="*/ 513347 w 1443788"/>
              <a:gd name="connsiteY49" fmla="*/ 180473 h 978568"/>
              <a:gd name="connsiteX50" fmla="*/ 617621 w 1443788"/>
              <a:gd name="connsiteY50" fmla="*/ 212557 h 978568"/>
              <a:gd name="connsiteX51" fmla="*/ 713874 w 1443788"/>
              <a:gd name="connsiteY51" fmla="*/ 176462 h 978568"/>
              <a:gd name="connsiteX52" fmla="*/ 766010 w 1443788"/>
              <a:gd name="connsiteY52" fmla="*/ 184483 h 978568"/>
              <a:gd name="connsiteX53" fmla="*/ 938463 w 1443788"/>
              <a:gd name="connsiteY53" fmla="*/ 168441 h 978568"/>
              <a:gd name="connsiteX54" fmla="*/ 1014663 w 1443788"/>
              <a:gd name="connsiteY54" fmla="*/ 156410 h 978568"/>
              <a:gd name="connsiteX55" fmla="*/ 1086853 w 1443788"/>
              <a:gd name="connsiteY55" fmla="*/ 96252 h 978568"/>
              <a:gd name="connsiteX56" fmla="*/ 1147010 w 1443788"/>
              <a:gd name="connsiteY56" fmla="*/ 92241 h 978568"/>
              <a:gd name="connsiteX57" fmla="*/ 1199147 w 1443788"/>
              <a:gd name="connsiteY57" fmla="*/ 108283 h 978568"/>
              <a:gd name="connsiteX58" fmla="*/ 1267326 w 1443788"/>
              <a:gd name="connsiteY58" fmla="*/ 104273 h 978568"/>
              <a:gd name="connsiteX59" fmla="*/ 1287379 w 1443788"/>
              <a:gd name="connsiteY59" fmla="*/ 56147 h 978568"/>
              <a:gd name="connsiteX60" fmla="*/ 1323474 w 1443788"/>
              <a:gd name="connsiteY60" fmla="*/ 80210 h 978568"/>
              <a:gd name="connsiteX61" fmla="*/ 1443788 w 1443788"/>
              <a:gd name="connsiteY61" fmla="*/ 0 h 978568"/>
              <a:gd name="connsiteX62" fmla="*/ 1435768 w 1443788"/>
              <a:gd name="connsiteY62" fmla="*/ 68178 h 97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43788" h="978568">
                <a:moveTo>
                  <a:pt x="1435768" y="68178"/>
                </a:moveTo>
                <a:lnTo>
                  <a:pt x="1379621" y="180473"/>
                </a:lnTo>
                <a:lnTo>
                  <a:pt x="1323474" y="284747"/>
                </a:lnTo>
                <a:lnTo>
                  <a:pt x="1283368" y="364957"/>
                </a:lnTo>
                <a:lnTo>
                  <a:pt x="1239253" y="457199"/>
                </a:lnTo>
                <a:lnTo>
                  <a:pt x="1239253" y="581526"/>
                </a:lnTo>
                <a:lnTo>
                  <a:pt x="1319463" y="605589"/>
                </a:lnTo>
                <a:lnTo>
                  <a:pt x="1295400" y="653715"/>
                </a:lnTo>
                <a:lnTo>
                  <a:pt x="1319463" y="685799"/>
                </a:lnTo>
                <a:lnTo>
                  <a:pt x="1343526" y="741947"/>
                </a:lnTo>
                <a:lnTo>
                  <a:pt x="1303421" y="786062"/>
                </a:lnTo>
                <a:lnTo>
                  <a:pt x="1255295" y="866273"/>
                </a:lnTo>
                <a:lnTo>
                  <a:pt x="1251284" y="930441"/>
                </a:lnTo>
                <a:lnTo>
                  <a:pt x="1235242" y="978568"/>
                </a:lnTo>
                <a:lnTo>
                  <a:pt x="1183105" y="934452"/>
                </a:lnTo>
                <a:lnTo>
                  <a:pt x="1118937" y="938462"/>
                </a:lnTo>
                <a:lnTo>
                  <a:pt x="1002632" y="918410"/>
                </a:lnTo>
                <a:lnTo>
                  <a:pt x="946484" y="874294"/>
                </a:lnTo>
                <a:lnTo>
                  <a:pt x="898358" y="818147"/>
                </a:lnTo>
                <a:lnTo>
                  <a:pt x="826168" y="729915"/>
                </a:lnTo>
                <a:lnTo>
                  <a:pt x="725905" y="713873"/>
                </a:lnTo>
                <a:lnTo>
                  <a:pt x="673768" y="729915"/>
                </a:lnTo>
                <a:lnTo>
                  <a:pt x="577516" y="685799"/>
                </a:lnTo>
                <a:lnTo>
                  <a:pt x="521368" y="633662"/>
                </a:lnTo>
                <a:lnTo>
                  <a:pt x="465221" y="613610"/>
                </a:lnTo>
                <a:lnTo>
                  <a:pt x="397042" y="577515"/>
                </a:lnTo>
                <a:lnTo>
                  <a:pt x="336884" y="525378"/>
                </a:lnTo>
                <a:lnTo>
                  <a:pt x="260684" y="493294"/>
                </a:lnTo>
                <a:lnTo>
                  <a:pt x="224589" y="449178"/>
                </a:lnTo>
                <a:lnTo>
                  <a:pt x="152400" y="433136"/>
                </a:lnTo>
                <a:lnTo>
                  <a:pt x="100263" y="461210"/>
                </a:lnTo>
                <a:lnTo>
                  <a:pt x="60158" y="405062"/>
                </a:lnTo>
                <a:lnTo>
                  <a:pt x="0" y="368968"/>
                </a:lnTo>
                <a:lnTo>
                  <a:pt x="8021" y="252662"/>
                </a:lnTo>
                <a:lnTo>
                  <a:pt x="40105" y="192505"/>
                </a:lnTo>
                <a:lnTo>
                  <a:pt x="68179" y="160420"/>
                </a:lnTo>
                <a:lnTo>
                  <a:pt x="96253" y="160420"/>
                </a:lnTo>
                <a:lnTo>
                  <a:pt x="128337" y="112294"/>
                </a:lnTo>
                <a:lnTo>
                  <a:pt x="160421" y="124326"/>
                </a:lnTo>
                <a:lnTo>
                  <a:pt x="188495" y="180473"/>
                </a:lnTo>
                <a:lnTo>
                  <a:pt x="228600" y="188494"/>
                </a:lnTo>
                <a:lnTo>
                  <a:pt x="264695" y="160420"/>
                </a:lnTo>
                <a:lnTo>
                  <a:pt x="292768" y="112294"/>
                </a:lnTo>
                <a:lnTo>
                  <a:pt x="324853" y="104273"/>
                </a:lnTo>
                <a:lnTo>
                  <a:pt x="356937" y="112294"/>
                </a:lnTo>
                <a:lnTo>
                  <a:pt x="393032" y="80210"/>
                </a:lnTo>
                <a:lnTo>
                  <a:pt x="449179" y="124326"/>
                </a:lnTo>
                <a:lnTo>
                  <a:pt x="457200" y="152399"/>
                </a:lnTo>
                <a:lnTo>
                  <a:pt x="509337" y="140368"/>
                </a:lnTo>
                <a:lnTo>
                  <a:pt x="513347" y="180473"/>
                </a:lnTo>
                <a:lnTo>
                  <a:pt x="617621" y="212557"/>
                </a:lnTo>
                <a:lnTo>
                  <a:pt x="713874" y="176462"/>
                </a:lnTo>
                <a:lnTo>
                  <a:pt x="766010" y="184483"/>
                </a:lnTo>
                <a:lnTo>
                  <a:pt x="938463" y="168441"/>
                </a:lnTo>
                <a:lnTo>
                  <a:pt x="1014663" y="156410"/>
                </a:lnTo>
                <a:lnTo>
                  <a:pt x="1086853" y="96252"/>
                </a:lnTo>
                <a:lnTo>
                  <a:pt x="1147010" y="92241"/>
                </a:lnTo>
                <a:lnTo>
                  <a:pt x="1199147" y="108283"/>
                </a:lnTo>
                <a:lnTo>
                  <a:pt x="1267326" y="104273"/>
                </a:lnTo>
                <a:lnTo>
                  <a:pt x="1287379" y="56147"/>
                </a:lnTo>
                <a:lnTo>
                  <a:pt x="1323474" y="80210"/>
                </a:lnTo>
                <a:lnTo>
                  <a:pt x="1443788" y="0"/>
                </a:lnTo>
                <a:lnTo>
                  <a:pt x="1435768" y="68178"/>
                </a:ln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orme libre : forme 35">
            <a:extLst>
              <a:ext uri="{FF2B5EF4-FFF2-40B4-BE49-F238E27FC236}">
                <a16:creationId xmlns:a16="http://schemas.microsoft.com/office/drawing/2014/main" id="{FA4A05B5-AE53-45E7-A73B-BDD608C956B2}"/>
              </a:ext>
            </a:extLst>
          </p:cNvPr>
          <p:cNvSpPr/>
          <p:nvPr/>
        </p:nvSpPr>
        <p:spPr>
          <a:xfrm>
            <a:off x="3292642" y="2775284"/>
            <a:ext cx="2366211" cy="2839453"/>
          </a:xfrm>
          <a:custGeom>
            <a:avLst/>
            <a:gdLst>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20053 w 2366211"/>
              <a:gd name="connsiteY119" fmla="*/ 545432 h 2839453"/>
              <a:gd name="connsiteX120" fmla="*/ 56147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20053 w 2366211"/>
              <a:gd name="connsiteY119" fmla="*/ 545432 h 2839453"/>
              <a:gd name="connsiteX120" fmla="*/ 44116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8022 w 2366211"/>
              <a:gd name="connsiteY119" fmla="*/ 545432 h 2839453"/>
              <a:gd name="connsiteX120" fmla="*/ 44116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366211" h="2839453">
                <a:moveTo>
                  <a:pt x="272716" y="0"/>
                </a:moveTo>
                <a:lnTo>
                  <a:pt x="320842" y="88232"/>
                </a:lnTo>
                <a:lnTo>
                  <a:pt x="360947" y="172453"/>
                </a:lnTo>
                <a:lnTo>
                  <a:pt x="441158" y="272716"/>
                </a:lnTo>
                <a:lnTo>
                  <a:pt x="541421" y="356937"/>
                </a:lnTo>
                <a:lnTo>
                  <a:pt x="589547" y="368969"/>
                </a:lnTo>
                <a:lnTo>
                  <a:pt x="625642" y="413084"/>
                </a:lnTo>
                <a:lnTo>
                  <a:pt x="645695" y="449179"/>
                </a:lnTo>
                <a:lnTo>
                  <a:pt x="822158" y="525379"/>
                </a:lnTo>
                <a:lnTo>
                  <a:pt x="886326" y="533400"/>
                </a:lnTo>
                <a:lnTo>
                  <a:pt x="966537" y="557463"/>
                </a:lnTo>
                <a:lnTo>
                  <a:pt x="994611" y="521369"/>
                </a:lnTo>
                <a:lnTo>
                  <a:pt x="1030705" y="505327"/>
                </a:lnTo>
                <a:lnTo>
                  <a:pt x="1074821" y="537411"/>
                </a:lnTo>
                <a:lnTo>
                  <a:pt x="1122947" y="505327"/>
                </a:lnTo>
                <a:lnTo>
                  <a:pt x="1223211" y="509337"/>
                </a:lnTo>
                <a:lnTo>
                  <a:pt x="1275347" y="561474"/>
                </a:lnTo>
                <a:lnTo>
                  <a:pt x="1223211" y="633663"/>
                </a:lnTo>
                <a:lnTo>
                  <a:pt x="1163053" y="701842"/>
                </a:lnTo>
                <a:lnTo>
                  <a:pt x="1155032" y="737937"/>
                </a:lnTo>
                <a:lnTo>
                  <a:pt x="1199147" y="790074"/>
                </a:lnTo>
                <a:lnTo>
                  <a:pt x="1736558" y="998621"/>
                </a:lnTo>
                <a:lnTo>
                  <a:pt x="1828800" y="1066800"/>
                </a:lnTo>
                <a:lnTo>
                  <a:pt x="1993232" y="1143000"/>
                </a:lnTo>
                <a:lnTo>
                  <a:pt x="2085474" y="1183105"/>
                </a:lnTo>
                <a:lnTo>
                  <a:pt x="2165684" y="1263316"/>
                </a:lnTo>
                <a:lnTo>
                  <a:pt x="2261937" y="1327484"/>
                </a:lnTo>
                <a:lnTo>
                  <a:pt x="2346158" y="1407695"/>
                </a:lnTo>
                <a:lnTo>
                  <a:pt x="2366211" y="1467853"/>
                </a:lnTo>
                <a:lnTo>
                  <a:pt x="2330116" y="1532021"/>
                </a:lnTo>
                <a:lnTo>
                  <a:pt x="2318084" y="1580148"/>
                </a:lnTo>
                <a:lnTo>
                  <a:pt x="2306053" y="1664369"/>
                </a:lnTo>
                <a:lnTo>
                  <a:pt x="2257926" y="1656348"/>
                </a:lnTo>
                <a:lnTo>
                  <a:pt x="2181726" y="1624263"/>
                </a:lnTo>
                <a:lnTo>
                  <a:pt x="2129590" y="1556084"/>
                </a:lnTo>
                <a:lnTo>
                  <a:pt x="2101516" y="1475874"/>
                </a:lnTo>
                <a:lnTo>
                  <a:pt x="2069432" y="1463842"/>
                </a:lnTo>
                <a:lnTo>
                  <a:pt x="2065421" y="1415716"/>
                </a:lnTo>
                <a:lnTo>
                  <a:pt x="1997242" y="1387642"/>
                </a:lnTo>
                <a:lnTo>
                  <a:pt x="1905000" y="1407695"/>
                </a:lnTo>
                <a:lnTo>
                  <a:pt x="1812758" y="1375611"/>
                </a:lnTo>
                <a:lnTo>
                  <a:pt x="1764632" y="1351548"/>
                </a:lnTo>
                <a:lnTo>
                  <a:pt x="1752600" y="1303421"/>
                </a:lnTo>
                <a:lnTo>
                  <a:pt x="1688432" y="1283369"/>
                </a:lnTo>
                <a:lnTo>
                  <a:pt x="1620253" y="1327484"/>
                </a:lnTo>
                <a:lnTo>
                  <a:pt x="1572126" y="1435769"/>
                </a:lnTo>
                <a:lnTo>
                  <a:pt x="1511969" y="1532021"/>
                </a:lnTo>
                <a:lnTo>
                  <a:pt x="1511969" y="1568116"/>
                </a:lnTo>
                <a:lnTo>
                  <a:pt x="1503947" y="1628274"/>
                </a:lnTo>
                <a:lnTo>
                  <a:pt x="1467853" y="1716505"/>
                </a:lnTo>
                <a:lnTo>
                  <a:pt x="1467853" y="1744579"/>
                </a:lnTo>
                <a:lnTo>
                  <a:pt x="1507958" y="1796716"/>
                </a:lnTo>
                <a:lnTo>
                  <a:pt x="1572126" y="1828800"/>
                </a:lnTo>
                <a:lnTo>
                  <a:pt x="1628274" y="1832811"/>
                </a:lnTo>
                <a:lnTo>
                  <a:pt x="1704474" y="1888958"/>
                </a:lnTo>
                <a:lnTo>
                  <a:pt x="1788695" y="1941095"/>
                </a:lnTo>
                <a:lnTo>
                  <a:pt x="1788695" y="2017295"/>
                </a:lnTo>
                <a:lnTo>
                  <a:pt x="1812758" y="2105527"/>
                </a:lnTo>
                <a:lnTo>
                  <a:pt x="1824790" y="2161674"/>
                </a:lnTo>
                <a:lnTo>
                  <a:pt x="1776663" y="2221832"/>
                </a:lnTo>
                <a:lnTo>
                  <a:pt x="1716505" y="2205790"/>
                </a:lnTo>
                <a:lnTo>
                  <a:pt x="1592179" y="2273969"/>
                </a:lnTo>
                <a:lnTo>
                  <a:pt x="1560095" y="2334127"/>
                </a:lnTo>
                <a:lnTo>
                  <a:pt x="1576137" y="2498558"/>
                </a:lnTo>
                <a:lnTo>
                  <a:pt x="1536032" y="2566737"/>
                </a:lnTo>
                <a:lnTo>
                  <a:pt x="1459832" y="2618874"/>
                </a:lnTo>
                <a:lnTo>
                  <a:pt x="1411705" y="2675021"/>
                </a:lnTo>
                <a:lnTo>
                  <a:pt x="1391653" y="2763253"/>
                </a:lnTo>
                <a:lnTo>
                  <a:pt x="1363579" y="2827421"/>
                </a:lnTo>
                <a:lnTo>
                  <a:pt x="1287379" y="2839453"/>
                </a:lnTo>
                <a:lnTo>
                  <a:pt x="1175084" y="2831432"/>
                </a:lnTo>
                <a:lnTo>
                  <a:pt x="1175084" y="2831432"/>
                </a:lnTo>
                <a:lnTo>
                  <a:pt x="1159042" y="2667000"/>
                </a:lnTo>
                <a:lnTo>
                  <a:pt x="1231232" y="2610853"/>
                </a:lnTo>
                <a:lnTo>
                  <a:pt x="1251284" y="2542674"/>
                </a:lnTo>
                <a:lnTo>
                  <a:pt x="1271337" y="2478505"/>
                </a:lnTo>
                <a:lnTo>
                  <a:pt x="1239253" y="2442411"/>
                </a:lnTo>
                <a:lnTo>
                  <a:pt x="1227221" y="2402305"/>
                </a:lnTo>
                <a:lnTo>
                  <a:pt x="1291390" y="2350169"/>
                </a:lnTo>
                <a:lnTo>
                  <a:pt x="1355558" y="2350169"/>
                </a:lnTo>
                <a:lnTo>
                  <a:pt x="1387642" y="2338137"/>
                </a:lnTo>
                <a:lnTo>
                  <a:pt x="1383632" y="2237874"/>
                </a:lnTo>
                <a:lnTo>
                  <a:pt x="1335505" y="2185737"/>
                </a:lnTo>
                <a:lnTo>
                  <a:pt x="1291390" y="2065421"/>
                </a:lnTo>
                <a:lnTo>
                  <a:pt x="1263316" y="1945105"/>
                </a:lnTo>
                <a:lnTo>
                  <a:pt x="1219200" y="1888958"/>
                </a:lnTo>
                <a:lnTo>
                  <a:pt x="1187116" y="1840832"/>
                </a:lnTo>
                <a:lnTo>
                  <a:pt x="1155032" y="1724527"/>
                </a:lnTo>
                <a:lnTo>
                  <a:pt x="1078832" y="1584158"/>
                </a:lnTo>
                <a:lnTo>
                  <a:pt x="1026695" y="1572127"/>
                </a:lnTo>
                <a:lnTo>
                  <a:pt x="974558" y="1604211"/>
                </a:lnTo>
                <a:lnTo>
                  <a:pt x="910390" y="1604211"/>
                </a:lnTo>
                <a:lnTo>
                  <a:pt x="862263" y="1560095"/>
                </a:lnTo>
                <a:lnTo>
                  <a:pt x="810126" y="1515979"/>
                </a:lnTo>
                <a:lnTo>
                  <a:pt x="721895" y="1483895"/>
                </a:lnTo>
                <a:lnTo>
                  <a:pt x="753979" y="1431758"/>
                </a:lnTo>
                <a:lnTo>
                  <a:pt x="741947" y="1371600"/>
                </a:lnTo>
                <a:lnTo>
                  <a:pt x="685800" y="1275348"/>
                </a:lnTo>
                <a:lnTo>
                  <a:pt x="649705" y="1251284"/>
                </a:lnTo>
                <a:lnTo>
                  <a:pt x="581526" y="1279358"/>
                </a:lnTo>
                <a:lnTo>
                  <a:pt x="505326" y="1275348"/>
                </a:lnTo>
                <a:lnTo>
                  <a:pt x="485274" y="1303421"/>
                </a:lnTo>
                <a:lnTo>
                  <a:pt x="477253" y="1247274"/>
                </a:lnTo>
                <a:lnTo>
                  <a:pt x="497305" y="1219200"/>
                </a:lnTo>
                <a:lnTo>
                  <a:pt x="441158" y="1159042"/>
                </a:lnTo>
                <a:lnTo>
                  <a:pt x="385011" y="1199148"/>
                </a:lnTo>
                <a:lnTo>
                  <a:pt x="336884" y="1102895"/>
                </a:lnTo>
                <a:lnTo>
                  <a:pt x="280737" y="994611"/>
                </a:lnTo>
                <a:lnTo>
                  <a:pt x="200526" y="922421"/>
                </a:lnTo>
                <a:lnTo>
                  <a:pt x="180474" y="922421"/>
                </a:lnTo>
                <a:lnTo>
                  <a:pt x="160421" y="962527"/>
                </a:lnTo>
                <a:lnTo>
                  <a:pt x="96253" y="954505"/>
                </a:lnTo>
                <a:lnTo>
                  <a:pt x="48126" y="918411"/>
                </a:lnTo>
                <a:lnTo>
                  <a:pt x="40105" y="870284"/>
                </a:lnTo>
                <a:lnTo>
                  <a:pt x="80211" y="834190"/>
                </a:lnTo>
                <a:lnTo>
                  <a:pt x="80211" y="786063"/>
                </a:lnTo>
                <a:lnTo>
                  <a:pt x="144379" y="757990"/>
                </a:lnTo>
                <a:lnTo>
                  <a:pt x="144379" y="681790"/>
                </a:lnTo>
                <a:cubicBezTo>
                  <a:pt x="131011" y="667085"/>
                  <a:pt x="127000" y="660400"/>
                  <a:pt x="104274" y="637674"/>
                </a:cubicBezTo>
                <a:cubicBezTo>
                  <a:pt x="81548" y="614948"/>
                  <a:pt x="40106" y="576179"/>
                  <a:pt x="8022" y="545432"/>
                </a:cubicBezTo>
                <a:lnTo>
                  <a:pt x="44116" y="485274"/>
                </a:lnTo>
                <a:lnTo>
                  <a:pt x="68179" y="397042"/>
                </a:lnTo>
                <a:lnTo>
                  <a:pt x="56147" y="352927"/>
                </a:lnTo>
                <a:lnTo>
                  <a:pt x="24063" y="248653"/>
                </a:lnTo>
                <a:lnTo>
                  <a:pt x="16042" y="212558"/>
                </a:lnTo>
                <a:lnTo>
                  <a:pt x="0" y="116305"/>
                </a:lnTo>
                <a:lnTo>
                  <a:pt x="16042" y="100263"/>
                </a:lnTo>
                <a:lnTo>
                  <a:pt x="36095" y="96253"/>
                </a:lnTo>
                <a:lnTo>
                  <a:pt x="72190" y="124327"/>
                </a:lnTo>
                <a:lnTo>
                  <a:pt x="120316" y="124327"/>
                </a:lnTo>
                <a:lnTo>
                  <a:pt x="172453" y="164432"/>
                </a:lnTo>
                <a:lnTo>
                  <a:pt x="220579" y="116305"/>
                </a:lnTo>
                <a:lnTo>
                  <a:pt x="272716" y="0"/>
                </a:ln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Connecteur droit 37">
            <a:extLst>
              <a:ext uri="{FF2B5EF4-FFF2-40B4-BE49-F238E27FC236}">
                <a16:creationId xmlns:a16="http://schemas.microsoft.com/office/drawing/2014/main" id="{A6DC1980-26C7-4C2A-B49E-75822492F175}"/>
              </a:ext>
            </a:extLst>
          </p:cNvPr>
          <p:cNvCxnSpPr>
            <a:cxnSpLocks/>
          </p:cNvCxnSpPr>
          <p:nvPr/>
        </p:nvCxnSpPr>
        <p:spPr>
          <a:xfrm>
            <a:off x="5061284" y="6509484"/>
            <a:ext cx="51463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4ED81B6A-792A-442F-BF80-03BA41ED719A}"/>
              </a:ext>
            </a:extLst>
          </p:cNvPr>
          <p:cNvSpPr txBox="1"/>
          <p:nvPr/>
        </p:nvSpPr>
        <p:spPr>
          <a:xfrm>
            <a:off x="4981074" y="6254874"/>
            <a:ext cx="9545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0         100 km</a:t>
            </a:r>
          </a:p>
        </p:txBody>
      </p:sp>
      <p:sp>
        <p:nvSpPr>
          <p:cNvPr id="7" name="Rectangle 6">
            <a:extLst>
              <a:ext uri="{FF2B5EF4-FFF2-40B4-BE49-F238E27FC236}">
                <a16:creationId xmlns:a16="http://schemas.microsoft.com/office/drawing/2014/main" id="{E0D7A707-12F3-48BF-91B9-D29C9FD94BDD}"/>
              </a:ext>
            </a:extLst>
          </p:cNvPr>
          <p:cNvSpPr/>
          <p:nvPr/>
        </p:nvSpPr>
        <p:spPr>
          <a:xfrm>
            <a:off x="224513" y="222308"/>
            <a:ext cx="5713071" cy="641338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A7A2D7C-089C-4800-B9CF-7A5E429C84ED}"/>
              </a:ext>
            </a:extLst>
          </p:cNvPr>
          <p:cNvSpPr/>
          <p:nvPr/>
        </p:nvSpPr>
        <p:spPr>
          <a:xfrm>
            <a:off x="6106449" y="1008668"/>
            <a:ext cx="486562" cy="28522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41313641-98A3-4B46-B893-F363693D821A}"/>
              </a:ext>
            </a:extLst>
          </p:cNvPr>
          <p:cNvSpPr txBox="1"/>
          <p:nvPr/>
        </p:nvSpPr>
        <p:spPr>
          <a:xfrm>
            <a:off x="6593011" y="936478"/>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Empire d’Autriche-Hongrie</a:t>
            </a:r>
          </a:p>
        </p:txBody>
      </p:sp>
      <p:pic>
        <p:nvPicPr>
          <p:cNvPr id="1026" name="Picture 2" descr="RÃ©sultat de recherche d'images pour &quot;drapeau autriche hongrie&quot;">
            <a:extLst>
              <a:ext uri="{FF2B5EF4-FFF2-40B4-BE49-F238E27FC236}">
                <a16:creationId xmlns:a16="http://schemas.microsoft.com/office/drawing/2014/main" id="{C768C00D-8D08-44AC-BB0F-C1DBD71B94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6245" y="1445566"/>
            <a:ext cx="974141" cy="630872"/>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5AED3BF0-719E-4874-94D3-DD7EE6593B9C}"/>
              </a:ext>
            </a:extLst>
          </p:cNvPr>
          <p:cNvSpPr txBox="1"/>
          <p:nvPr/>
        </p:nvSpPr>
        <p:spPr>
          <a:xfrm>
            <a:off x="3554730" y="227765"/>
            <a:ext cx="20630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Empire d’Autriche</a:t>
            </a:r>
          </a:p>
        </p:txBody>
      </p:sp>
      <p:sp>
        <p:nvSpPr>
          <p:cNvPr id="39" name="Rectangle 38">
            <a:extLst>
              <a:ext uri="{FF2B5EF4-FFF2-40B4-BE49-F238E27FC236}">
                <a16:creationId xmlns:a16="http://schemas.microsoft.com/office/drawing/2014/main" id="{EF8CEFCF-F486-444B-B42B-17A855E4E678}"/>
              </a:ext>
            </a:extLst>
          </p:cNvPr>
          <p:cNvSpPr/>
          <p:nvPr/>
        </p:nvSpPr>
        <p:spPr>
          <a:xfrm>
            <a:off x="6129444" y="1878692"/>
            <a:ext cx="486562" cy="285226"/>
          </a:xfrm>
          <a:prstGeom prst="rect">
            <a:avLst/>
          </a:prstGeom>
          <a:solidFill>
            <a:srgbClr val="9966FF"/>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D32DF5F2-5976-4639-A96D-D74F1331D181}"/>
              </a:ext>
            </a:extLst>
          </p:cNvPr>
          <p:cNvSpPr txBox="1"/>
          <p:nvPr/>
        </p:nvSpPr>
        <p:spPr>
          <a:xfrm>
            <a:off x="6611561" y="1830805"/>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Etats de l’Eglise</a:t>
            </a:r>
          </a:p>
        </p:txBody>
      </p:sp>
      <p:sp>
        <p:nvSpPr>
          <p:cNvPr id="42" name="ZoneTexte 41">
            <a:extLst>
              <a:ext uri="{FF2B5EF4-FFF2-40B4-BE49-F238E27FC236}">
                <a16:creationId xmlns:a16="http://schemas.microsoft.com/office/drawing/2014/main" id="{82DD4F14-BD8B-4426-9603-B7AFB33E6EC7}"/>
              </a:ext>
            </a:extLst>
          </p:cNvPr>
          <p:cNvSpPr txBox="1"/>
          <p:nvPr/>
        </p:nvSpPr>
        <p:spPr>
          <a:xfrm>
            <a:off x="2475135" y="2303728"/>
            <a:ext cx="12018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Etats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de l’Eglise</a:t>
            </a:r>
          </a:p>
        </p:txBody>
      </p:sp>
      <p:pic>
        <p:nvPicPr>
          <p:cNvPr id="1028" name="Picture 4" descr="Drapeau">
            <a:extLst>
              <a:ext uri="{FF2B5EF4-FFF2-40B4-BE49-F238E27FC236}">
                <a16:creationId xmlns:a16="http://schemas.microsoft.com/office/drawing/2014/main" id="{7C0F6472-D5BA-4457-8C2D-508F06669D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353" y="690201"/>
            <a:ext cx="685011" cy="45667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01B9C782-B0A1-4E46-847E-E0958A7E795F}"/>
              </a:ext>
            </a:extLst>
          </p:cNvPr>
          <p:cNvSpPr/>
          <p:nvPr/>
        </p:nvSpPr>
        <p:spPr>
          <a:xfrm>
            <a:off x="6129444" y="2334760"/>
            <a:ext cx="486562" cy="285226"/>
          </a:xfrm>
          <a:prstGeom prst="rect">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ZoneTexte 43">
            <a:extLst>
              <a:ext uri="{FF2B5EF4-FFF2-40B4-BE49-F238E27FC236}">
                <a16:creationId xmlns:a16="http://schemas.microsoft.com/office/drawing/2014/main" id="{C575443A-6A47-4AF9-881D-E1A7B5756971}"/>
              </a:ext>
            </a:extLst>
          </p:cNvPr>
          <p:cNvSpPr txBox="1"/>
          <p:nvPr/>
        </p:nvSpPr>
        <p:spPr>
          <a:xfrm>
            <a:off x="6611561" y="2286873"/>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Royaume de Piémont-Sardaigne</a:t>
            </a:r>
          </a:p>
        </p:txBody>
      </p:sp>
      <p:sp>
        <p:nvSpPr>
          <p:cNvPr id="46" name="ZoneTexte 45">
            <a:extLst>
              <a:ext uri="{FF2B5EF4-FFF2-40B4-BE49-F238E27FC236}">
                <a16:creationId xmlns:a16="http://schemas.microsoft.com/office/drawing/2014/main" id="{8312F0BC-DC31-4B6A-96FB-44ABE19CEFCF}"/>
              </a:ext>
            </a:extLst>
          </p:cNvPr>
          <p:cNvSpPr txBox="1"/>
          <p:nvPr/>
        </p:nvSpPr>
        <p:spPr>
          <a:xfrm>
            <a:off x="164891" y="2526252"/>
            <a:ext cx="12018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Royaume de Piémont-Sardaigne</a:t>
            </a:r>
          </a:p>
        </p:txBody>
      </p:sp>
      <p:cxnSp>
        <p:nvCxnSpPr>
          <p:cNvPr id="11" name="Connecteur droit avec flèche 10">
            <a:extLst>
              <a:ext uri="{FF2B5EF4-FFF2-40B4-BE49-F238E27FC236}">
                <a16:creationId xmlns:a16="http://schemas.microsoft.com/office/drawing/2014/main" id="{17F521C5-872D-439D-A517-789CCA24D676}"/>
              </a:ext>
            </a:extLst>
          </p:cNvPr>
          <p:cNvCxnSpPr/>
          <p:nvPr/>
        </p:nvCxnSpPr>
        <p:spPr>
          <a:xfrm flipV="1">
            <a:off x="999023" y="1761002"/>
            <a:ext cx="91840" cy="661356"/>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a:extLst>
              <a:ext uri="{FF2B5EF4-FFF2-40B4-BE49-F238E27FC236}">
                <a16:creationId xmlns:a16="http://schemas.microsoft.com/office/drawing/2014/main" id="{94018E65-57C6-4A16-8D71-CC4A7ABF0FDA}"/>
              </a:ext>
            </a:extLst>
          </p:cNvPr>
          <p:cNvCxnSpPr>
            <a:cxnSpLocks/>
          </p:cNvCxnSpPr>
          <p:nvPr/>
        </p:nvCxnSpPr>
        <p:spPr>
          <a:xfrm>
            <a:off x="995369" y="3779967"/>
            <a:ext cx="318002" cy="44687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9" name="Rectangle 78">
            <a:extLst>
              <a:ext uri="{FF2B5EF4-FFF2-40B4-BE49-F238E27FC236}">
                <a16:creationId xmlns:a16="http://schemas.microsoft.com/office/drawing/2014/main" id="{C4F1334A-0E5E-47C6-B015-771BE1DE6D17}"/>
              </a:ext>
            </a:extLst>
          </p:cNvPr>
          <p:cNvSpPr/>
          <p:nvPr/>
        </p:nvSpPr>
        <p:spPr>
          <a:xfrm>
            <a:off x="6106449" y="1470039"/>
            <a:ext cx="486562" cy="285226"/>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ZoneTexte 79">
            <a:extLst>
              <a:ext uri="{FF2B5EF4-FFF2-40B4-BE49-F238E27FC236}">
                <a16:creationId xmlns:a16="http://schemas.microsoft.com/office/drawing/2014/main" id="{1621F939-CAF8-45B2-BFE8-B7EE345A908D}"/>
              </a:ext>
            </a:extLst>
          </p:cNvPr>
          <p:cNvSpPr txBox="1"/>
          <p:nvPr/>
        </p:nvSpPr>
        <p:spPr>
          <a:xfrm>
            <a:off x="6593011" y="1397849"/>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Etats contrôlés par l’Autriche-Hongrie</a:t>
            </a:r>
          </a:p>
        </p:txBody>
      </p:sp>
      <p:sp>
        <p:nvSpPr>
          <p:cNvPr id="81" name="ZoneTexte 80">
            <a:extLst>
              <a:ext uri="{FF2B5EF4-FFF2-40B4-BE49-F238E27FC236}">
                <a16:creationId xmlns:a16="http://schemas.microsoft.com/office/drawing/2014/main" id="{FE94A8DA-1216-479C-A56B-800E34701DB3}"/>
              </a:ext>
            </a:extLst>
          </p:cNvPr>
          <p:cNvSpPr txBox="1"/>
          <p:nvPr/>
        </p:nvSpPr>
        <p:spPr>
          <a:xfrm>
            <a:off x="3719362" y="4806108"/>
            <a:ext cx="12018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Royaume des deux-Siciles</a:t>
            </a:r>
          </a:p>
        </p:txBody>
      </p:sp>
      <p:sp>
        <p:nvSpPr>
          <p:cNvPr id="82" name="ZoneTexte 81">
            <a:extLst>
              <a:ext uri="{FF2B5EF4-FFF2-40B4-BE49-F238E27FC236}">
                <a16:creationId xmlns:a16="http://schemas.microsoft.com/office/drawing/2014/main" id="{7DCDD76A-97DF-43CB-A510-CEB7EBFA78F7}"/>
              </a:ext>
            </a:extLst>
          </p:cNvPr>
          <p:cNvSpPr txBox="1"/>
          <p:nvPr/>
        </p:nvSpPr>
        <p:spPr>
          <a:xfrm>
            <a:off x="1494816" y="1410838"/>
            <a:ext cx="5447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a:t>
            </a:r>
          </a:p>
        </p:txBody>
      </p:sp>
      <p:sp>
        <p:nvSpPr>
          <p:cNvPr id="83" name="ZoneTexte 82">
            <a:extLst>
              <a:ext uri="{FF2B5EF4-FFF2-40B4-BE49-F238E27FC236}">
                <a16:creationId xmlns:a16="http://schemas.microsoft.com/office/drawing/2014/main" id="{C2A6A23D-5054-40F0-BC58-87FCF6AF2045}"/>
              </a:ext>
            </a:extLst>
          </p:cNvPr>
          <p:cNvSpPr txBox="1"/>
          <p:nvPr/>
        </p:nvSpPr>
        <p:spPr>
          <a:xfrm>
            <a:off x="1986037" y="1472257"/>
            <a:ext cx="5447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a:t>
            </a:r>
          </a:p>
        </p:txBody>
      </p:sp>
      <p:sp>
        <p:nvSpPr>
          <p:cNvPr id="84" name="ZoneTexte 83">
            <a:extLst>
              <a:ext uri="{FF2B5EF4-FFF2-40B4-BE49-F238E27FC236}">
                <a16:creationId xmlns:a16="http://schemas.microsoft.com/office/drawing/2014/main" id="{4F1D039D-D02F-4597-852D-B145E16DE91D}"/>
              </a:ext>
            </a:extLst>
          </p:cNvPr>
          <p:cNvSpPr txBox="1"/>
          <p:nvPr/>
        </p:nvSpPr>
        <p:spPr>
          <a:xfrm>
            <a:off x="164891" y="5584260"/>
            <a:ext cx="23102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 Duché de Parme</a:t>
            </a:r>
          </a:p>
        </p:txBody>
      </p:sp>
      <p:sp>
        <p:nvSpPr>
          <p:cNvPr id="85" name="ZoneTexte 84">
            <a:extLst>
              <a:ext uri="{FF2B5EF4-FFF2-40B4-BE49-F238E27FC236}">
                <a16:creationId xmlns:a16="http://schemas.microsoft.com/office/drawing/2014/main" id="{5E9E4562-BBF4-4451-9064-F403F0223186}"/>
              </a:ext>
            </a:extLst>
          </p:cNvPr>
          <p:cNvSpPr txBox="1"/>
          <p:nvPr/>
        </p:nvSpPr>
        <p:spPr>
          <a:xfrm>
            <a:off x="197536" y="5892635"/>
            <a:ext cx="23102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 Duché de Modène</a:t>
            </a:r>
          </a:p>
        </p:txBody>
      </p:sp>
      <p:sp>
        <p:nvSpPr>
          <p:cNvPr id="86" name="ZoneTexte 85">
            <a:extLst>
              <a:ext uri="{FF2B5EF4-FFF2-40B4-BE49-F238E27FC236}">
                <a16:creationId xmlns:a16="http://schemas.microsoft.com/office/drawing/2014/main" id="{62DD52B8-4E54-4754-82AB-135CE6C6AF44}"/>
              </a:ext>
            </a:extLst>
          </p:cNvPr>
          <p:cNvSpPr txBox="1"/>
          <p:nvPr/>
        </p:nvSpPr>
        <p:spPr>
          <a:xfrm>
            <a:off x="335781" y="6182194"/>
            <a:ext cx="27277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 Grand Duché de Toscane</a:t>
            </a:r>
          </a:p>
        </p:txBody>
      </p:sp>
      <p:sp>
        <p:nvSpPr>
          <p:cNvPr id="87" name="ZoneTexte 86">
            <a:extLst>
              <a:ext uri="{FF2B5EF4-FFF2-40B4-BE49-F238E27FC236}">
                <a16:creationId xmlns:a16="http://schemas.microsoft.com/office/drawing/2014/main" id="{DAACE12C-B8B5-4FCE-8C3B-DC9860F69A5B}"/>
              </a:ext>
            </a:extLst>
          </p:cNvPr>
          <p:cNvSpPr txBox="1"/>
          <p:nvPr/>
        </p:nvSpPr>
        <p:spPr>
          <a:xfrm>
            <a:off x="2187841" y="2317329"/>
            <a:ext cx="5447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a:t>
            </a:r>
          </a:p>
        </p:txBody>
      </p:sp>
      <p:pic>
        <p:nvPicPr>
          <p:cNvPr id="1036" name="Picture 12" descr="RÃ©sultat de recherche d'images pour &quot;drapeau vatican&quot;">
            <a:extLst>
              <a:ext uri="{FF2B5EF4-FFF2-40B4-BE49-F238E27FC236}">
                <a16:creationId xmlns:a16="http://schemas.microsoft.com/office/drawing/2014/main" id="{B6BA9659-C647-4C4F-8EE2-A2E0583940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1161" y="2061955"/>
            <a:ext cx="851541" cy="551474"/>
          </a:xfrm>
          <a:prstGeom prst="rect">
            <a:avLst/>
          </a:prstGeom>
          <a:noFill/>
          <a:extLst>
            <a:ext uri="{909E8E84-426E-40DD-AFC4-6F175D3DCCD1}">
              <a14:hiddenFill xmlns:a14="http://schemas.microsoft.com/office/drawing/2010/main">
                <a:solidFill>
                  <a:srgbClr val="FFFFFF"/>
                </a:solidFill>
              </a14:hiddenFill>
            </a:ext>
          </a:extLst>
        </p:spPr>
      </p:pic>
      <p:sp>
        <p:nvSpPr>
          <p:cNvPr id="47" name="Ellipse 46">
            <a:extLst>
              <a:ext uri="{FF2B5EF4-FFF2-40B4-BE49-F238E27FC236}">
                <a16:creationId xmlns:a16="http://schemas.microsoft.com/office/drawing/2014/main" id="{F0320308-59B4-44CD-871C-FDEE603367CC}"/>
              </a:ext>
            </a:extLst>
          </p:cNvPr>
          <p:cNvSpPr/>
          <p:nvPr/>
        </p:nvSpPr>
        <p:spPr>
          <a:xfrm>
            <a:off x="868692" y="1410838"/>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Ellipse 97">
            <a:extLst>
              <a:ext uri="{FF2B5EF4-FFF2-40B4-BE49-F238E27FC236}">
                <a16:creationId xmlns:a16="http://schemas.microsoft.com/office/drawing/2014/main" id="{B1BED777-FAAC-48BC-88C0-9CB0016C4F03}"/>
              </a:ext>
            </a:extLst>
          </p:cNvPr>
          <p:cNvSpPr/>
          <p:nvPr/>
        </p:nvSpPr>
        <p:spPr>
          <a:xfrm>
            <a:off x="2356551" y="217086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Ellipse 98">
            <a:extLst>
              <a:ext uri="{FF2B5EF4-FFF2-40B4-BE49-F238E27FC236}">
                <a16:creationId xmlns:a16="http://schemas.microsoft.com/office/drawing/2014/main" id="{E1EF1D3A-DF75-43E9-9557-3ABD7CC21095}"/>
              </a:ext>
            </a:extLst>
          </p:cNvPr>
          <p:cNvSpPr/>
          <p:nvPr/>
        </p:nvSpPr>
        <p:spPr>
          <a:xfrm>
            <a:off x="2878172" y="3284950"/>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Ellipse 99">
            <a:extLst>
              <a:ext uri="{FF2B5EF4-FFF2-40B4-BE49-F238E27FC236}">
                <a16:creationId xmlns:a16="http://schemas.microsoft.com/office/drawing/2014/main" id="{0644AAD8-BB1E-42F3-822E-0B119C346095}"/>
              </a:ext>
            </a:extLst>
          </p:cNvPr>
          <p:cNvSpPr/>
          <p:nvPr/>
        </p:nvSpPr>
        <p:spPr>
          <a:xfrm>
            <a:off x="2833642" y="122542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ZoneTexte 48">
            <a:extLst>
              <a:ext uri="{FF2B5EF4-FFF2-40B4-BE49-F238E27FC236}">
                <a16:creationId xmlns:a16="http://schemas.microsoft.com/office/drawing/2014/main" id="{63335368-596B-4B8E-A1DB-1289C5496AB0}"/>
              </a:ext>
            </a:extLst>
          </p:cNvPr>
          <p:cNvSpPr txBox="1"/>
          <p:nvPr/>
        </p:nvSpPr>
        <p:spPr>
          <a:xfrm>
            <a:off x="2593941" y="974309"/>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Venise</a:t>
            </a:r>
          </a:p>
        </p:txBody>
      </p:sp>
      <p:sp>
        <p:nvSpPr>
          <p:cNvPr id="103" name="ZoneTexte 102">
            <a:extLst>
              <a:ext uri="{FF2B5EF4-FFF2-40B4-BE49-F238E27FC236}">
                <a16:creationId xmlns:a16="http://schemas.microsoft.com/office/drawing/2014/main" id="{1E7C9CA5-DBFF-43F2-B075-DE0C2E067957}"/>
              </a:ext>
            </a:extLst>
          </p:cNvPr>
          <p:cNvSpPr txBox="1"/>
          <p:nvPr/>
        </p:nvSpPr>
        <p:spPr>
          <a:xfrm>
            <a:off x="661460" y="1434152"/>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Turin</a:t>
            </a:r>
          </a:p>
        </p:txBody>
      </p:sp>
      <p:sp>
        <p:nvSpPr>
          <p:cNvPr id="104" name="ZoneTexte 103">
            <a:extLst>
              <a:ext uri="{FF2B5EF4-FFF2-40B4-BE49-F238E27FC236}">
                <a16:creationId xmlns:a16="http://schemas.microsoft.com/office/drawing/2014/main" id="{A9FA2D2F-C4CD-418F-927C-DEA4F3CEFFD5}"/>
              </a:ext>
            </a:extLst>
          </p:cNvPr>
          <p:cNvSpPr txBox="1"/>
          <p:nvPr/>
        </p:nvSpPr>
        <p:spPr>
          <a:xfrm>
            <a:off x="2833642" y="3293919"/>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Rome</a:t>
            </a:r>
          </a:p>
        </p:txBody>
      </p:sp>
      <p:sp>
        <p:nvSpPr>
          <p:cNvPr id="106" name="Ellipse 105">
            <a:extLst>
              <a:ext uri="{FF2B5EF4-FFF2-40B4-BE49-F238E27FC236}">
                <a16:creationId xmlns:a16="http://schemas.microsoft.com/office/drawing/2014/main" id="{03FB18A3-DBB8-4967-911F-CD293549ADBC}"/>
              </a:ext>
            </a:extLst>
          </p:cNvPr>
          <p:cNvSpPr/>
          <p:nvPr/>
        </p:nvSpPr>
        <p:spPr>
          <a:xfrm>
            <a:off x="1502442" y="1157629"/>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ZoneTexte 106">
            <a:extLst>
              <a:ext uri="{FF2B5EF4-FFF2-40B4-BE49-F238E27FC236}">
                <a16:creationId xmlns:a16="http://schemas.microsoft.com/office/drawing/2014/main" id="{5B138982-90DA-48F6-A2F2-D8D1C6F13184}"/>
              </a:ext>
            </a:extLst>
          </p:cNvPr>
          <p:cNvSpPr txBox="1"/>
          <p:nvPr/>
        </p:nvSpPr>
        <p:spPr>
          <a:xfrm>
            <a:off x="1985172" y="1895251"/>
            <a:ext cx="884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Florence</a:t>
            </a:r>
          </a:p>
        </p:txBody>
      </p:sp>
      <p:sp>
        <p:nvSpPr>
          <p:cNvPr id="108" name="ZoneTexte 107">
            <a:extLst>
              <a:ext uri="{FF2B5EF4-FFF2-40B4-BE49-F238E27FC236}">
                <a16:creationId xmlns:a16="http://schemas.microsoft.com/office/drawing/2014/main" id="{2741703F-B0F9-488E-9662-D87983352774}"/>
              </a:ext>
            </a:extLst>
          </p:cNvPr>
          <p:cNvSpPr txBox="1"/>
          <p:nvPr/>
        </p:nvSpPr>
        <p:spPr>
          <a:xfrm>
            <a:off x="1465184" y="894845"/>
            <a:ext cx="884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Milan</a:t>
            </a:r>
          </a:p>
        </p:txBody>
      </p:sp>
      <p:sp>
        <p:nvSpPr>
          <p:cNvPr id="109" name="Ellipse 108">
            <a:extLst>
              <a:ext uri="{FF2B5EF4-FFF2-40B4-BE49-F238E27FC236}">
                <a16:creationId xmlns:a16="http://schemas.microsoft.com/office/drawing/2014/main" id="{4D2F115C-CC2D-452F-B5D6-62405E47BCDD}"/>
              </a:ext>
            </a:extLst>
          </p:cNvPr>
          <p:cNvSpPr/>
          <p:nvPr/>
        </p:nvSpPr>
        <p:spPr>
          <a:xfrm>
            <a:off x="3726386" y="398215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ZoneTexte 109">
            <a:extLst>
              <a:ext uri="{FF2B5EF4-FFF2-40B4-BE49-F238E27FC236}">
                <a16:creationId xmlns:a16="http://schemas.microsoft.com/office/drawing/2014/main" id="{49D76627-E489-4FF3-8E36-C0783C2C0FD6}"/>
              </a:ext>
            </a:extLst>
          </p:cNvPr>
          <p:cNvSpPr txBox="1"/>
          <p:nvPr/>
        </p:nvSpPr>
        <p:spPr>
          <a:xfrm>
            <a:off x="3676015" y="3726581"/>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Naples</a:t>
            </a:r>
          </a:p>
        </p:txBody>
      </p:sp>
      <p:pic>
        <p:nvPicPr>
          <p:cNvPr id="5122" name="Picture 2" descr="RÃ©sultat de recherche d'images pour &quot;gif animÃ© point levÃ©&quot;">
            <a:extLst>
              <a:ext uri="{FF2B5EF4-FFF2-40B4-BE49-F238E27FC236}">
                <a16:creationId xmlns:a16="http://schemas.microsoft.com/office/drawing/2014/main" id="{64302F6B-744A-41DC-AAF2-99F9B6186D8A}"/>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0311" y="1398352"/>
            <a:ext cx="351127" cy="392565"/>
          </a:xfrm>
          <a:prstGeom prst="rect">
            <a:avLst/>
          </a:prstGeom>
          <a:noFill/>
          <a:extLst>
            <a:ext uri="{909E8E84-426E-40DD-AFC4-6F175D3DCCD1}">
              <a14:hiddenFill xmlns:a14="http://schemas.microsoft.com/office/drawing/2010/main">
                <a:solidFill>
                  <a:srgbClr val="FFFFFF"/>
                </a:solidFill>
              </a14:hiddenFill>
            </a:ext>
          </a:extLst>
        </p:spPr>
      </p:pic>
      <p:sp>
        <p:nvSpPr>
          <p:cNvPr id="12" name="Forme libre : forme 11">
            <a:extLst>
              <a:ext uri="{FF2B5EF4-FFF2-40B4-BE49-F238E27FC236}">
                <a16:creationId xmlns:a16="http://schemas.microsoft.com/office/drawing/2014/main" id="{F98EA3C5-EAB8-4BF4-90DB-B1739E19779E}"/>
              </a:ext>
            </a:extLst>
          </p:cNvPr>
          <p:cNvSpPr/>
          <p:nvPr/>
        </p:nvSpPr>
        <p:spPr>
          <a:xfrm>
            <a:off x="1376019" y="633876"/>
            <a:ext cx="863097" cy="863097"/>
          </a:xfrm>
          <a:custGeom>
            <a:avLst/>
            <a:gdLst>
              <a:gd name="connsiteX0" fmla="*/ 733330 w 863097"/>
              <a:gd name="connsiteY0" fmla="*/ 24142 h 854043"/>
              <a:gd name="connsiteX1" fmla="*/ 766526 w 863097"/>
              <a:gd name="connsiteY1" fmla="*/ 96570 h 854043"/>
              <a:gd name="connsiteX2" fmla="*/ 769544 w 863097"/>
              <a:gd name="connsiteY2" fmla="*/ 190122 h 854043"/>
              <a:gd name="connsiteX3" fmla="*/ 763509 w 863097"/>
              <a:gd name="connsiteY3" fmla="*/ 256515 h 854043"/>
              <a:gd name="connsiteX4" fmla="*/ 793687 w 863097"/>
              <a:gd name="connsiteY4" fmla="*/ 295746 h 854043"/>
              <a:gd name="connsiteX5" fmla="*/ 835936 w 863097"/>
              <a:gd name="connsiteY5" fmla="*/ 292728 h 854043"/>
              <a:gd name="connsiteX6" fmla="*/ 854043 w 863097"/>
              <a:gd name="connsiteY6" fmla="*/ 334978 h 854043"/>
              <a:gd name="connsiteX7" fmla="*/ 857061 w 863097"/>
              <a:gd name="connsiteY7" fmla="*/ 413441 h 854043"/>
              <a:gd name="connsiteX8" fmla="*/ 863097 w 863097"/>
              <a:gd name="connsiteY8" fmla="*/ 464744 h 854043"/>
              <a:gd name="connsiteX9" fmla="*/ 854043 w 863097"/>
              <a:gd name="connsiteY9" fmla="*/ 588475 h 854043"/>
              <a:gd name="connsiteX10" fmla="*/ 841972 w 863097"/>
              <a:gd name="connsiteY10" fmla="*/ 685045 h 854043"/>
              <a:gd name="connsiteX11" fmla="*/ 832919 w 863097"/>
              <a:gd name="connsiteY11" fmla="*/ 745402 h 854043"/>
              <a:gd name="connsiteX12" fmla="*/ 793687 w 863097"/>
              <a:gd name="connsiteY12" fmla="*/ 854043 h 854043"/>
              <a:gd name="connsiteX13" fmla="*/ 745402 w 863097"/>
              <a:gd name="connsiteY13" fmla="*/ 826883 h 854043"/>
              <a:gd name="connsiteX14" fmla="*/ 679010 w 863097"/>
              <a:gd name="connsiteY14" fmla="*/ 778598 h 854043"/>
              <a:gd name="connsiteX15" fmla="*/ 627707 w 863097"/>
              <a:gd name="connsiteY15" fmla="*/ 754455 h 854043"/>
              <a:gd name="connsiteX16" fmla="*/ 558297 w 863097"/>
              <a:gd name="connsiteY16" fmla="*/ 718241 h 854043"/>
              <a:gd name="connsiteX17" fmla="*/ 503976 w 863097"/>
              <a:gd name="connsiteY17" fmla="*/ 679010 h 854043"/>
              <a:gd name="connsiteX18" fmla="*/ 470780 w 863097"/>
              <a:gd name="connsiteY18" fmla="*/ 645814 h 854043"/>
              <a:gd name="connsiteX19" fmla="*/ 407406 w 863097"/>
              <a:gd name="connsiteY19" fmla="*/ 657885 h 854043"/>
              <a:gd name="connsiteX20" fmla="*/ 347049 w 863097"/>
              <a:gd name="connsiteY20" fmla="*/ 688063 h 854043"/>
              <a:gd name="connsiteX21" fmla="*/ 268586 w 863097"/>
              <a:gd name="connsiteY21" fmla="*/ 712206 h 854043"/>
              <a:gd name="connsiteX22" fmla="*/ 229354 w 863097"/>
              <a:gd name="connsiteY22" fmla="*/ 703152 h 854043"/>
              <a:gd name="connsiteX23" fmla="*/ 199176 w 863097"/>
              <a:gd name="connsiteY23" fmla="*/ 694099 h 854043"/>
              <a:gd name="connsiteX24" fmla="*/ 78463 w 863097"/>
              <a:gd name="connsiteY24" fmla="*/ 721259 h 854043"/>
              <a:gd name="connsiteX25" fmla="*/ 51303 w 863097"/>
              <a:gd name="connsiteY25" fmla="*/ 733330 h 854043"/>
              <a:gd name="connsiteX26" fmla="*/ 0 w 863097"/>
              <a:gd name="connsiteY26" fmla="*/ 591493 h 854043"/>
              <a:gd name="connsiteX27" fmla="*/ 21124 w 863097"/>
              <a:gd name="connsiteY27" fmla="*/ 506994 h 854043"/>
              <a:gd name="connsiteX28" fmla="*/ 39231 w 863097"/>
              <a:gd name="connsiteY28" fmla="*/ 374210 h 854043"/>
              <a:gd name="connsiteX29" fmla="*/ 60356 w 863097"/>
              <a:gd name="connsiteY29" fmla="*/ 304800 h 854043"/>
              <a:gd name="connsiteX30" fmla="*/ 93552 w 863097"/>
              <a:gd name="connsiteY30" fmla="*/ 347049 h 854043"/>
              <a:gd name="connsiteX31" fmla="*/ 117695 w 863097"/>
              <a:gd name="connsiteY31" fmla="*/ 371192 h 854043"/>
              <a:gd name="connsiteX32" fmla="*/ 162962 w 863097"/>
              <a:gd name="connsiteY32" fmla="*/ 353085 h 854043"/>
              <a:gd name="connsiteX33" fmla="*/ 162962 w 863097"/>
              <a:gd name="connsiteY33" fmla="*/ 301782 h 854043"/>
              <a:gd name="connsiteX34" fmla="*/ 159944 w 863097"/>
              <a:gd name="connsiteY34" fmla="*/ 271604 h 854043"/>
              <a:gd name="connsiteX35" fmla="*/ 214265 w 863097"/>
              <a:gd name="connsiteY35" fmla="*/ 208229 h 854043"/>
              <a:gd name="connsiteX36" fmla="*/ 259532 w 863097"/>
              <a:gd name="connsiteY36" fmla="*/ 105623 h 854043"/>
              <a:gd name="connsiteX37" fmla="*/ 262550 w 863097"/>
              <a:gd name="connsiteY37" fmla="*/ 9053 h 854043"/>
              <a:gd name="connsiteX38" fmla="*/ 286693 w 863097"/>
              <a:gd name="connsiteY38" fmla="*/ 3018 h 854043"/>
              <a:gd name="connsiteX39" fmla="*/ 319889 w 863097"/>
              <a:gd name="connsiteY39" fmla="*/ 51303 h 854043"/>
              <a:gd name="connsiteX40" fmla="*/ 368174 w 863097"/>
              <a:gd name="connsiteY40" fmla="*/ 111659 h 854043"/>
              <a:gd name="connsiteX41" fmla="*/ 416459 w 863097"/>
              <a:gd name="connsiteY41" fmla="*/ 105623 h 854043"/>
              <a:gd name="connsiteX42" fmla="*/ 476816 w 863097"/>
              <a:gd name="connsiteY42" fmla="*/ 90534 h 854043"/>
              <a:gd name="connsiteX43" fmla="*/ 525101 w 863097"/>
              <a:gd name="connsiteY43" fmla="*/ 99588 h 854043"/>
              <a:gd name="connsiteX44" fmla="*/ 543208 w 863097"/>
              <a:gd name="connsiteY44" fmla="*/ 126748 h 854043"/>
              <a:gd name="connsiteX45" fmla="*/ 576404 w 863097"/>
              <a:gd name="connsiteY45" fmla="*/ 178051 h 854043"/>
              <a:gd name="connsiteX46" fmla="*/ 603564 w 863097"/>
              <a:gd name="connsiteY46" fmla="*/ 187105 h 854043"/>
              <a:gd name="connsiteX47" fmla="*/ 627707 w 863097"/>
              <a:gd name="connsiteY47" fmla="*/ 165980 h 854043"/>
              <a:gd name="connsiteX48" fmla="*/ 618653 w 863097"/>
              <a:gd name="connsiteY48" fmla="*/ 126748 h 854043"/>
              <a:gd name="connsiteX49" fmla="*/ 630724 w 863097"/>
              <a:gd name="connsiteY49" fmla="*/ 78463 h 854043"/>
              <a:gd name="connsiteX50" fmla="*/ 606582 w 863097"/>
              <a:gd name="connsiteY50" fmla="*/ 57338 h 854043"/>
              <a:gd name="connsiteX51" fmla="*/ 618653 w 863097"/>
              <a:gd name="connsiteY51" fmla="*/ 12071 h 854043"/>
              <a:gd name="connsiteX52" fmla="*/ 648831 w 863097"/>
              <a:gd name="connsiteY52" fmla="*/ 0 h 854043"/>
              <a:gd name="connsiteX53" fmla="*/ 733330 w 863097"/>
              <a:gd name="connsiteY53" fmla="*/ 24142 h 854043"/>
              <a:gd name="connsiteX0" fmla="*/ 733330 w 863097"/>
              <a:gd name="connsiteY0" fmla="*/ 24142 h 854043"/>
              <a:gd name="connsiteX1" fmla="*/ 766526 w 863097"/>
              <a:gd name="connsiteY1" fmla="*/ 96570 h 854043"/>
              <a:gd name="connsiteX2" fmla="*/ 769544 w 863097"/>
              <a:gd name="connsiteY2" fmla="*/ 190122 h 854043"/>
              <a:gd name="connsiteX3" fmla="*/ 763509 w 863097"/>
              <a:gd name="connsiteY3" fmla="*/ 256515 h 854043"/>
              <a:gd name="connsiteX4" fmla="*/ 793687 w 863097"/>
              <a:gd name="connsiteY4" fmla="*/ 295746 h 854043"/>
              <a:gd name="connsiteX5" fmla="*/ 835936 w 863097"/>
              <a:gd name="connsiteY5" fmla="*/ 292728 h 854043"/>
              <a:gd name="connsiteX6" fmla="*/ 854043 w 863097"/>
              <a:gd name="connsiteY6" fmla="*/ 334978 h 854043"/>
              <a:gd name="connsiteX7" fmla="*/ 857061 w 863097"/>
              <a:gd name="connsiteY7" fmla="*/ 413441 h 854043"/>
              <a:gd name="connsiteX8" fmla="*/ 863097 w 863097"/>
              <a:gd name="connsiteY8" fmla="*/ 464744 h 854043"/>
              <a:gd name="connsiteX9" fmla="*/ 854043 w 863097"/>
              <a:gd name="connsiteY9" fmla="*/ 588475 h 854043"/>
              <a:gd name="connsiteX10" fmla="*/ 841972 w 863097"/>
              <a:gd name="connsiteY10" fmla="*/ 685045 h 854043"/>
              <a:gd name="connsiteX11" fmla="*/ 832919 w 863097"/>
              <a:gd name="connsiteY11" fmla="*/ 745402 h 854043"/>
              <a:gd name="connsiteX12" fmla="*/ 793687 w 863097"/>
              <a:gd name="connsiteY12" fmla="*/ 854043 h 854043"/>
              <a:gd name="connsiteX13" fmla="*/ 745402 w 863097"/>
              <a:gd name="connsiteY13" fmla="*/ 826883 h 854043"/>
              <a:gd name="connsiteX14" fmla="*/ 679010 w 863097"/>
              <a:gd name="connsiteY14" fmla="*/ 778598 h 854043"/>
              <a:gd name="connsiteX15" fmla="*/ 627707 w 863097"/>
              <a:gd name="connsiteY15" fmla="*/ 754455 h 854043"/>
              <a:gd name="connsiteX16" fmla="*/ 558297 w 863097"/>
              <a:gd name="connsiteY16" fmla="*/ 718241 h 854043"/>
              <a:gd name="connsiteX17" fmla="*/ 503976 w 863097"/>
              <a:gd name="connsiteY17" fmla="*/ 679010 h 854043"/>
              <a:gd name="connsiteX18" fmla="*/ 470780 w 863097"/>
              <a:gd name="connsiteY18" fmla="*/ 645814 h 854043"/>
              <a:gd name="connsiteX19" fmla="*/ 407406 w 863097"/>
              <a:gd name="connsiteY19" fmla="*/ 657885 h 854043"/>
              <a:gd name="connsiteX20" fmla="*/ 347049 w 863097"/>
              <a:gd name="connsiteY20" fmla="*/ 688063 h 854043"/>
              <a:gd name="connsiteX21" fmla="*/ 268586 w 863097"/>
              <a:gd name="connsiteY21" fmla="*/ 712206 h 854043"/>
              <a:gd name="connsiteX22" fmla="*/ 229354 w 863097"/>
              <a:gd name="connsiteY22" fmla="*/ 703152 h 854043"/>
              <a:gd name="connsiteX23" fmla="*/ 199176 w 863097"/>
              <a:gd name="connsiteY23" fmla="*/ 694099 h 854043"/>
              <a:gd name="connsiteX24" fmla="*/ 78463 w 863097"/>
              <a:gd name="connsiteY24" fmla="*/ 721259 h 854043"/>
              <a:gd name="connsiteX25" fmla="*/ 51303 w 863097"/>
              <a:gd name="connsiteY25" fmla="*/ 733330 h 854043"/>
              <a:gd name="connsiteX26" fmla="*/ 0 w 863097"/>
              <a:gd name="connsiteY26" fmla="*/ 591493 h 854043"/>
              <a:gd name="connsiteX27" fmla="*/ 21124 w 863097"/>
              <a:gd name="connsiteY27" fmla="*/ 506994 h 854043"/>
              <a:gd name="connsiteX28" fmla="*/ 39231 w 863097"/>
              <a:gd name="connsiteY28" fmla="*/ 374210 h 854043"/>
              <a:gd name="connsiteX29" fmla="*/ 60356 w 863097"/>
              <a:gd name="connsiteY29" fmla="*/ 304800 h 854043"/>
              <a:gd name="connsiteX30" fmla="*/ 93552 w 863097"/>
              <a:gd name="connsiteY30" fmla="*/ 347049 h 854043"/>
              <a:gd name="connsiteX31" fmla="*/ 117695 w 863097"/>
              <a:gd name="connsiteY31" fmla="*/ 371192 h 854043"/>
              <a:gd name="connsiteX32" fmla="*/ 162962 w 863097"/>
              <a:gd name="connsiteY32" fmla="*/ 353085 h 854043"/>
              <a:gd name="connsiteX33" fmla="*/ 162962 w 863097"/>
              <a:gd name="connsiteY33" fmla="*/ 301782 h 854043"/>
              <a:gd name="connsiteX34" fmla="*/ 159944 w 863097"/>
              <a:gd name="connsiteY34" fmla="*/ 271604 h 854043"/>
              <a:gd name="connsiteX35" fmla="*/ 214265 w 863097"/>
              <a:gd name="connsiteY35" fmla="*/ 208229 h 854043"/>
              <a:gd name="connsiteX36" fmla="*/ 241425 w 863097"/>
              <a:gd name="connsiteY36" fmla="*/ 117694 h 854043"/>
              <a:gd name="connsiteX37" fmla="*/ 262550 w 863097"/>
              <a:gd name="connsiteY37" fmla="*/ 9053 h 854043"/>
              <a:gd name="connsiteX38" fmla="*/ 286693 w 863097"/>
              <a:gd name="connsiteY38" fmla="*/ 3018 h 854043"/>
              <a:gd name="connsiteX39" fmla="*/ 319889 w 863097"/>
              <a:gd name="connsiteY39" fmla="*/ 51303 h 854043"/>
              <a:gd name="connsiteX40" fmla="*/ 368174 w 863097"/>
              <a:gd name="connsiteY40" fmla="*/ 111659 h 854043"/>
              <a:gd name="connsiteX41" fmla="*/ 416459 w 863097"/>
              <a:gd name="connsiteY41" fmla="*/ 105623 h 854043"/>
              <a:gd name="connsiteX42" fmla="*/ 476816 w 863097"/>
              <a:gd name="connsiteY42" fmla="*/ 90534 h 854043"/>
              <a:gd name="connsiteX43" fmla="*/ 525101 w 863097"/>
              <a:gd name="connsiteY43" fmla="*/ 99588 h 854043"/>
              <a:gd name="connsiteX44" fmla="*/ 543208 w 863097"/>
              <a:gd name="connsiteY44" fmla="*/ 126748 h 854043"/>
              <a:gd name="connsiteX45" fmla="*/ 576404 w 863097"/>
              <a:gd name="connsiteY45" fmla="*/ 178051 h 854043"/>
              <a:gd name="connsiteX46" fmla="*/ 603564 w 863097"/>
              <a:gd name="connsiteY46" fmla="*/ 187105 h 854043"/>
              <a:gd name="connsiteX47" fmla="*/ 627707 w 863097"/>
              <a:gd name="connsiteY47" fmla="*/ 165980 h 854043"/>
              <a:gd name="connsiteX48" fmla="*/ 618653 w 863097"/>
              <a:gd name="connsiteY48" fmla="*/ 126748 h 854043"/>
              <a:gd name="connsiteX49" fmla="*/ 630724 w 863097"/>
              <a:gd name="connsiteY49" fmla="*/ 78463 h 854043"/>
              <a:gd name="connsiteX50" fmla="*/ 606582 w 863097"/>
              <a:gd name="connsiteY50" fmla="*/ 57338 h 854043"/>
              <a:gd name="connsiteX51" fmla="*/ 618653 w 863097"/>
              <a:gd name="connsiteY51" fmla="*/ 12071 h 854043"/>
              <a:gd name="connsiteX52" fmla="*/ 648831 w 863097"/>
              <a:gd name="connsiteY52" fmla="*/ 0 h 854043"/>
              <a:gd name="connsiteX53" fmla="*/ 733330 w 863097"/>
              <a:gd name="connsiteY53" fmla="*/ 24142 h 854043"/>
              <a:gd name="connsiteX0" fmla="*/ 733330 w 863097"/>
              <a:gd name="connsiteY0" fmla="*/ 24142 h 854043"/>
              <a:gd name="connsiteX1" fmla="*/ 766526 w 863097"/>
              <a:gd name="connsiteY1" fmla="*/ 96570 h 854043"/>
              <a:gd name="connsiteX2" fmla="*/ 769544 w 863097"/>
              <a:gd name="connsiteY2" fmla="*/ 190122 h 854043"/>
              <a:gd name="connsiteX3" fmla="*/ 763509 w 863097"/>
              <a:gd name="connsiteY3" fmla="*/ 256515 h 854043"/>
              <a:gd name="connsiteX4" fmla="*/ 793687 w 863097"/>
              <a:gd name="connsiteY4" fmla="*/ 295746 h 854043"/>
              <a:gd name="connsiteX5" fmla="*/ 835936 w 863097"/>
              <a:gd name="connsiteY5" fmla="*/ 292728 h 854043"/>
              <a:gd name="connsiteX6" fmla="*/ 854043 w 863097"/>
              <a:gd name="connsiteY6" fmla="*/ 334978 h 854043"/>
              <a:gd name="connsiteX7" fmla="*/ 857061 w 863097"/>
              <a:gd name="connsiteY7" fmla="*/ 413441 h 854043"/>
              <a:gd name="connsiteX8" fmla="*/ 863097 w 863097"/>
              <a:gd name="connsiteY8" fmla="*/ 464744 h 854043"/>
              <a:gd name="connsiteX9" fmla="*/ 854043 w 863097"/>
              <a:gd name="connsiteY9" fmla="*/ 588475 h 854043"/>
              <a:gd name="connsiteX10" fmla="*/ 841972 w 863097"/>
              <a:gd name="connsiteY10" fmla="*/ 685045 h 854043"/>
              <a:gd name="connsiteX11" fmla="*/ 832919 w 863097"/>
              <a:gd name="connsiteY11" fmla="*/ 745402 h 854043"/>
              <a:gd name="connsiteX12" fmla="*/ 793687 w 863097"/>
              <a:gd name="connsiteY12" fmla="*/ 854043 h 854043"/>
              <a:gd name="connsiteX13" fmla="*/ 745402 w 863097"/>
              <a:gd name="connsiteY13" fmla="*/ 826883 h 854043"/>
              <a:gd name="connsiteX14" fmla="*/ 679010 w 863097"/>
              <a:gd name="connsiteY14" fmla="*/ 778598 h 854043"/>
              <a:gd name="connsiteX15" fmla="*/ 627707 w 863097"/>
              <a:gd name="connsiteY15" fmla="*/ 754455 h 854043"/>
              <a:gd name="connsiteX16" fmla="*/ 558297 w 863097"/>
              <a:gd name="connsiteY16" fmla="*/ 718241 h 854043"/>
              <a:gd name="connsiteX17" fmla="*/ 503976 w 863097"/>
              <a:gd name="connsiteY17" fmla="*/ 679010 h 854043"/>
              <a:gd name="connsiteX18" fmla="*/ 470780 w 863097"/>
              <a:gd name="connsiteY18" fmla="*/ 645814 h 854043"/>
              <a:gd name="connsiteX19" fmla="*/ 407406 w 863097"/>
              <a:gd name="connsiteY19" fmla="*/ 657885 h 854043"/>
              <a:gd name="connsiteX20" fmla="*/ 347049 w 863097"/>
              <a:gd name="connsiteY20" fmla="*/ 688063 h 854043"/>
              <a:gd name="connsiteX21" fmla="*/ 268586 w 863097"/>
              <a:gd name="connsiteY21" fmla="*/ 712206 h 854043"/>
              <a:gd name="connsiteX22" fmla="*/ 229354 w 863097"/>
              <a:gd name="connsiteY22" fmla="*/ 703152 h 854043"/>
              <a:gd name="connsiteX23" fmla="*/ 199176 w 863097"/>
              <a:gd name="connsiteY23" fmla="*/ 694099 h 854043"/>
              <a:gd name="connsiteX24" fmla="*/ 78463 w 863097"/>
              <a:gd name="connsiteY24" fmla="*/ 721259 h 854043"/>
              <a:gd name="connsiteX25" fmla="*/ 51303 w 863097"/>
              <a:gd name="connsiteY25" fmla="*/ 733330 h 854043"/>
              <a:gd name="connsiteX26" fmla="*/ 0 w 863097"/>
              <a:gd name="connsiteY26" fmla="*/ 591493 h 854043"/>
              <a:gd name="connsiteX27" fmla="*/ 21124 w 863097"/>
              <a:gd name="connsiteY27" fmla="*/ 506994 h 854043"/>
              <a:gd name="connsiteX28" fmla="*/ 39231 w 863097"/>
              <a:gd name="connsiteY28" fmla="*/ 374210 h 854043"/>
              <a:gd name="connsiteX29" fmla="*/ 60356 w 863097"/>
              <a:gd name="connsiteY29" fmla="*/ 304800 h 854043"/>
              <a:gd name="connsiteX30" fmla="*/ 93552 w 863097"/>
              <a:gd name="connsiteY30" fmla="*/ 347049 h 854043"/>
              <a:gd name="connsiteX31" fmla="*/ 117695 w 863097"/>
              <a:gd name="connsiteY31" fmla="*/ 371192 h 854043"/>
              <a:gd name="connsiteX32" fmla="*/ 162962 w 863097"/>
              <a:gd name="connsiteY32" fmla="*/ 353085 h 854043"/>
              <a:gd name="connsiteX33" fmla="*/ 162962 w 863097"/>
              <a:gd name="connsiteY33" fmla="*/ 301782 h 854043"/>
              <a:gd name="connsiteX34" fmla="*/ 159944 w 863097"/>
              <a:gd name="connsiteY34" fmla="*/ 271604 h 854043"/>
              <a:gd name="connsiteX35" fmla="*/ 214265 w 863097"/>
              <a:gd name="connsiteY35" fmla="*/ 208229 h 854043"/>
              <a:gd name="connsiteX36" fmla="*/ 241425 w 863097"/>
              <a:gd name="connsiteY36" fmla="*/ 117694 h 854043"/>
              <a:gd name="connsiteX37" fmla="*/ 250479 w 863097"/>
              <a:gd name="connsiteY37" fmla="*/ 15088 h 854043"/>
              <a:gd name="connsiteX38" fmla="*/ 286693 w 863097"/>
              <a:gd name="connsiteY38" fmla="*/ 3018 h 854043"/>
              <a:gd name="connsiteX39" fmla="*/ 319889 w 863097"/>
              <a:gd name="connsiteY39" fmla="*/ 51303 h 854043"/>
              <a:gd name="connsiteX40" fmla="*/ 368174 w 863097"/>
              <a:gd name="connsiteY40" fmla="*/ 111659 h 854043"/>
              <a:gd name="connsiteX41" fmla="*/ 416459 w 863097"/>
              <a:gd name="connsiteY41" fmla="*/ 105623 h 854043"/>
              <a:gd name="connsiteX42" fmla="*/ 476816 w 863097"/>
              <a:gd name="connsiteY42" fmla="*/ 90534 h 854043"/>
              <a:gd name="connsiteX43" fmla="*/ 525101 w 863097"/>
              <a:gd name="connsiteY43" fmla="*/ 99588 h 854043"/>
              <a:gd name="connsiteX44" fmla="*/ 543208 w 863097"/>
              <a:gd name="connsiteY44" fmla="*/ 126748 h 854043"/>
              <a:gd name="connsiteX45" fmla="*/ 576404 w 863097"/>
              <a:gd name="connsiteY45" fmla="*/ 178051 h 854043"/>
              <a:gd name="connsiteX46" fmla="*/ 603564 w 863097"/>
              <a:gd name="connsiteY46" fmla="*/ 187105 h 854043"/>
              <a:gd name="connsiteX47" fmla="*/ 627707 w 863097"/>
              <a:gd name="connsiteY47" fmla="*/ 165980 h 854043"/>
              <a:gd name="connsiteX48" fmla="*/ 618653 w 863097"/>
              <a:gd name="connsiteY48" fmla="*/ 126748 h 854043"/>
              <a:gd name="connsiteX49" fmla="*/ 630724 w 863097"/>
              <a:gd name="connsiteY49" fmla="*/ 78463 h 854043"/>
              <a:gd name="connsiteX50" fmla="*/ 606582 w 863097"/>
              <a:gd name="connsiteY50" fmla="*/ 57338 h 854043"/>
              <a:gd name="connsiteX51" fmla="*/ 618653 w 863097"/>
              <a:gd name="connsiteY51" fmla="*/ 12071 h 854043"/>
              <a:gd name="connsiteX52" fmla="*/ 648831 w 863097"/>
              <a:gd name="connsiteY52" fmla="*/ 0 h 854043"/>
              <a:gd name="connsiteX53" fmla="*/ 733330 w 863097"/>
              <a:gd name="connsiteY53" fmla="*/ 24142 h 854043"/>
              <a:gd name="connsiteX0" fmla="*/ 733330 w 863097"/>
              <a:gd name="connsiteY0" fmla="*/ 24142 h 854043"/>
              <a:gd name="connsiteX1" fmla="*/ 766526 w 863097"/>
              <a:gd name="connsiteY1" fmla="*/ 96570 h 854043"/>
              <a:gd name="connsiteX2" fmla="*/ 769544 w 863097"/>
              <a:gd name="connsiteY2" fmla="*/ 190122 h 854043"/>
              <a:gd name="connsiteX3" fmla="*/ 763509 w 863097"/>
              <a:gd name="connsiteY3" fmla="*/ 256515 h 854043"/>
              <a:gd name="connsiteX4" fmla="*/ 793687 w 863097"/>
              <a:gd name="connsiteY4" fmla="*/ 295746 h 854043"/>
              <a:gd name="connsiteX5" fmla="*/ 835936 w 863097"/>
              <a:gd name="connsiteY5" fmla="*/ 292728 h 854043"/>
              <a:gd name="connsiteX6" fmla="*/ 854043 w 863097"/>
              <a:gd name="connsiteY6" fmla="*/ 334978 h 854043"/>
              <a:gd name="connsiteX7" fmla="*/ 857061 w 863097"/>
              <a:gd name="connsiteY7" fmla="*/ 413441 h 854043"/>
              <a:gd name="connsiteX8" fmla="*/ 863097 w 863097"/>
              <a:gd name="connsiteY8" fmla="*/ 464744 h 854043"/>
              <a:gd name="connsiteX9" fmla="*/ 854043 w 863097"/>
              <a:gd name="connsiteY9" fmla="*/ 588475 h 854043"/>
              <a:gd name="connsiteX10" fmla="*/ 841972 w 863097"/>
              <a:gd name="connsiteY10" fmla="*/ 685045 h 854043"/>
              <a:gd name="connsiteX11" fmla="*/ 832919 w 863097"/>
              <a:gd name="connsiteY11" fmla="*/ 745402 h 854043"/>
              <a:gd name="connsiteX12" fmla="*/ 793687 w 863097"/>
              <a:gd name="connsiteY12" fmla="*/ 854043 h 854043"/>
              <a:gd name="connsiteX13" fmla="*/ 745402 w 863097"/>
              <a:gd name="connsiteY13" fmla="*/ 826883 h 854043"/>
              <a:gd name="connsiteX14" fmla="*/ 679010 w 863097"/>
              <a:gd name="connsiteY14" fmla="*/ 778598 h 854043"/>
              <a:gd name="connsiteX15" fmla="*/ 627707 w 863097"/>
              <a:gd name="connsiteY15" fmla="*/ 754455 h 854043"/>
              <a:gd name="connsiteX16" fmla="*/ 558297 w 863097"/>
              <a:gd name="connsiteY16" fmla="*/ 718241 h 854043"/>
              <a:gd name="connsiteX17" fmla="*/ 503976 w 863097"/>
              <a:gd name="connsiteY17" fmla="*/ 679010 h 854043"/>
              <a:gd name="connsiteX18" fmla="*/ 470780 w 863097"/>
              <a:gd name="connsiteY18" fmla="*/ 645814 h 854043"/>
              <a:gd name="connsiteX19" fmla="*/ 407406 w 863097"/>
              <a:gd name="connsiteY19" fmla="*/ 657885 h 854043"/>
              <a:gd name="connsiteX20" fmla="*/ 347049 w 863097"/>
              <a:gd name="connsiteY20" fmla="*/ 688063 h 854043"/>
              <a:gd name="connsiteX21" fmla="*/ 268586 w 863097"/>
              <a:gd name="connsiteY21" fmla="*/ 712206 h 854043"/>
              <a:gd name="connsiteX22" fmla="*/ 229354 w 863097"/>
              <a:gd name="connsiteY22" fmla="*/ 703152 h 854043"/>
              <a:gd name="connsiteX23" fmla="*/ 199176 w 863097"/>
              <a:gd name="connsiteY23" fmla="*/ 694099 h 854043"/>
              <a:gd name="connsiteX24" fmla="*/ 78463 w 863097"/>
              <a:gd name="connsiteY24" fmla="*/ 721259 h 854043"/>
              <a:gd name="connsiteX25" fmla="*/ 51303 w 863097"/>
              <a:gd name="connsiteY25" fmla="*/ 745401 h 854043"/>
              <a:gd name="connsiteX26" fmla="*/ 0 w 863097"/>
              <a:gd name="connsiteY26" fmla="*/ 591493 h 854043"/>
              <a:gd name="connsiteX27" fmla="*/ 21124 w 863097"/>
              <a:gd name="connsiteY27" fmla="*/ 506994 h 854043"/>
              <a:gd name="connsiteX28" fmla="*/ 39231 w 863097"/>
              <a:gd name="connsiteY28" fmla="*/ 374210 h 854043"/>
              <a:gd name="connsiteX29" fmla="*/ 60356 w 863097"/>
              <a:gd name="connsiteY29" fmla="*/ 304800 h 854043"/>
              <a:gd name="connsiteX30" fmla="*/ 93552 w 863097"/>
              <a:gd name="connsiteY30" fmla="*/ 347049 h 854043"/>
              <a:gd name="connsiteX31" fmla="*/ 117695 w 863097"/>
              <a:gd name="connsiteY31" fmla="*/ 371192 h 854043"/>
              <a:gd name="connsiteX32" fmla="*/ 162962 w 863097"/>
              <a:gd name="connsiteY32" fmla="*/ 353085 h 854043"/>
              <a:gd name="connsiteX33" fmla="*/ 162962 w 863097"/>
              <a:gd name="connsiteY33" fmla="*/ 301782 h 854043"/>
              <a:gd name="connsiteX34" fmla="*/ 159944 w 863097"/>
              <a:gd name="connsiteY34" fmla="*/ 271604 h 854043"/>
              <a:gd name="connsiteX35" fmla="*/ 214265 w 863097"/>
              <a:gd name="connsiteY35" fmla="*/ 208229 h 854043"/>
              <a:gd name="connsiteX36" fmla="*/ 241425 w 863097"/>
              <a:gd name="connsiteY36" fmla="*/ 117694 h 854043"/>
              <a:gd name="connsiteX37" fmla="*/ 250479 w 863097"/>
              <a:gd name="connsiteY37" fmla="*/ 15088 h 854043"/>
              <a:gd name="connsiteX38" fmla="*/ 286693 w 863097"/>
              <a:gd name="connsiteY38" fmla="*/ 3018 h 854043"/>
              <a:gd name="connsiteX39" fmla="*/ 319889 w 863097"/>
              <a:gd name="connsiteY39" fmla="*/ 51303 h 854043"/>
              <a:gd name="connsiteX40" fmla="*/ 368174 w 863097"/>
              <a:gd name="connsiteY40" fmla="*/ 111659 h 854043"/>
              <a:gd name="connsiteX41" fmla="*/ 416459 w 863097"/>
              <a:gd name="connsiteY41" fmla="*/ 105623 h 854043"/>
              <a:gd name="connsiteX42" fmla="*/ 476816 w 863097"/>
              <a:gd name="connsiteY42" fmla="*/ 90534 h 854043"/>
              <a:gd name="connsiteX43" fmla="*/ 525101 w 863097"/>
              <a:gd name="connsiteY43" fmla="*/ 99588 h 854043"/>
              <a:gd name="connsiteX44" fmla="*/ 543208 w 863097"/>
              <a:gd name="connsiteY44" fmla="*/ 126748 h 854043"/>
              <a:gd name="connsiteX45" fmla="*/ 576404 w 863097"/>
              <a:gd name="connsiteY45" fmla="*/ 178051 h 854043"/>
              <a:gd name="connsiteX46" fmla="*/ 603564 w 863097"/>
              <a:gd name="connsiteY46" fmla="*/ 187105 h 854043"/>
              <a:gd name="connsiteX47" fmla="*/ 627707 w 863097"/>
              <a:gd name="connsiteY47" fmla="*/ 165980 h 854043"/>
              <a:gd name="connsiteX48" fmla="*/ 618653 w 863097"/>
              <a:gd name="connsiteY48" fmla="*/ 126748 h 854043"/>
              <a:gd name="connsiteX49" fmla="*/ 630724 w 863097"/>
              <a:gd name="connsiteY49" fmla="*/ 78463 h 854043"/>
              <a:gd name="connsiteX50" fmla="*/ 606582 w 863097"/>
              <a:gd name="connsiteY50" fmla="*/ 57338 h 854043"/>
              <a:gd name="connsiteX51" fmla="*/ 618653 w 863097"/>
              <a:gd name="connsiteY51" fmla="*/ 12071 h 854043"/>
              <a:gd name="connsiteX52" fmla="*/ 648831 w 863097"/>
              <a:gd name="connsiteY52" fmla="*/ 0 h 854043"/>
              <a:gd name="connsiteX53" fmla="*/ 733330 w 863097"/>
              <a:gd name="connsiteY53" fmla="*/ 24142 h 854043"/>
              <a:gd name="connsiteX0" fmla="*/ 733330 w 863097"/>
              <a:gd name="connsiteY0" fmla="*/ 24142 h 854043"/>
              <a:gd name="connsiteX1" fmla="*/ 766526 w 863097"/>
              <a:gd name="connsiteY1" fmla="*/ 96570 h 854043"/>
              <a:gd name="connsiteX2" fmla="*/ 769544 w 863097"/>
              <a:gd name="connsiteY2" fmla="*/ 190122 h 854043"/>
              <a:gd name="connsiteX3" fmla="*/ 763509 w 863097"/>
              <a:gd name="connsiteY3" fmla="*/ 256515 h 854043"/>
              <a:gd name="connsiteX4" fmla="*/ 793687 w 863097"/>
              <a:gd name="connsiteY4" fmla="*/ 295746 h 854043"/>
              <a:gd name="connsiteX5" fmla="*/ 835936 w 863097"/>
              <a:gd name="connsiteY5" fmla="*/ 292728 h 854043"/>
              <a:gd name="connsiteX6" fmla="*/ 854043 w 863097"/>
              <a:gd name="connsiteY6" fmla="*/ 334978 h 854043"/>
              <a:gd name="connsiteX7" fmla="*/ 857061 w 863097"/>
              <a:gd name="connsiteY7" fmla="*/ 413441 h 854043"/>
              <a:gd name="connsiteX8" fmla="*/ 863097 w 863097"/>
              <a:gd name="connsiteY8" fmla="*/ 464744 h 854043"/>
              <a:gd name="connsiteX9" fmla="*/ 854043 w 863097"/>
              <a:gd name="connsiteY9" fmla="*/ 588475 h 854043"/>
              <a:gd name="connsiteX10" fmla="*/ 841972 w 863097"/>
              <a:gd name="connsiteY10" fmla="*/ 685045 h 854043"/>
              <a:gd name="connsiteX11" fmla="*/ 832919 w 863097"/>
              <a:gd name="connsiteY11" fmla="*/ 745402 h 854043"/>
              <a:gd name="connsiteX12" fmla="*/ 793687 w 863097"/>
              <a:gd name="connsiteY12" fmla="*/ 854043 h 854043"/>
              <a:gd name="connsiteX13" fmla="*/ 745402 w 863097"/>
              <a:gd name="connsiteY13" fmla="*/ 826883 h 854043"/>
              <a:gd name="connsiteX14" fmla="*/ 679010 w 863097"/>
              <a:gd name="connsiteY14" fmla="*/ 778598 h 854043"/>
              <a:gd name="connsiteX15" fmla="*/ 627707 w 863097"/>
              <a:gd name="connsiteY15" fmla="*/ 754455 h 854043"/>
              <a:gd name="connsiteX16" fmla="*/ 558297 w 863097"/>
              <a:gd name="connsiteY16" fmla="*/ 718241 h 854043"/>
              <a:gd name="connsiteX17" fmla="*/ 503976 w 863097"/>
              <a:gd name="connsiteY17" fmla="*/ 679010 h 854043"/>
              <a:gd name="connsiteX18" fmla="*/ 470780 w 863097"/>
              <a:gd name="connsiteY18" fmla="*/ 645814 h 854043"/>
              <a:gd name="connsiteX19" fmla="*/ 407406 w 863097"/>
              <a:gd name="connsiteY19" fmla="*/ 657885 h 854043"/>
              <a:gd name="connsiteX20" fmla="*/ 347049 w 863097"/>
              <a:gd name="connsiteY20" fmla="*/ 688063 h 854043"/>
              <a:gd name="connsiteX21" fmla="*/ 268586 w 863097"/>
              <a:gd name="connsiteY21" fmla="*/ 712206 h 854043"/>
              <a:gd name="connsiteX22" fmla="*/ 229354 w 863097"/>
              <a:gd name="connsiteY22" fmla="*/ 703152 h 854043"/>
              <a:gd name="connsiteX23" fmla="*/ 199176 w 863097"/>
              <a:gd name="connsiteY23" fmla="*/ 694099 h 854043"/>
              <a:gd name="connsiteX24" fmla="*/ 99587 w 863097"/>
              <a:gd name="connsiteY24" fmla="*/ 739366 h 854043"/>
              <a:gd name="connsiteX25" fmla="*/ 51303 w 863097"/>
              <a:gd name="connsiteY25" fmla="*/ 745401 h 854043"/>
              <a:gd name="connsiteX26" fmla="*/ 0 w 863097"/>
              <a:gd name="connsiteY26" fmla="*/ 591493 h 854043"/>
              <a:gd name="connsiteX27" fmla="*/ 21124 w 863097"/>
              <a:gd name="connsiteY27" fmla="*/ 506994 h 854043"/>
              <a:gd name="connsiteX28" fmla="*/ 39231 w 863097"/>
              <a:gd name="connsiteY28" fmla="*/ 374210 h 854043"/>
              <a:gd name="connsiteX29" fmla="*/ 60356 w 863097"/>
              <a:gd name="connsiteY29" fmla="*/ 304800 h 854043"/>
              <a:gd name="connsiteX30" fmla="*/ 93552 w 863097"/>
              <a:gd name="connsiteY30" fmla="*/ 347049 h 854043"/>
              <a:gd name="connsiteX31" fmla="*/ 117695 w 863097"/>
              <a:gd name="connsiteY31" fmla="*/ 371192 h 854043"/>
              <a:gd name="connsiteX32" fmla="*/ 162962 w 863097"/>
              <a:gd name="connsiteY32" fmla="*/ 353085 h 854043"/>
              <a:gd name="connsiteX33" fmla="*/ 162962 w 863097"/>
              <a:gd name="connsiteY33" fmla="*/ 301782 h 854043"/>
              <a:gd name="connsiteX34" fmla="*/ 159944 w 863097"/>
              <a:gd name="connsiteY34" fmla="*/ 271604 h 854043"/>
              <a:gd name="connsiteX35" fmla="*/ 214265 w 863097"/>
              <a:gd name="connsiteY35" fmla="*/ 208229 h 854043"/>
              <a:gd name="connsiteX36" fmla="*/ 241425 w 863097"/>
              <a:gd name="connsiteY36" fmla="*/ 117694 h 854043"/>
              <a:gd name="connsiteX37" fmla="*/ 250479 w 863097"/>
              <a:gd name="connsiteY37" fmla="*/ 15088 h 854043"/>
              <a:gd name="connsiteX38" fmla="*/ 286693 w 863097"/>
              <a:gd name="connsiteY38" fmla="*/ 3018 h 854043"/>
              <a:gd name="connsiteX39" fmla="*/ 319889 w 863097"/>
              <a:gd name="connsiteY39" fmla="*/ 51303 h 854043"/>
              <a:gd name="connsiteX40" fmla="*/ 368174 w 863097"/>
              <a:gd name="connsiteY40" fmla="*/ 111659 h 854043"/>
              <a:gd name="connsiteX41" fmla="*/ 416459 w 863097"/>
              <a:gd name="connsiteY41" fmla="*/ 105623 h 854043"/>
              <a:gd name="connsiteX42" fmla="*/ 476816 w 863097"/>
              <a:gd name="connsiteY42" fmla="*/ 90534 h 854043"/>
              <a:gd name="connsiteX43" fmla="*/ 525101 w 863097"/>
              <a:gd name="connsiteY43" fmla="*/ 99588 h 854043"/>
              <a:gd name="connsiteX44" fmla="*/ 543208 w 863097"/>
              <a:gd name="connsiteY44" fmla="*/ 126748 h 854043"/>
              <a:gd name="connsiteX45" fmla="*/ 576404 w 863097"/>
              <a:gd name="connsiteY45" fmla="*/ 178051 h 854043"/>
              <a:gd name="connsiteX46" fmla="*/ 603564 w 863097"/>
              <a:gd name="connsiteY46" fmla="*/ 187105 h 854043"/>
              <a:gd name="connsiteX47" fmla="*/ 627707 w 863097"/>
              <a:gd name="connsiteY47" fmla="*/ 165980 h 854043"/>
              <a:gd name="connsiteX48" fmla="*/ 618653 w 863097"/>
              <a:gd name="connsiteY48" fmla="*/ 126748 h 854043"/>
              <a:gd name="connsiteX49" fmla="*/ 630724 w 863097"/>
              <a:gd name="connsiteY49" fmla="*/ 78463 h 854043"/>
              <a:gd name="connsiteX50" fmla="*/ 606582 w 863097"/>
              <a:gd name="connsiteY50" fmla="*/ 57338 h 854043"/>
              <a:gd name="connsiteX51" fmla="*/ 618653 w 863097"/>
              <a:gd name="connsiteY51" fmla="*/ 12071 h 854043"/>
              <a:gd name="connsiteX52" fmla="*/ 648831 w 863097"/>
              <a:gd name="connsiteY52" fmla="*/ 0 h 854043"/>
              <a:gd name="connsiteX53" fmla="*/ 733330 w 863097"/>
              <a:gd name="connsiteY53" fmla="*/ 24142 h 854043"/>
              <a:gd name="connsiteX0" fmla="*/ 733330 w 863097"/>
              <a:gd name="connsiteY0" fmla="*/ 24142 h 854043"/>
              <a:gd name="connsiteX1" fmla="*/ 766526 w 863097"/>
              <a:gd name="connsiteY1" fmla="*/ 96570 h 854043"/>
              <a:gd name="connsiteX2" fmla="*/ 769544 w 863097"/>
              <a:gd name="connsiteY2" fmla="*/ 190122 h 854043"/>
              <a:gd name="connsiteX3" fmla="*/ 763509 w 863097"/>
              <a:gd name="connsiteY3" fmla="*/ 256515 h 854043"/>
              <a:gd name="connsiteX4" fmla="*/ 793687 w 863097"/>
              <a:gd name="connsiteY4" fmla="*/ 295746 h 854043"/>
              <a:gd name="connsiteX5" fmla="*/ 835936 w 863097"/>
              <a:gd name="connsiteY5" fmla="*/ 292728 h 854043"/>
              <a:gd name="connsiteX6" fmla="*/ 854043 w 863097"/>
              <a:gd name="connsiteY6" fmla="*/ 334978 h 854043"/>
              <a:gd name="connsiteX7" fmla="*/ 857061 w 863097"/>
              <a:gd name="connsiteY7" fmla="*/ 413441 h 854043"/>
              <a:gd name="connsiteX8" fmla="*/ 863097 w 863097"/>
              <a:gd name="connsiteY8" fmla="*/ 464744 h 854043"/>
              <a:gd name="connsiteX9" fmla="*/ 854043 w 863097"/>
              <a:gd name="connsiteY9" fmla="*/ 588475 h 854043"/>
              <a:gd name="connsiteX10" fmla="*/ 841972 w 863097"/>
              <a:gd name="connsiteY10" fmla="*/ 685045 h 854043"/>
              <a:gd name="connsiteX11" fmla="*/ 832919 w 863097"/>
              <a:gd name="connsiteY11" fmla="*/ 745402 h 854043"/>
              <a:gd name="connsiteX12" fmla="*/ 793687 w 863097"/>
              <a:gd name="connsiteY12" fmla="*/ 854043 h 854043"/>
              <a:gd name="connsiteX13" fmla="*/ 745402 w 863097"/>
              <a:gd name="connsiteY13" fmla="*/ 826883 h 854043"/>
              <a:gd name="connsiteX14" fmla="*/ 679010 w 863097"/>
              <a:gd name="connsiteY14" fmla="*/ 778598 h 854043"/>
              <a:gd name="connsiteX15" fmla="*/ 627707 w 863097"/>
              <a:gd name="connsiteY15" fmla="*/ 754455 h 854043"/>
              <a:gd name="connsiteX16" fmla="*/ 558297 w 863097"/>
              <a:gd name="connsiteY16" fmla="*/ 718241 h 854043"/>
              <a:gd name="connsiteX17" fmla="*/ 503976 w 863097"/>
              <a:gd name="connsiteY17" fmla="*/ 679010 h 854043"/>
              <a:gd name="connsiteX18" fmla="*/ 470780 w 863097"/>
              <a:gd name="connsiteY18" fmla="*/ 645814 h 854043"/>
              <a:gd name="connsiteX19" fmla="*/ 407406 w 863097"/>
              <a:gd name="connsiteY19" fmla="*/ 657885 h 854043"/>
              <a:gd name="connsiteX20" fmla="*/ 347049 w 863097"/>
              <a:gd name="connsiteY20" fmla="*/ 688063 h 854043"/>
              <a:gd name="connsiteX21" fmla="*/ 268586 w 863097"/>
              <a:gd name="connsiteY21" fmla="*/ 712206 h 854043"/>
              <a:gd name="connsiteX22" fmla="*/ 229354 w 863097"/>
              <a:gd name="connsiteY22" fmla="*/ 703152 h 854043"/>
              <a:gd name="connsiteX23" fmla="*/ 199176 w 863097"/>
              <a:gd name="connsiteY23" fmla="*/ 715224 h 854043"/>
              <a:gd name="connsiteX24" fmla="*/ 99587 w 863097"/>
              <a:gd name="connsiteY24" fmla="*/ 739366 h 854043"/>
              <a:gd name="connsiteX25" fmla="*/ 51303 w 863097"/>
              <a:gd name="connsiteY25" fmla="*/ 745401 h 854043"/>
              <a:gd name="connsiteX26" fmla="*/ 0 w 863097"/>
              <a:gd name="connsiteY26" fmla="*/ 591493 h 854043"/>
              <a:gd name="connsiteX27" fmla="*/ 21124 w 863097"/>
              <a:gd name="connsiteY27" fmla="*/ 506994 h 854043"/>
              <a:gd name="connsiteX28" fmla="*/ 39231 w 863097"/>
              <a:gd name="connsiteY28" fmla="*/ 374210 h 854043"/>
              <a:gd name="connsiteX29" fmla="*/ 60356 w 863097"/>
              <a:gd name="connsiteY29" fmla="*/ 304800 h 854043"/>
              <a:gd name="connsiteX30" fmla="*/ 93552 w 863097"/>
              <a:gd name="connsiteY30" fmla="*/ 347049 h 854043"/>
              <a:gd name="connsiteX31" fmla="*/ 117695 w 863097"/>
              <a:gd name="connsiteY31" fmla="*/ 371192 h 854043"/>
              <a:gd name="connsiteX32" fmla="*/ 162962 w 863097"/>
              <a:gd name="connsiteY32" fmla="*/ 353085 h 854043"/>
              <a:gd name="connsiteX33" fmla="*/ 162962 w 863097"/>
              <a:gd name="connsiteY33" fmla="*/ 301782 h 854043"/>
              <a:gd name="connsiteX34" fmla="*/ 159944 w 863097"/>
              <a:gd name="connsiteY34" fmla="*/ 271604 h 854043"/>
              <a:gd name="connsiteX35" fmla="*/ 214265 w 863097"/>
              <a:gd name="connsiteY35" fmla="*/ 208229 h 854043"/>
              <a:gd name="connsiteX36" fmla="*/ 241425 w 863097"/>
              <a:gd name="connsiteY36" fmla="*/ 117694 h 854043"/>
              <a:gd name="connsiteX37" fmla="*/ 250479 w 863097"/>
              <a:gd name="connsiteY37" fmla="*/ 15088 h 854043"/>
              <a:gd name="connsiteX38" fmla="*/ 286693 w 863097"/>
              <a:gd name="connsiteY38" fmla="*/ 3018 h 854043"/>
              <a:gd name="connsiteX39" fmla="*/ 319889 w 863097"/>
              <a:gd name="connsiteY39" fmla="*/ 51303 h 854043"/>
              <a:gd name="connsiteX40" fmla="*/ 368174 w 863097"/>
              <a:gd name="connsiteY40" fmla="*/ 111659 h 854043"/>
              <a:gd name="connsiteX41" fmla="*/ 416459 w 863097"/>
              <a:gd name="connsiteY41" fmla="*/ 105623 h 854043"/>
              <a:gd name="connsiteX42" fmla="*/ 476816 w 863097"/>
              <a:gd name="connsiteY42" fmla="*/ 90534 h 854043"/>
              <a:gd name="connsiteX43" fmla="*/ 525101 w 863097"/>
              <a:gd name="connsiteY43" fmla="*/ 99588 h 854043"/>
              <a:gd name="connsiteX44" fmla="*/ 543208 w 863097"/>
              <a:gd name="connsiteY44" fmla="*/ 126748 h 854043"/>
              <a:gd name="connsiteX45" fmla="*/ 576404 w 863097"/>
              <a:gd name="connsiteY45" fmla="*/ 178051 h 854043"/>
              <a:gd name="connsiteX46" fmla="*/ 603564 w 863097"/>
              <a:gd name="connsiteY46" fmla="*/ 187105 h 854043"/>
              <a:gd name="connsiteX47" fmla="*/ 627707 w 863097"/>
              <a:gd name="connsiteY47" fmla="*/ 165980 h 854043"/>
              <a:gd name="connsiteX48" fmla="*/ 618653 w 863097"/>
              <a:gd name="connsiteY48" fmla="*/ 126748 h 854043"/>
              <a:gd name="connsiteX49" fmla="*/ 630724 w 863097"/>
              <a:gd name="connsiteY49" fmla="*/ 78463 h 854043"/>
              <a:gd name="connsiteX50" fmla="*/ 606582 w 863097"/>
              <a:gd name="connsiteY50" fmla="*/ 57338 h 854043"/>
              <a:gd name="connsiteX51" fmla="*/ 618653 w 863097"/>
              <a:gd name="connsiteY51" fmla="*/ 12071 h 854043"/>
              <a:gd name="connsiteX52" fmla="*/ 648831 w 863097"/>
              <a:gd name="connsiteY52" fmla="*/ 0 h 854043"/>
              <a:gd name="connsiteX53" fmla="*/ 733330 w 863097"/>
              <a:gd name="connsiteY53" fmla="*/ 24142 h 854043"/>
              <a:gd name="connsiteX0" fmla="*/ 733330 w 863097"/>
              <a:gd name="connsiteY0" fmla="*/ 24142 h 854043"/>
              <a:gd name="connsiteX1" fmla="*/ 766526 w 863097"/>
              <a:gd name="connsiteY1" fmla="*/ 96570 h 854043"/>
              <a:gd name="connsiteX2" fmla="*/ 769544 w 863097"/>
              <a:gd name="connsiteY2" fmla="*/ 190122 h 854043"/>
              <a:gd name="connsiteX3" fmla="*/ 763509 w 863097"/>
              <a:gd name="connsiteY3" fmla="*/ 256515 h 854043"/>
              <a:gd name="connsiteX4" fmla="*/ 793687 w 863097"/>
              <a:gd name="connsiteY4" fmla="*/ 295746 h 854043"/>
              <a:gd name="connsiteX5" fmla="*/ 835936 w 863097"/>
              <a:gd name="connsiteY5" fmla="*/ 292728 h 854043"/>
              <a:gd name="connsiteX6" fmla="*/ 854043 w 863097"/>
              <a:gd name="connsiteY6" fmla="*/ 334978 h 854043"/>
              <a:gd name="connsiteX7" fmla="*/ 857061 w 863097"/>
              <a:gd name="connsiteY7" fmla="*/ 413441 h 854043"/>
              <a:gd name="connsiteX8" fmla="*/ 863097 w 863097"/>
              <a:gd name="connsiteY8" fmla="*/ 464744 h 854043"/>
              <a:gd name="connsiteX9" fmla="*/ 854043 w 863097"/>
              <a:gd name="connsiteY9" fmla="*/ 588475 h 854043"/>
              <a:gd name="connsiteX10" fmla="*/ 841972 w 863097"/>
              <a:gd name="connsiteY10" fmla="*/ 685045 h 854043"/>
              <a:gd name="connsiteX11" fmla="*/ 832919 w 863097"/>
              <a:gd name="connsiteY11" fmla="*/ 745402 h 854043"/>
              <a:gd name="connsiteX12" fmla="*/ 793687 w 863097"/>
              <a:gd name="connsiteY12" fmla="*/ 854043 h 854043"/>
              <a:gd name="connsiteX13" fmla="*/ 745402 w 863097"/>
              <a:gd name="connsiteY13" fmla="*/ 826883 h 854043"/>
              <a:gd name="connsiteX14" fmla="*/ 679010 w 863097"/>
              <a:gd name="connsiteY14" fmla="*/ 778598 h 854043"/>
              <a:gd name="connsiteX15" fmla="*/ 627707 w 863097"/>
              <a:gd name="connsiteY15" fmla="*/ 754455 h 854043"/>
              <a:gd name="connsiteX16" fmla="*/ 558297 w 863097"/>
              <a:gd name="connsiteY16" fmla="*/ 718241 h 854043"/>
              <a:gd name="connsiteX17" fmla="*/ 503976 w 863097"/>
              <a:gd name="connsiteY17" fmla="*/ 679010 h 854043"/>
              <a:gd name="connsiteX18" fmla="*/ 470780 w 863097"/>
              <a:gd name="connsiteY18" fmla="*/ 645814 h 854043"/>
              <a:gd name="connsiteX19" fmla="*/ 407406 w 863097"/>
              <a:gd name="connsiteY19" fmla="*/ 657885 h 854043"/>
              <a:gd name="connsiteX20" fmla="*/ 347049 w 863097"/>
              <a:gd name="connsiteY20" fmla="*/ 688063 h 854043"/>
              <a:gd name="connsiteX21" fmla="*/ 265568 w 863097"/>
              <a:gd name="connsiteY21" fmla="*/ 724277 h 854043"/>
              <a:gd name="connsiteX22" fmla="*/ 229354 w 863097"/>
              <a:gd name="connsiteY22" fmla="*/ 703152 h 854043"/>
              <a:gd name="connsiteX23" fmla="*/ 199176 w 863097"/>
              <a:gd name="connsiteY23" fmla="*/ 715224 h 854043"/>
              <a:gd name="connsiteX24" fmla="*/ 99587 w 863097"/>
              <a:gd name="connsiteY24" fmla="*/ 739366 h 854043"/>
              <a:gd name="connsiteX25" fmla="*/ 51303 w 863097"/>
              <a:gd name="connsiteY25" fmla="*/ 745401 h 854043"/>
              <a:gd name="connsiteX26" fmla="*/ 0 w 863097"/>
              <a:gd name="connsiteY26" fmla="*/ 591493 h 854043"/>
              <a:gd name="connsiteX27" fmla="*/ 21124 w 863097"/>
              <a:gd name="connsiteY27" fmla="*/ 506994 h 854043"/>
              <a:gd name="connsiteX28" fmla="*/ 39231 w 863097"/>
              <a:gd name="connsiteY28" fmla="*/ 374210 h 854043"/>
              <a:gd name="connsiteX29" fmla="*/ 60356 w 863097"/>
              <a:gd name="connsiteY29" fmla="*/ 304800 h 854043"/>
              <a:gd name="connsiteX30" fmla="*/ 93552 w 863097"/>
              <a:gd name="connsiteY30" fmla="*/ 347049 h 854043"/>
              <a:gd name="connsiteX31" fmla="*/ 117695 w 863097"/>
              <a:gd name="connsiteY31" fmla="*/ 371192 h 854043"/>
              <a:gd name="connsiteX32" fmla="*/ 162962 w 863097"/>
              <a:gd name="connsiteY32" fmla="*/ 353085 h 854043"/>
              <a:gd name="connsiteX33" fmla="*/ 162962 w 863097"/>
              <a:gd name="connsiteY33" fmla="*/ 301782 h 854043"/>
              <a:gd name="connsiteX34" fmla="*/ 159944 w 863097"/>
              <a:gd name="connsiteY34" fmla="*/ 271604 h 854043"/>
              <a:gd name="connsiteX35" fmla="*/ 214265 w 863097"/>
              <a:gd name="connsiteY35" fmla="*/ 208229 h 854043"/>
              <a:gd name="connsiteX36" fmla="*/ 241425 w 863097"/>
              <a:gd name="connsiteY36" fmla="*/ 117694 h 854043"/>
              <a:gd name="connsiteX37" fmla="*/ 250479 w 863097"/>
              <a:gd name="connsiteY37" fmla="*/ 15088 h 854043"/>
              <a:gd name="connsiteX38" fmla="*/ 286693 w 863097"/>
              <a:gd name="connsiteY38" fmla="*/ 3018 h 854043"/>
              <a:gd name="connsiteX39" fmla="*/ 319889 w 863097"/>
              <a:gd name="connsiteY39" fmla="*/ 51303 h 854043"/>
              <a:gd name="connsiteX40" fmla="*/ 368174 w 863097"/>
              <a:gd name="connsiteY40" fmla="*/ 111659 h 854043"/>
              <a:gd name="connsiteX41" fmla="*/ 416459 w 863097"/>
              <a:gd name="connsiteY41" fmla="*/ 105623 h 854043"/>
              <a:gd name="connsiteX42" fmla="*/ 476816 w 863097"/>
              <a:gd name="connsiteY42" fmla="*/ 90534 h 854043"/>
              <a:gd name="connsiteX43" fmla="*/ 525101 w 863097"/>
              <a:gd name="connsiteY43" fmla="*/ 99588 h 854043"/>
              <a:gd name="connsiteX44" fmla="*/ 543208 w 863097"/>
              <a:gd name="connsiteY44" fmla="*/ 126748 h 854043"/>
              <a:gd name="connsiteX45" fmla="*/ 576404 w 863097"/>
              <a:gd name="connsiteY45" fmla="*/ 178051 h 854043"/>
              <a:gd name="connsiteX46" fmla="*/ 603564 w 863097"/>
              <a:gd name="connsiteY46" fmla="*/ 187105 h 854043"/>
              <a:gd name="connsiteX47" fmla="*/ 627707 w 863097"/>
              <a:gd name="connsiteY47" fmla="*/ 165980 h 854043"/>
              <a:gd name="connsiteX48" fmla="*/ 618653 w 863097"/>
              <a:gd name="connsiteY48" fmla="*/ 126748 h 854043"/>
              <a:gd name="connsiteX49" fmla="*/ 630724 w 863097"/>
              <a:gd name="connsiteY49" fmla="*/ 78463 h 854043"/>
              <a:gd name="connsiteX50" fmla="*/ 606582 w 863097"/>
              <a:gd name="connsiteY50" fmla="*/ 57338 h 854043"/>
              <a:gd name="connsiteX51" fmla="*/ 618653 w 863097"/>
              <a:gd name="connsiteY51" fmla="*/ 12071 h 854043"/>
              <a:gd name="connsiteX52" fmla="*/ 648831 w 863097"/>
              <a:gd name="connsiteY52" fmla="*/ 0 h 854043"/>
              <a:gd name="connsiteX53" fmla="*/ 733330 w 863097"/>
              <a:gd name="connsiteY53" fmla="*/ 24142 h 854043"/>
              <a:gd name="connsiteX0" fmla="*/ 733330 w 863097"/>
              <a:gd name="connsiteY0" fmla="*/ 24142 h 854043"/>
              <a:gd name="connsiteX1" fmla="*/ 766526 w 863097"/>
              <a:gd name="connsiteY1" fmla="*/ 96570 h 854043"/>
              <a:gd name="connsiteX2" fmla="*/ 769544 w 863097"/>
              <a:gd name="connsiteY2" fmla="*/ 190122 h 854043"/>
              <a:gd name="connsiteX3" fmla="*/ 763509 w 863097"/>
              <a:gd name="connsiteY3" fmla="*/ 256515 h 854043"/>
              <a:gd name="connsiteX4" fmla="*/ 793687 w 863097"/>
              <a:gd name="connsiteY4" fmla="*/ 295746 h 854043"/>
              <a:gd name="connsiteX5" fmla="*/ 835936 w 863097"/>
              <a:gd name="connsiteY5" fmla="*/ 292728 h 854043"/>
              <a:gd name="connsiteX6" fmla="*/ 854043 w 863097"/>
              <a:gd name="connsiteY6" fmla="*/ 334978 h 854043"/>
              <a:gd name="connsiteX7" fmla="*/ 857061 w 863097"/>
              <a:gd name="connsiteY7" fmla="*/ 413441 h 854043"/>
              <a:gd name="connsiteX8" fmla="*/ 863097 w 863097"/>
              <a:gd name="connsiteY8" fmla="*/ 464744 h 854043"/>
              <a:gd name="connsiteX9" fmla="*/ 854043 w 863097"/>
              <a:gd name="connsiteY9" fmla="*/ 588475 h 854043"/>
              <a:gd name="connsiteX10" fmla="*/ 841972 w 863097"/>
              <a:gd name="connsiteY10" fmla="*/ 685045 h 854043"/>
              <a:gd name="connsiteX11" fmla="*/ 832919 w 863097"/>
              <a:gd name="connsiteY11" fmla="*/ 745402 h 854043"/>
              <a:gd name="connsiteX12" fmla="*/ 793687 w 863097"/>
              <a:gd name="connsiteY12" fmla="*/ 854043 h 854043"/>
              <a:gd name="connsiteX13" fmla="*/ 745402 w 863097"/>
              <a:gd name="connsiteY13" fmla="*/ 826883 h 854043"/>
              <a:gd name="connsiteX14" fmla="*/ 679010 w 863097"/>
              <a:gd name="connsiteY14" fmla="*/ 778598 h 854043"/>
              <a:gd name="connsiteX15" fmla="*/ 627707 w 863097"/>
              <a:gd name="connsiteY15" fmla="*/ 754455 h 854043"/>
              <a:gd name="connsiteX16" fmla="*/ 558297 w 863097"/>
              <a:gd name="connsiteY16" fmla="*/ 718241 h 854043"/>
              <a:gd name="connsiteX17" fmla="*/ 503976 w 863097"/>
              <a:gd name="connsiteY17" fmla="*/ 679010 h 854043"/>
              <a:gd name="connsiteX18" fmla="*/ 470780 w 863097"/>
              <a:gd name="connsiteY18" fmla="*/ 645814 h 854043"/>
              <a:gd name="connsiteX19" fmla="*/ 407406 w 863097"/>
              <a:gd name="connsiteY19" fmla="*/ 657885 h 854043"/>
              <a:gd name="connsiteX20" fmla="*/ 353085 w 863097"/>
              <a:gd name="connsiteY20" fmla="*/ 697117 h 854043"/>
              <a:gd name="connsiteX21" fmla="*/ 265568 w 863097"/>
              <a:gd name="connsiteY21" fmla="*/ 724277 h 854043"/>
              <a:gd name="connsiteX22" fmla="*/ 229354 w 863097"/>
              <a:gd name="connsiteY22" fmla="*/ 703152 h 854043"/>
              <a:gd name="connsiteX23" fmla="*/ 199176 w 863097"/>
              <a:gd name="connsiteY23" fmla="*/ 715224 h 854043"/>
              <a:gd name="connsiteX24" fmla="*/ 99587 w 863097"/>
              <a:gd name="connsiteY24" fmla="*/ 739366 h 854043"/>
              <a:gd name="connsiteX25" fmla="*/ 51303 w 863097"/>
              <a:gd name="connsiteY25" fmla="*/ 745401 h 854043"/>
              <a:gd name="connsiteX26" fmla="*/ 0 w 863097"/>
              <a:gd name="connsiteY26" fmla="*/ 591493 h 854043"/>
              <a:gd name="connsiteX27" fmla="*/ 21124 w 863097"/>
              <a:gd name="connsiteY27" fmla="*/ 506994 h 854043"/>
              <a:gd name="connsiteX28" fmla="*/ 39231 w 863097"/>
              <a:gd name="connsiteY28" fmla="*/ 374210 h 854043"/>
              <a:gd name="connsiteX29" fmla="*/ 60356 w 863097"/>
              <a:gd name="connsiteY29" fmla="*/ 304800 h 854043"/>
              <a:gd name="connsiteX30" fmla="*/ 93552 w 863097"/>
              <a:gd name="connsiteY30" fmla="*/ 347049 h 854043"/>
              <a:gd name="connsiteX31" fmla="*/ 117695 w 863097"/>
              <a:gd name="connsiteY31" fmla="*/ 371192 h 854043"/>
              <a:gd name="connsiteX32" fmla="*/ 162962 w 863097"/>
              <a:gd name="connsiteY32" fmla="*/ 353085 h 854043"/>
              <a:gd name="connsiteX33" fmla="*/ 162962 w 863097"/>
              <a:gd name="connsiteY33" fmla="*/ 301782 h 854043"/>
              <a:gd name="connsiteX34" fmla="*/ 159944 w 863097"/>
              <a:gd name="connsiteY34" fmla="*/ 271604 h 854043"/>
              <a:gd name="connsiteX35" fmla="*/ 214265 w 863097"/>
              <a:gd name="connsiteY35" fmla="*/ 208229 h 854043"/>
              <a:gd name="connsiteX36" fmla="*/ 241425 w 863097"/>
              <a:gd name="connsiteY36" fmla="*/ 117694 h 854043"/>
              <a:gd name="connsiteX37" fmla="*/ 250479 w 863097"/>
              <a:gd name="connsiteY37" fmla="*/ 15088 h 854043"/>
              <a:gd name="connsiteX38" fmla="*/ 286693 w 863097"/>
              <a:gd name="connsiteY38" fmla="*/ 3018 h 854043"/>
              <a:gd name="connsiteX39" fmla="*/ 319889 w 863097"/>
              <a:gd name="connsiteY39" fmla="*/ 51303 h 854043"/>
              <a:gd name="connsiteX40" fmla="*/ 368174 w 863097"/>
              <a:gd name="connsiteY40" fmla="*/ 111659 h 854043"/>
              <a:gd name="connsiteX41" fmla="*/ 416459 w 863097"/>
              <a:gd name="connsiteY41" fmla="*/ 105623 h 854043"/>
              <a:gd name="connsiteX42" fmla="*/ 476816 w 863097"/>
              <a:gd name="connsiteY42" fmla="*/ 90534 h 854043"/>
              <a:gd name="connsiteX43" fmla="*/ 525101 w 863097"/>
              <a:gd name="connsiteY43" fmla="*/ 99588 h 854043"/>
              <a:gd name="connsiteX44" fmla="*/ 543208 w 863097"/>
              <a:gd name="connsiteY44" fmla="*/ 126748 h 854043"/>
              <a:gd name="connsiteX45" fmla="*/ 576404 w 863097"/>
              <a:gd name="connsiteY45" fmla="*/ 178051 h 854043"/>
              <a:gd name="connsiteX46" fmla="*/ 603564 w 863097"/>
              <a:gd name="connsiteY46" fmla="*/ 187105 h 854043"/>
              <a:gd name="connsiteX47" fmla="*/ 627707 w 863097"/>
              <a:gd name="connsiteY47" fmla="*/ 165980 h 854043"/>
              <a:gd name="connsiteX48" fmla="*/ 618653 w 863097"/>
              <a:gd name="connsiteY48" fmla="*/ 126748 h 854043"/>
              <a:gd name="connsiteX49" fmla="*/ 630724 w 863097"/>
              <a:gd name="connsiteY49" fmla="*/ 78463 h 854043"/>
              <a:gd name="connsiteX50" fmla="*/ 606582 w 863097"/>
              <a:gd name="connsiteY50" fmla="*/ 57338 h 854043"/>
              <a:gd name="connsiteX51" fmla="*/ 618653 w 863097"/>
              <a:gd name="connsiteY51" fmla="*/ 12071 h 854043"/>
              <a:gd name="connsiteX52" fmla="*/ 648831 w 863097"/>
              <a:gd name="connsiteY52" fmla="*/ 0 h 854043"/>
              <a:gd name="connsiteX53" fmla="*/ 733330 w 863097"/>
              <a:gd name="connsiteY53" fmla="*/ 24142 h 854043"/>
              <a:gd name="connsiteX0" fmla="*/ 733330 w 863097"/>
              <a:gd name="connsiteY0" fmla="*/ 24142 h 854043"/>
              <a:gd name="connsiteX1" fmla="*/ 766526 w 863097"/>
              <a:gd name="connsiteY1" fmla="*/ 96570 h 854043"/>
              <a:gd name="connsiteX2" fmla="*/ 769544 w 863097"/>
              <a:gd name="connsiteY2" fmla="*/ 190122 h 854043"/>
              <a:gd name="connsiteX3" fmla="*/ 763509 w 863097"/>
              <a:gd name="connsiteY3" fmla="*/ 256515 h 854043"/>
              <a:gd name="connsiteX4" fmla="*/ 793687 w 863097"/>
              <a:gd name="connsiteY4" fmla="*/ 295746 h 854043"/>
              <a:gd name="connsiteX5" fmla="*/ 835936 w 863097"/>
              <a:gd name="connsiteY5" fmla="*/ 292728 h 854043"/>
              <a:gd name="connsiteX6" fmla="*/ 854043 w 863097"/>
              <a:gd name="connsiteY6" fmla="*/ 334978 h 854043"/>
              <a:gd name="connsiteX7" fmla="*/ 857061 w 863097"/>
              <a:gd name="connsiteY7" fmla="*/ 413441 h 854043"/>
              <a:gd name="connsiteX8" fmla="*/ 863097 w 863097"/>
              <a:gd name="connsiteY8" fmla="*/ 464744 h 854043"/>
              <a:gd name="connsiteX9" fmla="*/ 854043 w 863097"/>
              <a:gd name="connsiteY9" fmla="*/ 588475 h 854043"/>
              <a:gd name="connsiteX10" fmla="*/ 841972 w 863097"/>
              <a:gd name="connsiteY10" fmla="*/ 685045 h 854043"/>
              <a:gd name="connsiteX11" fmla="*/ 832919 w 863097"/>
              <a:gd name="connsiteY11" fmla="*/ 745402 h 854043"/>
              <a:gd name="connsiteX12" fmla="*/ 793687 w 863097"/>
              <a:gd name="connsiteY12" fmla="*/ 854043 h 854043"/>
              <a:gd name="connsiteX13" fmla="*/ 745402 w 863097"/>
              <a:gd name="connsiteY13" fmla="*/ 826883 h 854043"/>
              <a:gd name="connsiteX14" fmla="*/ 679010 w 863097"/>
              <a:gd name="connsiteY14" fmla="*/ 778598 h 854043"/>
              <a:gd name="connsiteX15" fmla="*/ 627707 w 863097"/>
              <a:gd name="connsiteY15" fmla="*/ 754455 h 854043"/>
              <a:gd name="connsiteX16" fmla="*/ 558297 w 863097"/>
              <a:gd name="connsiteY16" fmla="*/ 718241 h 854043"/>
              <a:gd name="connsiteX17" fmla="*/ 503976 w 863097"/>
              <a:gd name="connsiteY17" fmla="*/ 679010 h 854043"/>
              <a:gd name="connsiteX18" fmla="*/ 470780 w 863097"/>
              <a:gd name="connsiteY18" fmla="*/ 645814 h 854043"/>
              <a:gd name="connsiteX19" fmla="*/ 425513 w 863097"/>
              <a:gd name="connsiteY19" fmla="*/ 669956 h 854043"/>
              <a:gd name="connsiteX20" fmla="*/ 353085 w 863097"/>
              <a:gd name="connsiteY20" fmla="*/ 697117 h 854043"/>
              <a:gd name="connsiteX21" fmla="*/ 265568 w 863097"/>
              <a:gd name="connsiteY21" fmla="*/ 724277 h 854043"/>
              <a:gd name="connsiteX22" fmla="*/ 229354 w 863097"/>
              <a:gd name="connsiteY22" fmla="*/ 703152 h 854043"/>
              <a:gd name="connsiteX23" fmla="*/ 199176 w 863097"/>
              <a:gd name="connsiteY23" fmla="*/ 715224 h 854043"/>
              <a:gd name="connsiteX24" fmla="*/ 99587 w 863097"/>
              <a:gd name="connsiteY24" fmla="*/ 739366 h 854043"/>
              <a:gd name="connsiteX25" fmla="*/ 51303 w 863097"/>
              <a:gd name="connsiteY25" fmla="*/ 745401 h 854043"/>
              <a:gd name="connsiteX26" fmla="*/ 0 w 863097"/>
              <a:gd name="connsiteY26" fmla="*/ 591493 h 854043"/>
              <a:gd name="connsiteX27" fmla="*/ 21124 w 863097"/>
              <a:gd name="connsiteY27" fmla="*/ 506994 h 854043"/>
              <a:gd name="connsiteX28" fmla="*/ 39231 w 863097"/>
              <a:gd name="connsiteY28" fmla="*/ 374210 h 854043"/>
              <a:gd name="connsiteX29" fmla="*/ 60356 w 863097"/>
              <a:gd name="connsiteY29" fmla="*/ 304800 h 854043"/>
              <a:gd name="connsiteX30" fmla="*/ 93552 w 863097"/>
              <a:gd name="connsiteY30" fmla="*/ 347049 h 854043"/>
              <a:gd name="connsiteX31" fmla="*/ 117695 w 863097"/>
              <a:gd name="connsiteY31" fmla="*/ 371192 h 854043"/>
              <a:gd name="connsiteX32" fmla="*/ 162962 w 863097"/>
              <a:gd name="connsiteY32" fmla="*/ 353085 h 854043"/>
              <a:gd name="connsiteX33" fmla="*/ 162962 w 863097"/>
              <a:gd name="connsiteY33" fmla="*/ 301782 h 854043"/>
              <a:gd name="connsiteX34" fmla="*/ 159944 w 863097"/>
              <a:gd name="connsiteY34" fmla="*/ 271604 h 854043"/>
              <a:gd name="connsiteX35" fmla="*/ 214265 w 863097"/>
              <a:gd name="connsiteY35" fmla="*/ 208229 h 854043"/>
              <a:gd name="connsiteX36" fmla="*/ 241425 w 863097"/>
              <a:gd name="connsiteY36" fmla="*/ 117694 h 854043"/>
              <a:gd name="connsiteX37" fmla="*/ 250479 w 863097"/>
              <a:gd name="connsiteY37" fmla="*/ 15088 h 854043"/>
              <a:gd name="connsiteX38" fmla="*/ 286693 w 863097"/>
              <a:gd name="connsiteY38" fmla="*/ 3018 h 854043"/>
              <a:gd name="connsiteX39" fmla="*/ 319889 w 863097"/>
              <a:gd name="connsiteY39" fmla="*/ 51303 h 854043"/>
              <a:gd name="connsiteX40" fmla="*/ 368174 w 863097"/>
              <a:gd name="connsiteY40" fmla="*/ 111659 h 854043"/>
              <a:gd name="connsiteX41" fmla="*/ 416459 w 863097"/>
              <a:gd name="connsiteY41" fmla="*/ 105623 h 854043"/>
              <a:gd name="connsiteX42" fmla="*/ 476816 w 863097"/>
              <a:gd name="connsiteY42" fmla="*/ 90534 h 854043"/>
              <a:gd name="connsiteX43" fmla="*/ 525101 w 863097"/>
              <a:gd name="connsiteY43" fmla="*/ 99588 h 854043"/>
              <a:gd name="connsiteX44" fmla="*/ 543208 w 863097"/>
              <a:gd name="connsiteY44" fmla="*/ 126748 h 854043"/>
              <a:gd name="connsiteX45" fmla="*/ 576404 w 863097"/>
              <a:gd name="connsiteY45" fmla="*/ 178051 h 854043"/>
              <a:gd name="connsiteX46" fmla="*/ 603564 w 863097"/>
              <a:gd name="connsiteY46" fmla="*/ 187105 h 854043"/>
              <a:gd name="connsiteX47" fmla="*/ 627707 w 863097"/>
              <a:gd name="connsiteY47" fmla="*/ 165980 h 854043"/>
              <a:gd name="connsiteX48" fmla="*/ 618653 w 863097"/>
              <a:gd name="connsiteY48" fmla="*/ 126748 h 854043"/>
              <a:gd name="connsiteX49" fmla="*/ 630724 w 863097"/>
              <a:gd name="connsiteY49" fmla="*/ 78463 h 854043"/>
              <a:gd name="connsiteX50" fmla="*/ 606582 w 863097"/>
              <a:gd name="connsiteY50" fmla="*/ 57338 h 854043"/>
              <a:gd name="connsiteX51" fmla="*/ 618653 w 863097"/>
              <a:gd name="connsiteY51" fmla="*/ 12071 h 854043"/>
              <a:gd name="connsiteX52" fmla="*/ 648831 w 863097"/>
              <a:gd name="connsiteY52" fmla="*/ 0 h 854043"/>
              <a:gd name="connsiteX53" fmla="*/ 733330 w 863097"/>
              <a:gd name="connsiteY53" fmla="*/ 24142 h 854043"/>
              <a:gd name="connsiteX0" fmla="*/ 733330 w 863097"/>
              <a:gd name="connsiteY0" fmla="*/ 24142 h 854043"/>
              <a:gd name="connsiteX1" fmla="*/ 766526 w 863097"/>
              <a:gd name="connsiteY1" fmla="*/ 96570 h 854043"/>
              <a:gd name="connsiteX2" fmla="*/ 769544 w 863097"/>
              <a:gd name="connsiteY2" fmla="*/ 190122 h 854043"/>
              <a:gd name="connsiteX3" fmla="*/ 763509 w 863097"/>
              <a:gd name="connsiteY3" fmla="*/ 256515 h 854043"/>
              <a:gd name="connsiteX4" fmla="*/ 793687 w 863097"/>
              <a:gd name="connsiteY4" fmla="*/ 295746 h 854043"/>
              <a:gd name="connsiteX5" fmla="*/ 835936 w 863097"/>
              <a:gd name="connsiteY5" fmla="*/ 292728 h 854043"/>
              <a:gd name="connsiteX6" fmla="*/ 854043 w 863097"/>
              <a:gd name="connsiteY6" fmla="*/ 334978 h 854043"/>
              <a:gd name="connsiteX7" fmla="*/ 857061 w 863097"/>
              <a:gd name="connsiteY7" fmla="*/ 413441 h 854043"/>
              <a:gd name="connsiteX8" fmla="*/ 863097 w 863097"/>
              <a:gd name="connsiteY8" fmla="*/ 464744 h 854043"/>
              <a:gd name="connsiteX9" fmla="*/ 854043 w 863097"/>
              <a:gd name="connsiteY9" fmla="*/ 588475 h 854043"/>
              <a:gd name="connsiteX10" fmla="*/ 841972 w 863097"/>
              <a:gd name="connsiteY10" fmla="*/ 685045 h 854043"/>
              <a:gd name="connsiteX11" fmla="*/ 832919 w 863097"/>
              <a:gd name="connsiteY11" fmla="*/ 745402 h 854043"/>
              <a:gd name="connsiteX12" fmla="*/ 793687 w 863097"/>
              <a:gd name="connsiteY12" fmla="*/ 854043 h 854043"/>
              <a:gd name="connsiteX13" fmla="*/ 745402 w 863097"/>
              <a:gd name="connsiteY13" fmla="*/ 826883 h 854043"/>
              <a:gd name="connsiteX14" fmla="*/ 679010 w 863097"/>
              <a:gd name="connsiteY14" fmla="*/ 778598 h 854043"/>
              <a:gd name="connsiteX15" fmla="*/ 627707 w 863097"/>
              <a:gd name="connsiteY15" fmla="*/ 754455 h 854043"/>
              <a:gd name="connsiteX16" fmla="*/ 558297 w 863097"/>
              <a:gd name="connsiteY16" fmla="*/ 718241 h 854043"/>
              <a:gd name="connsiteX17" fmla="*/ 503976 w 863097"/>
              <a:gd name="connsiteY17" fmla="*/ 679010 h 854043"/>
              <a:gd name="connsiteX18" fmla="*/ 449655 w 863097"/>
              <a:gd name="connsiteY18" fmla="*/ 657885 h 854043"/>
              <a:gd name="connsiteX19" fmla="*/ 425513 w 863097"/>
              <a:gd name="connsiteY19" fmla="*/ 669956 h 854043"/>
              <a:gd name="connsiteX20" fmla="*/ 353085 w 863097"/>
              <a:gd name="connsiteY20" fmla="*/ 697117 h 854043"/>
              <a:gd name="connsiteX21" fmla="*/ 265568 w 863097"/>
              <a:gd name="connsiteY21" fmla="*/ 724277 h 854043"/>
              <a:gd name="connsiteX22" fmla="*/ 229354 w 863097"/>
              <a:gd name="connsiteY22" fmla="*/ 703152 h 854043"/>
              <a:gd name="connsiteX23" fmla="*/ 199176 w 863097"/>
              <a:gd name="connsiteY23" fmla="*/ 715224 h 854043"/>
              <a:gd name="connsiteX24" fmla="*/ 99587 w 863097"/>
              <a:gd name="connsiteY24" fmla="*/ 739366 h 854043"/>
              <a:gd name="connsiteX25" fmla="*/ 51303 w 863097"/>
              <a:gd name="connsiteY25" fmla="*/ 745401 h 854043"/>
              <a:gd name="connsiteX26" fmla="*/ 0 w 863097"/>
              <a:gd name="connsiteY26" fmla="*/ 591493 h 854043"/>
              <a:gd name="connsiteX27" fmla="*/ 21124 w 863097"/>
              <a:gd name="connsiteY27" fmla="*/ 506994 h 854043"/>
              <a:gd name="connsiteX28" fmla="*/ 39231 w 863097"/>
              <a:gd name="connsiteY28" fmla="*/ 374210 h 854043"/>
              <a:gd name="connsiteX29" fmla="*/ 60356 w 863097"/>
              <a:gd name="connsiteY29" fmla="*/ 304800 h 854043"/>
              <a:gd name="connsiteX30" fmla="*/ 93552 w 863097"/>
              <a:gd name="connsiteY30" fmla="*/ 347049 h 854043"/>
              <a:gd name="connsiteX31" fmla="*/ 117695 w 863097"/>
              <a:gd name="connsiteY31" fmla="*/ 371192 h 854043"/>
              <a:gd name="connsiteX32" fmla="*/ 162962 w 863097"/>
              <a:gd name="connsiteY32" fmla="*/ 353085 h 854043"/>
              <a:gd name="connsiteX33" fmla="*/ 162962 w 863097"/>
              <a:gd name="connsiteY33" fmla="*/ 301782 h 854043"/>
              <a:gd name="connsiteX34" fmla="*/ 159944 w 863097"/>
              <a:gd name="connsiteY34" fmla="*/ 271604 h 854043"/>
              <a:gd name="connsiteX35" fmla="*/ 214265 w 863097"/>
              <a:gd name="connsiteY35" fmla="*/ 208229 h 854043"/>
              <a:gd name="connsiteX36" fmla="*/ 241425 w 863097"/>
              <a:gd name="connsiteY36" fmla="*/ 117694 h 854043"/>
              <a:gd name="connsiteX37" fmla="*/ 250479 w 863097"/>
              <a:gd name="connsiteY37" fmla="*/ 15088 h 854043"/>
              <a:gd name="connsiteX38" fmla="*/ 286693 w 863097"/>
              <a:gd name="connsiteY38" fmla="*/ 3018 h 854043"/>
              <a:gd name="connsiteX39" fmla="*/ 319889 w 863097"/>
              <a:gd name="connsiteY39" fmla="*/ 51303 h 854043"/>
              <a:gd name="connsiteX40" fmla="*/ 368174 w 863097"/>
              <a:gd name="connsiteY40" fmla="*/ 111659 h 854043"/>
              <a:gd name="connsiteX41" fmla="*/ 416459 w 863097"/>
              <a:gd name="connsiteY41" fmla="*/ 105623 h 854043"/>
              <a:gd name="connsiteX42" fmla="*/ 476816 w 863097"/>
              <a:gd name="connsiteY42" fmla="*/ 90534 h 854043"/>
              <a:gd name="connsiteX43" fmla="*/ 525101 w 863097"/>
              <a:gd name="connsiteY43" fmla="*/ 99588 h 854043"/>
              <a:gd name="connsiteX44" fmla="*/ 543208 w 863097"/>
              <a:gd name="connsiteY44" fmla="*/ 126748 h 854043"/>
              <a:gd name="connsiteX45" fmla="*/ 576404 w 863097"/>
              <a:gd name="connsiteY45" fmla="*/ 178051 h 854043"/>
              <a:gd name="connsiteX46" fmla="*/ 603564 w 863097"/>
              <a:gd name="connsiteY46" fmla="*/ 187105 h 854043"/>
              <a:gd name="connsiteX47" fmla="*/ 627707 w 863097"/>
              <a:gd name="connsiteY47" fmla="*/ 165980 h 854043"/>
              <a:gd name="connsiteX48" fmla="*/ 618653 w 863097"/>
              <a:gd name="connsiteY48" fmla="*/ 126748 h 854043"/>
              <a:gd name="connsiteX49" fmla="*/ 630724 w 863097"/>
              <a:gd name="connsiteY49" fmla="*/ 78463 h 854043"/>
              <a:gd name="connsiteX50" fmla="*/ 606582 w 863097"/>
              <a:gd name="connsiteY50" fmla="*/ 57338 h 854043"/>
              <a:gd name="connsiteX51" fmla="*/ 618653 w 863097"/>
              <a:gd name="connsiteY51" fmla="*/ 12071 h 854043"/>
              <a:gd name="connsiteX52" fmla="*/ 648831 w 863097"/>
              <a:gd name="connsiteY52" fmla="*/ 0 h 854043"/>
              <a:gd name="connsiteX53" fmla="*/ 733330 w 863097"/>
              <a:gd name="connsiteY53" fmla="*/ 24142 h 854043"/>
              <a:gd name="connsiteX0" fmla="*/ 733330 w 863097"/>
              <a:gd name="connsiteY0" fmla="*/ 24142 h 854043"/>
              <a:gd name="connsiteX1" fmla="*/ 766526 w 863097"/>
              <a:gd name="connsiteY1" fmla="*/ 96570 h 854043"/>
              <a:gd name="connsiteX2" fmla="*/ 769544 w 863097"/>
              <a:gd name="connsiteY2" fmla="*/ 190122 h 854043"/>
              <a:gd name="connsiteX3" fmla="*/ 763509 w 863097"/>
              <a:gd name="connsiteY3" fmla="*/ 256515 h 854043"/>
              <a:gd name="connsiteX4" fmla="*/ 793687 w 863097"/>
              <a:gd name="connsiteY4" fmla="*/ 295746 h 854043"/>
              <a:gd name="connsiteX5" fmla="*/ 835936 w 863097"/>
              <a:gd name="connsiteY5" fmla="*/ 292728 h 854043"/>
              <a:gd name="connsiteX6" fmla="*/ 854043 w 863097"/>
              <a:gd name="connsiteY6" fmla="*/ 334978 h 854043"/>
              <a:gd name="connsiteX7" fmla="*/ 857061 w 863097"/>
              <a:gd name="connsiteY7" fmla="*/ 413441 h 854043"/>
              <a:gd name="connsiteX8" fmla="*/ 863097 w 863097"/>
              <a:gd name="connsiteY8" fmla="*/ 464744 h 854043"/>
              <a:gd name="connsiteX9" fmla="*/ 854043 w 863097"/>
              <a:gd name="connsiteY9" fmla="*/ 588475 h 854043"/>
              <a:gd name="connsiteX10" fmla="*/ 841972 w 863097"/>
              <a:gd name="connsiteY10" fmla="*/ 685045 h 854043"/>
              <a:gd name="connsiteX11" fmla="*/ 832919 w 863097"/>
              <a:gd name="connsiteY11" fmla="*/ 745402 h 854043"/>
              <a:gd name="connsiteX12" fmla="*/ 793687 w 863097"/>
              <a:gd name="connsiteY12" fmla="*/ 854043 h 854043"/>
              <a:gd name="connsiteX13" fmla="*/ 745402 w 863097"/>
              <a:gd name="connsiteY13" fmla="*/ 826883 h 854043"/>
              <a:gd name="connsiteX14" fmla="*/ 679010 w 863097"/>
              <a:gd name="connsiteY14" fmla="*/ 778598 h 854043"/>
              <a:gd name="connsiteX15" fmla="*/ 627707 w 863097"/>
              <a:gd name="connsiteY15" fmla="*/ 754455 h 854043"/>
              <a:gd name="connsiteX16" fmla="*/ 558297 w 863097"/>
              <a:gd name="connsiteY16" fmla="*/ 718241 h 854043"/>
              <a:gd name="connsiteX17" fmla="*/ 494923 w 863097"/>
              <a:gd name="connsiteY17" fmla="*/ 691081 h 854043"/>
              <a:gd name="connsiteX18" fmla="*/ 449655 w 863097"/>
              <a:gd name="connsiteY18" fmla="*/ 657885 h 854043"/>
              <a:gd name="connsiteX19" fmla="*/ 425513 w 863097"/>
              <a:gd name="connsiteY19" fmla="*/ 669956 h 854043"/>
              <a:gd name="connsiteX20" fmla="*/ 353085 w 863097"/>
              <a:gd name="connsiteY20" fmla="*/ 697117 h 854043"/>
              <a:gd name="connsiteX21" fmla="*/ 265568 w 863097"/>
              <a:gd name="connsiteY21" fmla="*/ 724277 h 854043"/>
              <a:gd name="connsiteX22" fmla="*/ 229354 w 863097"/>
              <a:gd name="connsiteY22" fmla="*/ 703152 h 854043"/>
              <a:gd name="connsiteX23" fmla="*/ 199176 w 863097"/>
              <a:gd name="connsiteY23" fmla="*/ 715224 h 854043"/>
              <a:gd name="connsiteX24" fmla="*/ 99587 w 863097"/>
              <a:gd name="connsiteY24" fmla="*/ 739366 h 854043"/>
              <a:gd name="connsiteX25" fmla="*/ 51303 w 863097"/>
              <a:gd name="connsiteY25" fmla="*/ 745401 h 854043"/>
              <a:gd name="connsiteX26" fmla="*/ 0 w 863097"/>
              <a:gd name="connsiteY26" fmla="*/ 591493 h 854043"/>
              <a:gd name="connsiteX27" fmla="*/ 21124 w 863097"/>
              <a:gd name="connsiteY27" fmla="*/ 506994 h 854043"/>
              <a:gd name="connsiteX28" fmla="*/ 39231 w 863097"/>
              <a:gd name="connsiteY28" fmla="*/ 374210 h 854043"/>
              <a:gd name="connsiteX29" fmla="*/ 60356 w 863097"/>
              <a:gd name="connsiteY29" fmla="*/ 304800 h 854043"/>
              <a:gd name="connsiteX30" fmla="*/ 93552 w 863097"/>
              <a:gd name="connsiteY30" fmla="*/ 347049 h 854043"/>
              <a:gd name="connsiteX31" fmla="*/ 117695 w 863097"/>
              <a:gd name="connsiteY31" fmla="*/ 371192 h 854043"/>
              <a:gd name="connsiteX32" fmla="*/ 162962 w 863097"/>
              <a:gd name="connsiteY32" fmla="*/ 353085 h 854043"/>
              <a:gd name="connsiteX33" fmla="*/ 162962 w 863097"/>
              <a:gd name="connsiteY33" fmla="*/ 301782 h 854043"/>
              <a:gd name="connsiteX34" fmla="*/ 159944 w 863097"/>
              <a:gd name="connsiteY34" fmla="*/ 271604 h 854043"/>
              <a:gd name="connsiteX35" fmla="*/ 214265 w 863097"/>
              <a:gd name="connsiteY35" fmla="*/ 208229 h 854043"/>
              <a:gd name="connsiteX36" fmla="*/ 241425 w 863097"/>
              <a:gd name="connsiteY36" fmla="*/ 117694 h 854043"/>
              <a:gd name="connsiteX37" fmla="*/ 250479 w 863097"/>
              <a:gd name="connsiteY37" fmla="*/ 15088 h 854043"/>
              <a:gd name="connsiteX38" fmla="*/ 286693 w 863097"/>
              <a:gd name="connsiteY38" fmla="*/ 3018 h 854043"/>
              <a:gd name="connsiteX39" fmla="*/ 319889 w 863097"/>
              <a:gd name="connsiteY39" fmla="*/ 51303 h 854043"/>
              <a:gd name="connsiteX40" fmla="*/ 368174 w 863097"/>
              <a:gd name="connsiteY40" fmla="*/ 111659 h 854043"/>
              <a:gd name="connsiteX41" fmla="*/ 416459 w 863097"/>
              <a:gd name="connsiteY41" fmla="*/ 105623 h 854043"/>
              <a:gd name="connsiteX42" fmla="*/ 476816 w 863097"/>
              <a:gd name="connsiteY42" fmla="*/ 90534 h 854043"/>
              <a:gd name="connsiteX43" fmla="*/ 525101 w 863097"/>
              <a:gd name="connsiteY43" fmla="*/ 99588 h 854043"/>
              <a:gd name="connsiteX44" fmla="*/ 543208 w 863097"/>
              <a:gd name="connsiteY44" fmla="*/ 126748 h 854043"/>
              <a:gd name="connsiteX45" fmla="*/ 576404 w 863097"/>
              <a:gd name="connsiteY45" fmla="*/ 178051 h 854043"/>
              <a:gd name="connsiteX46" fmla="*/ 603564 w 863097"/>
              <a:gd name="connsiteY46" fmla="*/ 187105 h 854043"/>
              <a:gd name="connsiteX47" fmla="*/ 627707 w 863097"/>
              <a:gd name="connsiteY47" fmla="*/ 165980 h 854043"/>
              <a:gd name="connsiteX48" fmla="*/ 618653 w 863097"/>
              <a:gd name="connsiteY48" fmla="*/ 126748 h 854043"/>
              <a:gd name="connsiteX49" fmla="*/ 630724 w 863097"/>
              <a:gd name="connsiteY49" fmla="*/ 78463 h 854043"/>
              <a:gd name="connsiteX50" fmla="*/ 606582 w 863097"/>
              <a:gd name="connsiteY50" fmla="*/ 57338 h 854043"/>
              <a:gd name="connsiteX51" fmla="*/ 618653 w 863097"/>
              <a:gd name="connsiteY51" fmla="*/ 12071 h 854043"/>
              <a:gd name="connsiteX52" fmla="*/ 648831 w 863097"/>
              <a:gd name="connsiteY52" fmla="*/ 0 h 854043"/>
              <a:gd name="connsiteX53" fmla="*/ 733330 w 863097"/>
              <a:gd name="connsiteY53" fmla="*/ 24142 h 854043"/>
              <a:gd name="connsiteX0" fmla="*/ 733330 w 863097"/>
              <a:gd name="connsiteY0" fmla="*/ 24142 h 854043"/>
              <a:gd name="connsiteX1" fmla="*/ 766526 w 863097"/>
              <a:gd name="connsiteY1" fmla="*/ 96570 h 854043"/>
              <a:gd name="connsiteX2" fmla="*/ 769544 w 863097"/>
              <a:gd name="connsiteY2" fmla="*/ 190122 h 854043"/>
              <a:gd name="connsiteX3" fmla="*/ 763509 w 863097"/>
              <a:gd name="connsiteY3" fmla="*/ 256515 h 854043"/>
              <a:gd name="connsiteX4" fmla="*/ 793687 w 863097"/>
              <a:gd name="connsiteY4" fmla="*/ 295746 h 854043"/>
              <a:gd name="connsiteX5" fmla="*/ 835936 w 863097"/>
              <a:gd name="connsiteY5" fmla="*/ 292728 h 854043"/>
              <a:gd name="connsiteX6" fmla="*/ 854043 w 863097"/>
              <a:gd name="connsiteY6" fmla="*/ 334978 h 854043"/>
              <a:gd name="connsiteX7" fmla="*/ 857061 w 863097"/>
              <a:gd name="connsiteY7" fmla="*/ 413441 h 854043"/>
              <a:gd name="connsiteX8" fmla="*/ 863097 w 863097"/>
              <a:gd name="connsiteY8" fmla="*/ 464744 h 854043"/>
              <a:gd name="connsiteX9" fmla="*/ 854043 w 863097"/>
              <a:gd name="connsiteY9" fmla="*/ 588475 h 854043"/>
              <a:gd name="connsiteX10" fmla="*/ 841972 w 863097"/>
              <a:gd name="connsiteY10" fmla="*/ 685045 h 854043"/>
              <a:gd name="connsiteX11" fmla="*/ 832919 w 863097"/>
              <a:gd name="connsiteY11" fmla="*/ 745402 h 854043"/>
              <a:gd name="connsiteX12" fmla="*/ 793687 w 863097"/>
              <a:gd name="connsiteY12" fmla="*/ 854043 h 854043"/>
              <a:gd name="connsiteX13" fmla="*/ 745402 w 863097"/>
              <a:gd name="connsiteY13" fmla="*/ 826883 h 854043"/>
              <a:gd name="connsiteX14" fmla="*/ 679010 w 863097"/>
              <a:gd name="connsiteY14" fmla="*/ 778598 h 854043"/>
              <a:gd name="connsiteX15" fmla="*/ 627707 w 863097"/>
              <a:gd name="connsiteY15" fmla="*/ 754455 h 854043"/>
              <a:gd name="connsiteX16" fmla="*/ 540190 w 863097"/>
              <a:gd name="connsiteY16" fmla="*/ 730312 h 854043"/>
              <a:gd name="connsiteX17" fmla="*/ 494923 w 863097"/>
              <a:gd name="connsiteY17" fmla="*/ 691081 h 854043"/>
              <a:gd name="connsiteX18" fmla="*/ 449655 w 863097"/>
              <a:gd name="connsiteY18" fmla="*/ 657885 h 854043"/>
              <a:gd name="connsiteX19" fmla="*/ 425513 w 863097"/>
              <a:gd name="connsiteY19" fmla="*/ 669956 h 854043"/>
              <a:gd name="connsiteX20" fmla="*/ 353085 w 863097"/>
              <a:gd name="connsiteY20" fmla="*/ 697117 h 854043"/>
              <a:gd name="connsiteX21" fmla="*/ 265568 w 863097"/>
              <a:gd name="connsiteY21" fmla="*/ 724277 h 854043"/>
              <a:gd name="connsiteX22" fmla="*/ 229354 w 863097"/>
              <a:gd name="connsiteY22" fmla="*/ 703152 h 854043"/>
              <a:gd name="connsiteX23" fmla="*/ 199176 w 863097"/>
              <a:gd name="connsiteY23" fmla="*/ 715224 h 854043"/>
              <a:gd name="connsiteX24" fmla="*/ 99587 w 863097"/>
              <a:gd name="connsiteY24" fmla="*/ 739366 h 854043"/>
              <a:gd name="connsiteX25" fmla="*/ 51303 w 863097"/>
              <a:gd name="connsiteY25" fmla="*/ 745401 h 854043"/>
              <a:gd name="connsiteX26" fmla="*/ 0 w 863097"/>
              <a:gd name="connsiteY26" fmla="*/ 591493 h 854043"/>
              <a:gd name="connsiteX27" fmla="*/ 21124 w 863097"/>
              <a:gd name="connsiteY27" fmla="*/ 506994 h 854043"/>
              <a:gd name="connsiteX28" fmla="*/ 39231 w 863097"/>
              <a:gd name="connsiteY28" fmla="*/ 374210 h 854043"/>
              <a:gd name="connsiteX29" fmla="*/ 60356 w 863097"/>
              <a:gd name="connsiteY29" fmla="*/ 304800 h 854043"/>
              <a:gd name="connsiteX30" fmla="*/ 93552 w 863097"/>
              <a:gd name="connsiteY30" fmla="*/ 347049 h 854043"/>
              <a:gd name="connsiteX31" fmla="*/ 117695 w 863097"/>
              <a:gd name="connsiteY31" fmla="*/ 371192 h 854043"/>
              <a:gd name="connsiteX32" fmla="*/ 162962 w 863097"/>
              <a:gd name="connsiteY32" fmla="*/ 353085 h 854043"/>
              <a:gd name="connsiteX33" fmla="*/ 162962 w 863097"/>
              <a:gd name="connsiteY33" fmla="*/ 301782 h 854043"/>
              <a:gd name="connsiteX34" fmla="*/ 159944 w 863097"/>
              <a:gd name="connsiteY34" fmla="*/ 271604 h 854043"/>
              <a:gd name="connsiteX35" fmla="*/ 214265 w 863097"/>
              <a:gd name="connsiteY35" fmla="*/ 208229 h 854043"/>
              <a:gd name="connsiteX36" fmla="*/ 241425 w 863097"/>
              <a:gd name="connsiteY36" fmla="*/ 117694 h 854043"/>
              <a:gd name="connsiteX37" fmla="*/ 250479 w 863097"/>
              <a:gd name="connsiteY37" fmla="*/ 15088 h 854043"/>
              <a:gd name="connsiteX38" fmla="*/ 286693 w 863097"/>
              <a:gd name="connsiteY38" fmla="*/ 3018 h 854043"/>
              <a:gd name="connsiteX39" fmla="*/ 319889 w 863097"/>
              <a:gd name="connsiteY39" fmla="*/ 51303 h 854043"/>
              <a:gd name="connsiteX40" fmla="*/ 368174 w 863097"/>
              <a:gd name="connsiteY40" fmla="*/ 111659 h 854043"/>
              <a:gd name="connsiteX41" fmla="*/ 416459 w 863097"/>
              <a:gd name="connsiteY41" fmla="*/ 105623 h 854043"/>
              <a:gd name="connsiteX42" fmla="*/ 476816 w 863097"/>
              <a:gd name="connsiteY42" fmla="*/ 90534 h 854043"/>
              <a:gd name="connsiteX43" fmla="*/ 525101 w 863097"/>
              <a:gd name="connsiteY43" fmla="*/ 99588 h 854043"/>
              <a:gd name="connsiteX44" fmla="*/ 543208 w 863097"/>
              <a:gd name="connsiteY44" fmla="*/ 126748 h 854043"/>
              <a:gd name="connsiteX45" fmla="*/ 576404 w 863097"/>
              <a:gd name="connsiteY45" fmla="*/ 178051 h 854043"/>
              <a:gd name="connsiteX46" fmla="*/ 603564 w 863097"/>
              <a:gd name="connsiteY46" fmla="*/ 187105 h 854043"/>
              <a:gd name="connsiteX47" fmla="*/ 627707 w 863097"/>
              <a:gd name="connsiteY47" fmla="*/ 165980 h 854043"/>
              <a:gd name="connsiteX48" fmla="*/ 618653 w 863097"/>
              <a:gd name="connsiteY48" fmla="*/ 126748 h 854043"/>
              <a:gd name="connsiteX49" fmla="*/ 630724 w 863097"/>
              <a:gd name="connsiteY49" fmla="*/ 78463 h 854043"/>
              <a:gd name="connsiteX50" fmla="*/ 606582 w 863097"/>
              <a:gd name="connsiteY50" fmla="*/ 57338 h 854043"/>
              <a:gd name="connsiteX51" fmla="*/ 618653 w 863097"/>
              <a:gd name="connsiteY51" fmla="*/ 12071 h 854043"/>
              <a:gd name="connsiteX52" fmla="*/ 648831 w 863097"/>
              <a:gd name="connsiteY52" fmla="*/ 0 h 854043"/>
              <a:gd name="connsiteX53" fmla="*/ 733330 w 863097"/>
              <a:gd name="connsiteY53" fmla="*/ 24142 h 854043"/>
              <a:gd name="connsiteX0" fmla="*/ 733330 w 863097"/>
              <a:gd name="connsiteY0" fmla="*/ 24142 h 854043"/>
              <a:gd name="connsiteX1" fmla="*/ 766526 w 863097"/>
              <a:gd name="connsiteY1" fmla="*/ 96570 h 854043"/>
              <a:gd name="connsiteX2" fmla="*/ 769544 w 863097"/>
              <a:gd name="connsiteY2" fmla="*/ 190122 h 854043"/>
              <a:gd name="connsiteX3" fmla="*/ 763509 w 863097"/>
              <a:gd name="connsiteY3" fmla="*/ 256515 h 854043"/>
              <a:gd name="connsiteX4" fmla="*/ 793687 w 863097"/>
              <a:gd name="connsiteY4" fmla="*/ 295746 h 854043"/>
              <a:gd name="connsiteX5" fmla="*/ 835936 w 863097"/>
              <a:gd name="connsiteY5" fmla="*/ 292728 h 854043"/>
              <a:gd name="connsiteX6" fmla="*/ 854043 w 863097"/>
              <a:gd name="connsiteY6" fmla="*/ 334978 h 854043"/>
              <a:gd name="connsiteX7" fmla="*/ 857061 w 863097"/>
              <a:gd name="connsiteY7" fmla="*/ 413441 h 854043"/>
              <a:gd name="connsiteX8" fmla="*/ 863097 w 863097"/>
              <a:gd name="connsiteY8" fmla="*/ 464744 h 854043"/>
              <a:gd name="connsiteX9" fmla="*/ 854043 w 863097"/>
              <a:gd name="connsiteY9" fmla="*/ 588475 h 854043"/>
              <a:gd name="connsiteX10" fmla="*/ 841972 w 863097"/>
              <a:gd name="connsiteY10" fmla="*/ 685045 h 854043"/>
              <a:gd name="connsiteX11" fmla="*/ 832919 w 863097"/>
              <a:gd name="connsiteY11" fmla="*/ 745402 h 854043"/>
              <a:gd name="connsiteX12" fmla="*/ 793687 w 863097"/>
              <a:gd name="connsiteY12" fmla="*/ 854043 h 854043"/>
              <a:gd name="connsiteX13" fmla="*/ 745402 w 863097"/>
              <a:gd name="connsiteY13" fmla="*/ 826883 h 854043"/>
              <a:gd name="connsiteX14" fmla="*/ 679010 w 863097"/>
              <a:gd name="connsiteY14" fmla="*/ 778598 h 854043"/>
              <a:gd name="connsiteX15" fmla="*/ 627707 w 863097"/>
              <a:gd name="connsiteY15" fmla="*/ 763509 h 854043"/>
              <a:gd name="connsiteX16" fmla="*/ 540190 w 863097"/>
              <a:gd name="connsiteY16" fmla="*/ 730312 h 854043"/>
              <a:gd name="connsiteX17" fmla="*/ 494923 w 863097"/>
              <a:gd name="connsiteY17" fmla="*/ 691081 h 854043"/>
              <a:gd name="connsiteX18" fmla="*/ 449655 w 863097"/>
              <a:gd name="connsiteY18" fmla="*/ 657885 h 854043"/>
              <a:gd name="connsiteX19" fmla="*/ 425513 w 863097"/>
              <a:gd name="connsiteY19" fmla="*/ 669956 h 854043"/>
              <a:gd name="connsiteX20" fmla="*/ 353085 w 863097"/>
              <a:gd name="connsiteY20" fmla="*/ 697117 h 854043"/>
              <a:gd name="connsiteX21" fmla="*/ 265568 w 863097"/>
              <a:gd name="connsiteY21" fmla="*/ 724277 h 854043"/>
              <a:gd name="connsiteX22" fmla="*/ 229354 w 863097"/>
              <a:gd name="connsiteY22" fmla="*/ 703152 h 854043"/>
              <a:gd name="connsiteX23" fmla="*/ 199176 w 863097"/>
              <a:gd name="connsiteY23" fmla="*/ 715224 h 854043"/>
              <a:gd name="connsiteX24" fmla="*/ 99587 w 863097"/>
              <a:gd name="connsiteY24" fmla="*/ 739366 h 854043"/>
              <a:gd name="connsiteX25" fmla="*/ 51303 w 863097"/>
              <a:gd name="connsiteY25" fmla="*/ 745401 h 854043"/>
              <a:gd name="connsiteX26" fmla="*/ 0 w 863097"/>
              <a:gd name="connsiteY26" fmla="*/ 591493 h 854043"/>
              <a:gd name="connsiteX27" fmla="*/ 21124 w 863097"/>
              <a:gd name="connsiteY27" fmla="*/ 506994 h 854043"/>
              <a:gd name="connsiteX28" fmla="*/ 39231 w 863097"/>
              <a:gd name="connsiteY28" fmla="*/ 374210 h 854043"/>
              <a:gd name="connsiteX29" fmla="*/ 60356 w 863097"/>
              <a:gd name="connsiteY29" fmla="*/ 304800 h 854043"/>
              <a:gd name="connsiteX30" fmla="*/ 93552 w 863097"/>
              <a:gd name="connsiteY30" fmla="*/ 347049 h 854043"/>
              <a:gd name="connsiteX31" fmla="*/ 117695 w 863097"/>
              <a:gd name="connsiteY31" fmla="*/ 371192 h 854043"/>
              <a:gd name="connsiteX32" fmla="*/ 162962 w 863097"/>
              <a:gd name="connsiteY32" fmla="*/ 353085 h 854043"/>
              <a:gd name="connsiteX33" fmla="*/ 162962 w 863097"/>
              <a:gd name="connsiteY33" fmla="*/ 301782 h 854043"/>
              <a:gd name="connsiteX34" fmla="*/ 159944 w 863097"/>
              <a:gd name="connsiteY34" fmla="*/ 271604 h 854043"/>
              <a:gd name="connsiteX35" fmla="*/ 214265 w 863097"/>
              <a:gd name="connsiteY35" fmla="*/ 208229 h 854043"/>
              <a:gd name="connsiteX36" fmla="*/ 241425 w 863097"/>
              <a:gd name="connsiteY36" fmla="*/ 117694 h 854043"/>
              <a:gd name="connsiteX37" fmla="*/ 250479 w 863097"/>
              <a:gd name="connsiteY37" fmla="*/ 15088 h 854043"/>
              <a:gd name="connsiteX38" fmla="*/ 286693 w 863097"/>
              <a:gd name="connsiteY38" fmla="*/ 3018 h 854043"/>
              <a:gd name="connsiteX39" fmla="*/ 319889 w 863097"/>
              <a:gd name="connsiteY39" fmla="*/ 51303 h 854043"/>
              <a:gd name="connsiteX40" fmla="*/ 368174 w 863097"/>
              <a:gd name="connsiteY40" fmla="*/ 111659 h 854043"/>
              <a:gd name="connsiteX41" fmla="*/ 416459 w 863097"/>
              <a:gd name="connsiteY41" fmla="*/ 105623 h 854043"/>
              <a:gd name="connsiteX42" fmla="*/ 476816 w 863097"/>
              <a:gd name="connsiteY42" fmla="*/ 90534 h 854043"/>
              <a:gd name="connsiteX43" fmla="*/ 525101 w 863097"/>
              <a:gd name="connsiteY43" fmla="*/ 99588 h 854043"/>
              <a:gd name="connsiteX44" fmla="*/ 543208 w 863097"/>
              <a:gd name="connsiteY44" fmla="*/ 126748 h 854043"/>
              <a:gd name="connsiteX45" fmla="*/ 576404 w 863097"/>
              <a:gd name="connsiteY45" fmla="*/ 178051 h 854043"/>
              <a:gd name="connsiteX46" fmla="*/ 603564 w 863097"/>
              <a:gd name="connsiteY46" fmla="*/ 187105 h 854043"/>
              <a:gd name="connsiteX47" fmla="*/ 627707 w 863097"/>
              <a:gd name="connsiteY47" fmla="*/ 165980 h 854043"/>
              <a:gd name="connsiteX48" fmla="*/ 618653 w 863097"/>
              <a:gd name="connsiteY48" fmla="*/ 126748 h 854043"/>
              <a:gd name="connsiteX49" fmla="*/ 630724 w 863097"/>
              <a:gd name="connsiteY49" fmla="*/ 78463 h 854043"/>
              <a:gd name="connsiteX50" fmla="*/ 606582 w 863097"/>
              <a:gd name="connsiteY50" fmla="*/ 57338 h 854043"/>
              <a:gd name="connsiteX51" fmla="*/ 618653 w 863097"/>
              <a:gd name="connsiteY51" fmla="*/ 12071 h 854043"/>
              <a:gd name="connsiteX52" fmla="*/ 648831 w 863097"/>
              <a:gd name="connsiteY52" fmla="*/ 0 h 854043"/>
              <a:gd name="connsiteX53" fmla="*/ 733330 w 863097"/>
              <a:gd name="connsiteY53" fmla="*/ 24142 h 854043"/>
              <a:gd name="connsiteX0" fmla="*/ 733330 w 863097"/>
              <a:gd name="connsiteY0" fmla="*/ 24142 h 854043"/>
              <a:gd name="connsiteX1" fmla="*/ 766526 w 863097"/>
              <a:gd name="connsiteY1" fmla="*/ 96570 h 854043"/>
              <a:gd name="connsiteX2" fmla="*/ 769544 w 863097"/>
              <a:gd name="connsiteY2" fmla="*/ 190122 h 854043"/>
              <a:gd name="connsiteX3" fmla="*/ 763509 w 863097"/>
              <a:gd name="connsiteY3" fmla="*/ 256515 h 854043"/>
              <a:gd name="connsiteX4" fmla="*/ 793687 w 863097"/>
              <a:gd name="connsiteY4" fmla="*/ 295746 h 854043"/>
              <a:gd name="connsiteX5" fmla="*/ 835936 w 863097"/>
              <a:gd name="connsiteY5" fmla="*/ 292728 h 854043"/>
              <a:gd name="connsiteX6" fmla="*/ 854043 w 863097"/>
              <a:gd name="connsiteY6" fmla="*/ 334978 h 854043"/>
              <a:gd name="connsiteX7" fmla="*/ 857061 w 863097"/>
              <a:gd name="connsiteY7" fmla="*/ 413441 h 854043"/>
              <a:gd name="connsiteX8" fmla="*/ 863097 w 863097"/>
              <a:gd name="connsiteY8" fmla="*/ 464744 h 854043"/>
              <a:gd name="connsiteX9" fmla="*/ 854043 w 863097"/>
              <a:gd name="connsiteY9" fmla="*/ 588475 h 854043"/>
              <a:gd name="connsiteX10" fmla="*/ 841972 w 863097"/>
              <a:gd name="connsiteY10" fmla="*/ 685045 h 854043"/>
              <a:gd name="connsiteX11" fmla="*/ 832919 w 863097"/>
              <a:gd name="connsiteY11" fmla="*/ 745402 h 854043"/>
              <a:gd name="connsiteX12" fmla="*/ 793687 w 863097"/>
              <a:gd name="connsiteY12" fmla="*/ 854043 h 854043"/>
              <a:gd name="connsiteX13" fmla="*/ 745402 w 863097"/>
              <a:gd name="connsiteY13" fmla="*/ 826883 h 854043"/>
              <a:gd name="connsiteX14" fmla="*/ 672975 w 863097"/>
              <a:gd name="connsiteY14" fmla="*/ 802741 h 854043"/>
              <a:gd name="connsiteX15" fmla="*/ 627707 w 863097"/>
              <a:gd name="connsiteY15" fmla="*/ 763509 h 854043"/>
              <a:gd name="connsiteX16" fmla="*/ 540190 w 863097"/>
              <a:gd name="connsiteY16" fmla="*/ 730312 h 854043"/>
              <a:gd name="connsiteX17" fmla="*/ 494923 w 863097"/>
              <a:gd name="connsiteY17" fmla="*/ 691081 h 854043"/>
              <a:gd name="connsiteX18" fmla="*/ 449655 w 863097"/>
              <a:gd name="connsiteY18" fmla="*/ 657885 h 854043"/>
              <a:gd name="connsiteX19" fmla="*/ 425513 w 863097"/>
              <a:gd name="connsiteY19" fmla="*/ 669956 h 854043"/>
              <a:gd name="connsiteX20" fmla="*/ 353085 w 863097"/>
              <a:gd name="connsiteY20" fmla="*/ 697117 h 854043"/>
              <a:gd name="connsiteX21" fmla="*/ 265568 w 863097"/>
              <a:gd name="connsiteY21" fmla="*/ 724277 h 854043"/>
              <a:gd name="connsiteX22" fmla="*/ 229354 w 863097"/>
              <a:gd name="connsiteY22" fmla="*/ 703152 h 854043"/>
              <a:gd name="connsiteX23" fmla="*/ 199176 w 863097"/>
              <a:gd name="connsiteY23" fmla="*/ 715224 h 854043"/>
              <a:gd name="connsiteX24" fmla="*/ 99587 w 863097"/>
              <a:gd name="connsiteY24" fmla="*/ 739366 h 854043"/>
              <a:gd name="connsiteX25" fmla="*/ 51303 w 863097"/>
              <a:gd name="connsiteY25" fmla="*/ 745401 h 854043"/>
              <a:gd name="connsiteX26" fmla="*/ 0 w 863097"/>
              <a:gd name="connsiteY26" fmla="*/ 591493 h 854043"/>
              <a:gd name="connsiteX27" fmla="*/ 21124 w 863097"/>
              <a:gd name="connsiteY27" fmla="*/ 506994 h 854043"/>
              <a:gd name="connsiteX28" fmla="*/ 39231 w 863097"/>
              <a:gd name="connsiteY28" fmla="*/ 374210 h 854043"/>
              <a:gd name="connsiteX29" fmla="*/ 60356 w 863097"/>
              <a:gd name="connsiteY29" fmla="*/ 304800 h 854043"/>
              <a:gd name="connsiteX30" fmla="*/ 93552 w 863097"/>
              <a:gd name="connsiteY30" fmla="*/ 347049 h 854043"/>
              <a:gd name="connsiteX31" fmla="*/ 117695 w 863097"/>
              <a:gd name="connsiteY31" fmla="*/ 371192 h 854043"/>
              <a:gd name="connsiteX32" fmla="*/ 162962 w 863097"/>
              <a:gd name="connsiteY32" fmla="*/ 353085 h 854043"/>
              <a:gd name="connsiteX33" fmla="*/ 162962 w 863097"/>
              <a:gd name="connsiteY33" fmla="*/ 301782 h 854043"/>
              <a:gd name="connsiteX34" fmla="*/ 159944 w 863097"/>
              <a:gd name="connsiteY34" fmla="*/ 271604 h 854043"/>
              <a:gd name="connsiteX35" fmla="*/ 214265 w 863097"/>
              <a:gd name="connsiteY35" fmla="*/ 208229 h 854043"/>
              <a:gd name="connsiteX36" fmla="*/ 241425 w 863097"/>
              <a:gd name="connsiteY36" fmla="*/ 117694 h 854043"/>
              <a:gd name="connsiteX37" fmla="*/ 250479 w 863097"/>
              <a:gd name="connsiteY37" fmla="*/ 15088 h 854043"/>
              <a:gd name="connsiteX38" fmla="*/ 286693 w 863097"/>
              <a:gd name="connsiteY38" fmla="*/ 3018 h 854043"/>
              <a:gd name="connsiteX39" fmla="*/ 319889 w 863097"/>
              <a:gd name="connsiteY39" fmla="*/ 51303 h 854043"/>
              <a:gd name="connsiteX40" fmla="*/ 368174 w 863097"/>
              <a:gd name="connsiteY40" fmla="*/ 111659 h 854043"/>
              <a:gd name="connsiteX41" fmla="*/ 416459 w 863097"/>
              <a:gd name="connsiteY41" fmla="*/ 105623 h 854043"/>
              <a:gd name="connsiteX42" fmla="*/ 476816 w 863097"/>
              <a:gd name="connsiteY42" fmla="*/ 90534 h 854043"/>
              <a:gd name="connsiteX43" fmla="*/ 525101 w 863097"/>
              <a:gd name="connsiteY43" fmla="*/ 99588 h 854043"/>
              <a:gd name="connsiteX44" fmla="*/ 543208 w 863097"/>
              <a:gd name="connsiteY44" fmla="*/ 126748 h 854043"/>
              <a:gd name="connsiteX45" fmla="*/ 576404 w 863097"/>
              <a:gd name="connsiteY45" fmla="*/ 178051 h 854043"/>
              <a:gd name="connsiteX46" fmla="*/ 603564 w 863097"/>
              <a:gd name="connsiteY46" fmla="*/ 187105 h 854043"/>
              <a:gd name="connsiteX47" fmla="*/ 627707 w 863097"/>
              <a:gd name="connsiteY47" fmla="*/ 165980 h 854043"/>
              <a:gd name="connsiteX48" fmla="*/ 618653 w 863097"/>
              <a:gd name="connsiteY48" fmla="*/ 126748 h 854043"/>
              <a:gd name="connsiteX49" fmla="*/ 630724 w 863097"/>
              <a:gd name="connsiteY49" fmla="*/ 78463 h 854043"/>
              <a:gd name="connsiteX50" fmla="*/ 606582 w 863097"/>
              <a:gd name="connsiteY50" fmla="*/ 57338 h 854043"/>
              <a:gd name="connsiteX51" fmla="*/ 618653 w 863097"/>
              <a:gd name="connsiteY51" fmla="*/ 12071 h 854043"/>
              <a:gd name="connsiteX52" fmla="*/ 648831 w 863097"/>
              <a:gd name="connsiteY52" fmla="*/ 0 h 854043"/>
              <a:gd name="connsiteX53" fmla="*/ 733330 w 863097"/>
              <a:gd name="connsiteY53" fmla="*/ 24142 h 854043"/>
              <a:gd name="connsiteX0" fmla="*/ 733330 w 863097"/>
              <a:gd name="connsiteY0" fmla="*/ 24142 h 863097"/>
              <a:gd name="connsiteX1" fmla="*/ 766526 w 863097"/>
              <a:gd name="connsiteY1" fmla="*/ 96570 h 863097"/>
              <a:gd name="connsiteX2" fmla="*/ 769544 w 863097"/>
              <a:gd name="connsiteY2" fmla="*/ 190122 h 863097"/>
              <a:gd name="connsiteX3" fmla="*/ 763509 w 863097"/>
              <a:gd name="connsiteY3" fmla="*/ 256515 h 863097"/>
              <a:gd name="connsiteX4" fmla="*/ 793687 w 863097"/>
              <a:gd name="connsiteY4" fmla="*/ 295746 h 863097"/>
              <a:gd name="connsiteX5" fmla="*/ 835936 w 863097"/>
              <a:gd name="connsiteY5" fmla="*/ 292728 h 863097"/>
              <a:gd name="connsiteX6" fmla="*/ 854043 w 863097"/>
              <a:gd name="connsiteY6" fmla="*/ 334978 h 863097"/>
              <a:gd name="connsiteX7" fmla="*/ 857061 w 863097"/>
              <a:gd name="connsiteY7" fmla="*/ 413441 h 863097"/>
              <a:gd name="connsiteX8" fmla="*/ 863097 w 863097"/>
              <a:gd name="connsiteY8" fmla="*/ 464744 h 863097"/>
              <a:gd name="connsiteX9" fmla="*/ 854043 w 863097"/>
              <a:gd name="connsiteY9" fmla="*/ 588475 h 863097"/>
              <a:gd name="connsiteX10" fmla="*/ 841972 w 863097"/>
              <a:gd name="connsiteY10" fmla="*/ 685045 h 863097"/>
              <a:gd name="connsiteX11" fmla="*/ 832919 w 863097"/>
              <a:gd name="connsiteY11" fmla="*/ 745402 h 863097"/>
              <a:gd name="connsiteX12" fmla="*/ 805758 w 863097"/>
              <a:gd name="connsiteY12" fmla="*/ 863097 h 863097"/>
              <a:gd name="connsiteX13" fmla="*/ 745402 w 863097"/>
              <a:gd name="connsiteY13" fmla="*/ 826883 h 863097"/>
              <a:gd name="connsiteX14" fmla="*/ 672975 w 863097"/>
              <a:gd name="connsiteY14" fmla="*/ 802741 h 863097"/>
              <a:gd name="connsiteX15" fmla="*/ 627707 w 863097"/>
              <a:gd name="connsiteY15" fmla="*/ 763509 h 863097"/>
              <a:gd name="connsiteX16" fmla="*/ 540190 w 863097"/>
              <a:gd name="connsiteY16" fmla="*/ 730312 h 863097"/>
              <a:gd name="connsiteX17" fmla="*/ 494923 w 863097"/>
              <a:gd name="connsiteY17" fmla="*/ 691081 h 863097"/>
              <a:gd name="connsiteX18" fmla="*/ 449655 w 863097"/>
              <a:gd name="connsiteY18" fmla="*/ 657885 h 863097"/>
              <a:gd name="connsiteX19" fmla="*/ 425513 w 863097"/>
              <a:gd name="connsiteY19" fmla="*/ 669956 h 863097"/>
              <a:gd name="connsiteX20" fmla="*/ 353085 w 863097"/>
              <a:gd name="connsiteY20" fmla="*/ 697117 h 863097"/>
              <a:gd name="connsiteX21" fmla="*/ 265568 w 863097"/>
              <a:gd name="connsiteY21" fmla="*/ 724277 h 863097"/>
              <a:gd name="connsiteX22" fmla="*/ 229354 w 863097"/>
              <a:gd name="connsiteY22" fmla="*/ 703152 h 863097"/>
              <a:gd name="connsiteX23" fmla="*/ 199176 w 863097"/>
              <a:gd name="connsiteY23" fmla="*/ 715224 h 863097"/>
              <a:gd name="connsiteX24" fmla="*/ 99587 w 863097"/>
              <a:gd name="connsiteY24" fmla="*/ 739366 h 863097"/>
              <a:gd name="connsiteX25" fmla="*/ 51303 w 863097"/>
              <a:gd name="connsiteY25" fmla="*/ 745401 h 863097"/>
              <a:gd name="connsiteX26" fmla="*/ 0 w 863097"/>
              <a:gd name="connsiteY26" fmla="*/ 591493 h 863097"/>
              <a:gd name="connsiteX27" fmla="*/ 21124 w 863097"/>
              <a:gd name="connsiteY27" fmla="*/ 506994 h 863097"/>
              <a:gd name="connsiteX28" fmla="*/ 39231 w 863097"/>
              <a:gd name="connsiteY28" fmla="*/ 374210 h 863097"/>
              <a:gd name="connsiteX29" fmla="*/ 60356 w 863097"/>
              <a:gd name="connsiteY29" fmla="*/ 304800 h 863097"/>
              <a:gd name="connsiteX30" fmla="*/ 93552 w 863097"/>
              <a:gd name="connsiteY30" fmla="*/ 347049 h 863097"/>
              <a:gd name="connsiteX31" fmla="*/ 117695 w 863097"/>
              <a:gd name="connsiteY31" fmla="*/ 371192 h 863097"/>
              <a:gd name="connsiteX32" fmla="*/ 162962 w 863097"/>
              <a:gd name="connsiteY32" fmla="*/ 353085 h 863097"/>
              <a:gd name="connsiteX33" fmla="*/ 162962 w 863097"/>
              <a:gd name="connsiteY33" fmla="*/ 301782 h 863097"/>
              <a:gd name="connsiteX34" fmla="*/ 159944 w 863097"/>
              <a:gd name="connsiteY34" fmla="*/ 271604 h 863097"/>
              <a:gd name="connsiteX35" fmla="*/ 214265 w 863097"/>
              <a:gd name="connsiteY35" fmla="*/ 208229 h 863097"/>
              <a:gd name="connsiteX36" fmla="*/ 241425 w 863097"/>
              <a:gd name="connsiteY36" fmla="*/ 117694 h 863097"/>
              <a:gd name="connsiteX37" fmla="*/ 250479 w 863097"/>
              <a:gd name="connsiteY37" fmla="*/ 15088 h 863097"/>
              <a:gd name="connsiteX38" fmla="*/ 286693 w 863097"/>
              <a:gd name="connsiteY38" fmla="*/ 3018 h 863097"/>
              <a:gd name="connsiteX39" fmla="*/ 319889 w 863097"/>
              <a:gd name="connsiteY39" fmla="*/ 51303 h 863097"/>
              <a:gd name="connsiteX40" fmla="*/ 368174 w 863097"/>
              <a:gd name="connsiteY40" fmla="*/ 111659 h 863097"/>
              <a:gd name="connsiteX41" fmla="*/ 416459 w 863097"/>
              <a:gd name="connsiteY41" fmla="*/ 105623 h 863097"/>
              <a:gd name="connsiteX42" fmla="*/ 476816 w 863097"/>
              <a:gd name="connsiteY42" fmla="*/ 90534 h 863097"/>
              <a:gd name="connsiteX43" fmla="*/ 525101 w 863097"/>
              <a:gd name="connsiteY43" fmla="*/ 99588 h 863097"/>
              <a:gd name="connsiteX44" fmla="*/ 543208 w 863097"/>
              <a:gd name="connsiteY44" fmla="*/ 126748 h 863097"/>
              <a:gd name="connsiteX45" fmla="*/ 576404 w 863097"/>
              <a:gd name="connsiteY45" fmla="*/ 178051 h 863097"/>
              <a:gd name="connsiteX46" fmla="*/ 603564 w 863097"/>
              <a:gd name="connsiteY46" fmla="*/ 187105 h 863097"/>
              <a:gd name="connsiteX47" fmla="*/ 627707 w 863097"/>
              <a:gd name="connsiteY47" fmla="*/ 165980 h 863097"/>
              <a:gd name="connsiteX48" fmla="*/ 618653 w 863097"/>
              <a:gd name="connsiteY48" fmla="*/ 126748 h 863097"/>
              <a:gd name="connsiteX49" fmla="*/ 630724 w 863097"/>
              <a:gd name="connsiteY49" fmla="*/ 78463 h 863097"/>
              <a:gd name="connsiteX50" fmla="*/ 606582 w 863097"/>
              <a:gd name="connsiteY50" fmla="*/ 57338 h 863097"/>
              <a:gd name="connsiteX51" fmla="*/ 618653 w 863097"/>
              <a:gd name="connsiteY51" fmla="*/ 12071 h 863097"/>
              <a:gd name="connsiteX52" fmla="*/ 648831 w 863097"/>
              <a:gd name="connsiteY52" fmla="*/ 0 h 863097"/>
              <a:gd name="connsiteX53" fmla="*/ 733330 w 863097"/>
              <a:gd name="connsiteY53" fmla="*/ 24142 h 863097"/>
              <a:gd name="connsiteX0" fmla="*/ 733330 w 863097"/>
              <a:gd name="connsiteY0" fmla="*/ 24142 h 863097"/>
              <a:gd name="connsiteX1" fmla="*/ 766526 w 863097"/>
              <a:gd name="connsiteY1" fmla="*/ 96570 h 863097"/>
              <a:gd name="connsiteX2" fmla="*/ 769544 w 863097"/>
              <a:gd name="connsiteY2" fmla="*/ 190122 h 863097"/>
              <a:gd name="connsiteX3" fmla="*/ 763509 w 863097"/>
              <a:gd name="connsiteY3" fmla="*/ 256515 h 863097"/>
              <a:gd name="connsiteX4" fmla="*/ 793687 w 863097"/>
              <a:gd name="connsiteY4" fmla="*/ 295746 h 863097"/>
              <a:gd name="connsiteX5" fmla="*/ 835936 w 863097"/>
              <a:gd name="connsiteY5" fmla="*/ 292728 h 863097"/>
              <a:gd name="connsiteX6" fmla="*/ 854043 w 863097"/>
              <a:gd name="connsiteY6" fmla="*/ 334978 h 863097"/>
              <a:gd name="connsiteX7" fmla="*/ 857061 w 863097"/>
              <a:gd name="connsiteY7" fmla="*/ 413441 h 863097"/>
              <a:gd name="connsiteX8" fmla="*/ 863097 w 863097"/>
              <a:gd name="connsiteY8" fmla="*/ 464744 h 863097"/>
              <a:gd name="connsiteX9" fmla="*/ 854043 w 863097"/>
              <a:gd name="connsiteY9" fmla="*/ 588475 h 863097"/>
              <a:gd name="connsiteX10" fmla="*/ 854043 w 863097"/>
              <a:gd name="connsiteY10" fmla="*/ 688062 h 863097"/>
              <a:gd name="connsiteX11" fmla="*/ 832919 w 863097"/>
              <a:gd name="connsiteY11" fmla="*/ 745402 h 863097"/>
              <a:gd name="connsiteX12" fmla="*/ 805758 w 863097"/>
              <a:gd name="connsiteY12" fmla="*/ 863097 h 863097"/>
              <a:gd name="connsiteX13" fmla="*/ 745402 w 863097"/>
              <a:gd name="connsiteY13" fmla="*/ 826883 h 863097"/>
              <a:gd name="connsiteX14" fmla="*/ 672975 w 863097"/>
              <a:gd name="connsiteY14" fmla="*/ 802741 h 863097"/>
              <a:gd name="connsiteX15" fmla="*/ 627707 w 863097"/>
              <a:gd name="connsiteY15" fmla="*/ 763509 h 863097"/>
              <a:gd name="connsiteX16" fmla="*/ 540190 w 863097"/>
              <a:gd name="connsiteY16" fmla="*/ 730312 h 863097"/>
              <a:gd name="connsiteX17" fmla="*/ 494923 w 863097"/>
              <a:gd name="connsiteY17" fmla="*/ 691081 h 863097"/>
              <a:gd name="connsiteX18" fmla="*/ 449655 w 863097"/>
              <a:gd name="connsiteY18" fmla="*/ 657885 h 863097"/>
              <a:gd name="connsiteX19" fmla="*/ 425513 w 863097"/>
              <a:gd name="connsiteY19" fmla="*/ 669956 h 863097"/>
              <a:gd name="connsiteX20" fmla="*/ 353085 w 863097"/>
              <a:gd name="connsiteY20" fmla="*/ 697117 h 863097"/>
              <a:gd name="connsiteX21" fmla="*/ 265568 w 863097"/>
              <a:gd name="connsiteY21" fmla="*/ 724277 h 863097"/>
              <a:gd name="connsiteX22" fmla="*/ 229354 w 863097"/>
              <a:gd name="connsiteY22" fmla="*/ 703152 h 863097"/>
              <a:gd name="connsiteX23" fmla="*/ 199176 w 863097"/>
              <a:gd name="connsiteY23" fmla="*/ 715224 h 863097"/>
              <a:gd name="connsiteX24" fmla="*/ 99587 w 863097"/>
              <a:gd name="connsiteY24" fmla="*/ 739366 h 863097"/>
              <a:gd name="connsiteX25" fmla="*/ 51303 w 863097"/>
              <a:gd name="connsiteY25" fmla="*/ 745401 h 863097"/>
              <a:gd name="connsiteX26" fmla="*/ 0 w 863097"/>
              <a:gd name="connsiteY26" fmla="*/ 591493 h 863097"/>
              <a:gd name="connsiteX27" fmla="*/ 21124 w 863097"/>
              <a:gd name="connsiteY27" fmla="*/ 506994 h 863097"/>
              <a:gd name="connsiteX28" fmla="*/ 39231 w 863097"/>
              <a:gd name="connsiteY28" fmla="*/ 374210 h 863097"/>
              <a:gd name="connsiteX29" fmla="*/ 60356 w 863097"/>
              <a:gd name="connsiteY29" fmla="*/ 304800 h 863097"/>
              <a:gd name="connsiteX30" fmla="*/ 93552 w 863097"/>
              <a:gd name="connsiteY30" fmla="*/ 347049 h 863097"/>
              <a:gd name="connsiteX31" fmla="*/ 117695 w 863097"/>
              <a:gd name="connsiteY31" fmla="*/ 371192 h 863097"/>
              <a:gd name="connsiteX32" fmla="*/ 162962 w 863097"/>
              <a:gd name="connsiteY32" fmla="*/ 353085 h 863097"/>
              <a:gd name="connsiteX33" fmla="*/ 162962 w 863097"/>
              <a:gd name="connsiteY33" fmla="*/ 301782 h 863097"/>
              <a:gd name="connsiteX34" fmla="*/ 159944 w 863097"/>
              <a:gd name="connsiteY34" fmla="*/ 271604 h 863097"/>
              <a:gd name="connsiteX35" fmla="*/ 214265 w 863097"/>
              <a:gd name="connsiteY35" fmla="*/ 208229 h 863097"/>
              <a:gd name="connsiteX36" fmla="*/ 241425 w 863097"/>
              <a:gd name="connsiteY36" fmla="*/ 117694 h 863097"/>
              <a:gd name="connsiteX37" fmla="*/ 250479 w 863097"/>
              <a:gd name="connsiteY37" fmla="*/ 15088 h 863097"/>
              <a:gd name="connsiteX38" fmla="*/ 286693 w 863097"/>
              <a:gd name="connsiteY38" fmla="*/ 3018 h 863097"/>
              <a:gd name="connsiteX39" fmla="*/ 319889 w 863097"/>
              <a:gd name="connsiteY39" fmla="*/ 51303 h 863097"/>
              <a:gd name="connsiteX40" fmla="*/ 368174 w 863097"/>
              <a:gd name="connsiteY40" fmla="*/ 111659 h 863097"/>
              <a:gd name="connsiteX41" fmla="*/ 416459 w 863097"/>
              <a:gd name="connsiteY41" fmla="*/ 105623 h 863097"/>
              <a:gd name="connsiteX42" fmla="*/ 476816 w 863097"/>
              <a:gd name="connsiteY42" fmla="*/ 90534 h 863097"/>
              <a:gd name="connsiteX43" fmla="*/ 525101 w 863097"/>
              <a:gd name="connsiteY43" fmla="*/ 99588 h 863097"/>
              <a:gd name="connsiteX44" fmla="*/ 543208 w 863097"/>
              <a:gd name="connsiteY44" fmla="*/ 126748 h 863097"/>
              <a:gd name="connsiteX45" fmla="*/ 576404 w 863097"/>
              <a:gd name="connsiteY45" fmla="*/ 178051 h 863097"/>
              <a:gd name="connsiteX46" fmla="*/ 603564 w 863097"/>
              <a:gd name="connsiteY46" fmla="*/ 187105 h 863097"/>
              <a:gd name="connsiteX47" fmla="*/ 627707 w 863097"/>
              <a:gd name="connsiteY47" fmla="*/ 165980 h 863097"/>
              <a:gd name="connsiteX48" fmla="*/ 618653 w 863097"/>
              <a:gd name="connsiteY48" fmla="*/ 126748 h 863097"/>
              <a:gd name="connsiteX49" fmla="*/ 630724 w 863097"/>
              <a:gd name="connsiteY49" fmla="*/ 78463 h 863097"/>
              <a:gd name="connsiteX50" fmla="*/ 606582 w 863097"/>
              <a:gd name="connsiteY50" fmla="*/ 57338 h 863097"/>
              <a:gd name="connsiteX51" fmla="*/ 618653 w 863097"/>
              <a:gd name="connsiteY51" fmla="*/ 12071 h 863097"/>
              <a:gd name="connsiteX52" fmla="*/ 648831 w 863097"/>
              <a:gd name="connsiteY52" fmla="*/ 0 h 863097"/>
              <a:gd name="connsiteX53" fmla="*/ 733330 w 863097"/>
              <a:gd name="connsiteY53" fmla="*/ 24142 h 863097"/>
              <a:gd name="connsiteX0" fmla="*/ 733330 w 863097"/>
              <a:gd name="connsiteY0" fmla="*/ 24142 h 863097"/>
              <a:gd name="connsiteX1" fmla="*/ 766526 w 863097"/>
              <a:gd name="connsiteY1" fmla="*/ 96570 h 863097"/>
              <a:gd name="connsiteX2" fmla="*/ 769544 w 863097"/>
              <a:gd name="connsiteY2" fmla="*/ 190122 h 863097"/>
              <a:gd name="connsiteX3" fmla="*/ 763509 w 863097"/>
              <a:gd name="connsiteY3" fmla="*/ 256515 h 863097"/>
              <a:gd name="connsiteX4" fmla="*/ 793687 w 863097"/>
              <a:gd name="connsiteY4" fmla="*/ 295746 h 863097"/>
              <a:gd name="connsiteX5" fmla="*/ 835936 w 863097"/>
              <a:gd name="connsiteY5" fmla="*/ 292728 h 863097"/>
              <a:gd name="connsiteX6" fmla="*/ 854043 w 863097"/>
              <a:gd name="connsiteY6" fmla="*/ 334978 h 863097"/>
              <a:gd name="connsiteX7" fmla="*/ 857061 w 863097"/>
              <a:gd name="connsiteY7" fmla="*/ 413441 h 863097"/>
              <a:gd name="connsiteX8" fmla="*/ 863097 w 863097"/>
              <a:gd name="connsiteY8" fmla="*/ 464744 h 863097"/>
              <a:gd name="connsiteX9" fmla="*/ 854043 w 863097"/>
              <a:gd name="connsiteY9" fmla="*/ 588475 h 863097"/>
              <a:gd name="connsiteX10" fmla="*/ 854043 w 863097"/>
              <a:gd name="connsiteY10" fmla="*/ 688062 h 863097"/>
              <a:gd name="connsiteX11" fmla="*/ 851026 w 863097"/>
              <a:gd name="connsiteY11" fmla="*/ 751437 h 863097"/>
              <a:gd name="connsiteX12" fmla="*/ 805758 w 863097"/>
              <a:gd name="connsiteY12" fmla="*/ 863097 h 863097"/>
              <a:gd name="connsiteX13" fmla="*/ 745402 w 863097"/>
              <a:gd name="connsiteY13" fmla="*/ 826883 h 863097"/>
              <a:gd name="connsiteX14" fmla="*/ 672975 w 863097"/>
              <a:gd name="connsiteY14" fmla="*/ 802741 h 863097"/>
              <a:gd name="connsiteX15" fmla="*/ 627707 w 863097"/>
              <a:gd name="connsiteY15" fmla="*/ 763509 h 863097"/>
              <a:gd name="connsiteX16" fmla="*/ 540190 w 863097"/>
              <a:gd name="connsiteY16" fmla="*/ 730312 h 863097"/>
              <a:gd name="connsiteX17" fmla="*/ 494923 w 863097"/>
              <a:gd name="connsiteY17" fmla="*/ 691081 h 863097"/>
              <a:gd name="connsiteX18" fmla="*/ 449655 w 863097"/>
              <a:gd name="connsiteY18" fmla="*/ 657885 h 863097"/>
              <a:gd name="connsiteX19" fmla="*/ 425513 w 863097"/>
              <a:gd name="connsiteY19" fmla="*/ 669956 h 863097"/>
              <a:gd name="connsiteX20" fmla="*/ 353085 w 863097"/>
              <a:gd name="connsiteY20" fmla="*/ 697117 h 863097"/>
              <a:gd name="connsiteX21" fmla="*/ 265568 w 863097"/>
              <a:gd name="connsiteY21" fmla="*/ 724277 h 863097"/>
              <a:gd name="connsiteX22" fmla="*/ 229354 w 863097"/>
              <a:gd name="connsiteY22" fmla="*/ 703152 h 863097"/>
              <a:gd name="connsiteX23" fmla="*/ 199176 w 863097"/>
              <a:gd name="connsiteY23" fmla="*/ 715224 h 863097"/>
              <a:gd name="connsiteX24" fmla="*/ 99587 w 863097"/>
              <a:gd name="connsiteY24" fmla="*/ 739366 h 863097"/>
              <a:gd name="connsiteX25" fmla="*/ 51303 w 863097"/>
              <a:gd name="connsiteY25" fmla="*/ 745401 h 863097"/>
              <a:gd name="connsiteX26" fmla="*/ 0 w 863097"/>
              <a:gd name="connsiteY26" fmla="*/ 591493 h 863097"/>
              <a:gd name="connsiteX27" fmla="*/ 21124 w 863097"/>
              <a:gd name="connsiteY27" fmla="*/ 506994 h 863097"/>
              <a:gd name="connsiteX28" fmla="*/ 39231 w 863097"/>
              <a:gd name="connsiteY28" fmla="*/ 374210 h 863097"/>
              <a:gd name="connsiteX29" fmla="*/ 60356 w 863097"/>
              <a:gd name="connsiteY29" fmla="*/ 304800 h 863097"/>
              <a:gd name="connsiteX30" fmla="*/ 93552 w 863097"/>
              <a:gd name="connsiteY30" fmla="*/ 347049 h 863097"/>
              <a:gd name="connsiteX31" fmla="*/ 117695 w 863097"/>
              <a:gd name="connsiteY31" fmla="*/ 371192 h 863097"/>
              <a:gd name="connsiteX32" fmla="*/ 162962 w 863097"/>
              <a:gd name="connsiteY32" fmla="*/ 353085 h 863097"/>
              <a:gd name="connsiteX33" fmla="*/ 162962 w 863097"/>
              <a:gd name="connsiteY33" fmla="*/ 301782 h 863097"/>
              <a:gd name="connsiteX34" fmla="*/ 159944 w 863097"/>
              <a:gd name="connsiteY34" fmla="*/ 271604 h 863097"/>
              <a:gd name="connsiteX35" fmla="*/ 214265 w 863097"/>
              <a:gd name="connsiteY35" fmla="*/ 208229 h 863097"/>
              <a:gd name="connsiteX36" fmla="*/ 241425 w 863097"/>
              <a:gd name="connsiteY36" fmla="*/ 117694 h 863097"/>
              <a:gd name="connsiteX37" fmla="*/ 250479 w 863097"/>
              <a:gd name="connsiteY37" fmla="*/ 15088 h 863097"/>
              <a:gd name="connsiteX38" fmla="*/ 286693 w 863097"/>
              <a:gd name="connsiteY38" fmla="*/ 3018 h 863097"/>
              <a:gd name="connsiteX39" fmla="*/ 319889 w 863097"/>
              <a:gd name="connsiteY39" fmla="*/ 51303 h 863097"/>
              <a:gd name="connsiteX40" fmla="*/ 368174 w 863097"/>
              <a:gd name="connsiteY40" fmla="*/ 111659 h 863097"/>
              <a:gd name="connsiteX41" fmla="*/ 416459 w 863097"/>
              <a:gd name="connsiteY41" fmla="*/ 105623 h 863097"/>
              <a:gd name="connsiteX42" fmla="*/ 476816 w 863097"/>
              <a:gd name="connsiteY42" fmla="*/ 90534 h 863097"/>
              <a:gd name="connsiteX43" fmla="*/ 525101 w 863097"/>
              <a:gd name="connsiteY43" fmla="*/ 99588 h 863097"/>
              <a:gd name="connsiteX44" fmla="*/ 543208 w 863097"/>
              <a:gd name="connsiteY44" fmla="*/ 126748 h 863097"/>
              <a:gd name="connsiteX45" fmla="*/ 576404 w 863097"/>
              <a:gd name="connsiteY45" fmla="*/ 178051 h 863097"/>
              <a:gd name="connsiteX46" fmla="*/ 603564 w 863097"/>
              <a:gd name="connsiteY46" fmla="*/ 187105 h 863097"/>
              <a:gd name="connsiteX47" fmla="*/ 627707 w 863097"/>
              <a:gd name="connsiteY47" fmla="*/ 165980 h 863097"/>
              <a:gd name="connsiteX48" fmla="*/ 618653 w 863097"/>
              <a:gd name="connsiteY48" fmla="*/ 126748 h 863097"/>
              <a:gd name="connsiteX49" fmla="*/ 630724 w 863097"/>
              <a:gd name="connsiteY49" fmla="*/ 78463 h 863097"/>
              <a:gd name="connsiteX50" fmla="*/ 606582 w 863097"/>
              <a:gd name="connsiteY50" fmla="*/ 57338 h 863097"/>
              <a:gd name="connsiteX51" fmla="*/ 618653 w 863097"/>
              <a:gd name="connsiteY51" fmla="*/ 12071 h 863097"/>
              <a:gd name="connsiteX52" fmla="*/ 648831 w 863097"/>
              <a:gd name="connsiteY52" fmla="*/ 0 h 863097"/>
              <a:gd name="connsiteX53" fmla="*/ 733330 w 863097"/>
              <a:gd name="connsiteY53" fmla="*/ 24142 h 863097"/>
              <a:gd name="connsiteX0" fmla="*/ 733330 w 863097"/>
              <a:gd name="connsiteY0" fmla="*/ 24142 h 863097"/>
              <a:gd name="connsiteX1" fmla="*/ 766526 w 863097"/>
              <a:gd name="connsiteY1" fmla="*/ 96570 h 863097"/>
              <a:gd name="connsiteX2" fmla="*/ 769544 w 863097"/>
              <a:gd name="connsiteY2" fmla="*/ 190122 h 863097"/>
              <a:gd name="connsiteX3" fmla="*/ 763509 w 863097"/>
              <a:gd name="connsiteY3" fmla="*/ 256515 h 863097"/>
              <a:gd name="connsiteX4" fmla="*/ 793687 w 863097"/>
              <a:gd name="connsiteY4" fmla="*/ 295746 h 863097"/>
              <a:gd name="connsiteX5" fmla="*/ 835936 w 863097"/>
              <a:gd name="connsiteY5" fmla="*/ 292728 h 863097"/>
              <a:gd name="connsiteX6" fmla="*/ 854043 w 863097"/>
              <a:gd name="connsiteY6" fmla="*/ 334978 h 863097"/>
              <a:gd name="connsiteX7" fmla="*/ 857061 w 863097"/>
              <a:gd name="connsiteY7" fmla="*/ 413441 h 863097"/>
              <a:gd name="connsiteX8" fmla="*/ 863097 w 863097"/>
              <a:gd name="connsiteY8" fmla="*/ 464744 h 863097"/>
              <a:gd name="connsiteX9" fmla="*/ 854043 w 863097"/>
              <a:gd name="connsiteY9" fmla="*/ 588475 h 863097"/>
              <a:gd name="connsiteX10" fmla="*/ 854043 w 863097"/>
              <a:gd name="connsiteY10" fmla="*/ 688062 h 863097"/>
              <a:gd name="connsiteX11" fmla="*/ 851026 w 863097"/>
              <a:gd name="connsiteY11" fmla="*/ 751437 h 863097"/>
              <a:gd name="connsiteX12" fmla="*/ 805758 w 863097"/>
              <a:gd name="connsiteY12" fmla="*/ 863097 h 863097"/>
              <a:gd name="connsiteX13" fmla="*/ 745402 w 863097"/>
              <a:gd name="connsiteY13" fmla="*/ 826883 h 863097"/>
              <a:gd name="connsiteX14" fmla="*/ 672975 w 863097"/>
              <a:gd name="connsiteY14" fmla="*/ 802741 h 863097"/>
              <a:gd name="connsiteX15" fmla="*/ 627707 w 863097"/>
              <a:gd name="connsiteY15" fmla="*/ 763509 h 863097"/>
              <a:gd name="connsiteX16" fmla="*/ 540190 w 863097"/>
              <a:gd name="connsiteY16" fmla="*/ 730312 h 863097"/>
              <a:gd name="connsiteX17" fmla="*/ 494923 w 863097"/>
              <a:gd name="connsiteY17" fmla="*/ 691081 h 863097"/>
              <a:gd name="connsiteX18" fmla="*/ 449655 w 863097"/>
              <a:gd name="connsiteY18" fmla="*/ 657885 h 863097"/>
              <a:gd name="connsiteX19" fmla="*/ 425513 w 863097"/>
              <a:gd name="connsiteY19" fmla="*/ 669956 h 863097"/>
              <a:gd name="connsiteX20" fmla="*/ 353085 w 863097"/>
              <a:gd name="connsiteY20" fmla="*/ 697117 h 863097"/>
              <a:gd name="connsiteX21" fmla="*/ 265568 w 863097"/>
              <a:gd name="connsiteY21" fmla="*/ 724277 h 863097"/>
              <a:gd name="connsiteX22" fmla="*/ 229354 w 863097"/>
              <a:gd name="connsiteY22" fmla="*/ 703152 h 863097"/>
              <a:gd name="connsiteX23" fmla="*/ 199176 w 863097"/>
              <a:gd name="connsiteY23" fmla="*/ 715224 h 863097"/>
              <a:gd name="connsiteX24" fmla="*/ 99587 w 863097"/>
              <a:gd name="connsiteY24" fmla="*/ 739366 h 863097"/>
              <a:gd name="connsiteX25" fmla="*/ 51303 w 863097"/>
              <a:gd name="connsiteY25" fmla="*/ 745401 h 863097"/>
              <a:gd name="connsiteX26" fmla="*/ 0 w 863097"/>
              <a:gd name="connsiteY26" fmla="*/ 591493 h 863097"/>
              <a:gd name="connsiteX27" fmla="*/ 21124 w 863097"/>
              <a:gd name="connsiteY27" fmla="*/ 506994 h 863097"/>
              <a:gd name="connsiteX28" fmla="*/ 39231 w 863097"/>
              <a:gd name="connsiteY28" fmla="*/ 374210 h 863097"/>
              <a:gd name="connsiteX29" fmla="*/ 60356 w 863097"/>
              <a:gd name="connsiteY29" fmla="*/ 304800 h 863097"/>
              <a:gd name="connsiteX30" fmla="*/ 93552 w 863097"/>
              <a:gd name="connsiteY30" fmla="*/ 347049 h 863097"/>
              <a:gd name="connsiteX31" fmla="*/ 117695 w 863097"/>
              <a:gd name="connsiteY31" fmla="*/ 371192 h 863097"/>
              <a:gd name="connsiteX32" fmla="*/ 162962 w 863097"/>
              <a:gd name="connsiteY32" fmla="*/ 353085 h 863097"/>
              <a:gd name="connsiteX33" fmla="*/ 159944 w 863097"/>
              <a:gd name="connsiteY33" fmla="*/ 304800 h 863097"/>
              <a:gd name="connsiteX34" fmla="*/ 159944 w 863097"/>
              <a:gd name="connsiteY34" fmla="*/ 271604 h 863097"/>
              <a:gd name="connsiteX35" fmla="*/ 214265 w 863097"/>
              <a:gd name="connsiteY35" fmla="*/ 208229 h 863097"/>
              <a:gd name="connsiteX36" fmla="*/ 241425 w 863097"/>
              <a:gd name="connsiteY36" fmla="*/ 117694 h 863097"/>
              <a:gd name="connsiteX37" fmla="*/ 250479 w 863097"/>
              <a:gd name="connsiteY37" fmla="*/ 15088 h 863097"/>
              <a:gd name="connsiteX38" fmla="*/ 286693 w 863097"/>
              <a:gd name="connsiteY38" fmla="*/ 3018 h 863097"/>
              <a:gd name="connsiteX39" fmla="*/ 319889 w 863097"/>
              <a:gd name="connsiteY39" fmla="*/ 51303 h 863097"/>
              <a:gd name="connsiteX40" fmla="*/ 368174 w 863097"/>
              <a:gd name="connsiteY40" fmla="*/ 111659 h 863097"/>
              <a:gd name="connsiteX41" fmla="*/ 416459 w 863097"/>
              <a:gd name="connsiteY41" fmla="*/ 105623 h 863097"/>
              <a:gd name="connsiteX42" fmla="*/ 476816 w 863097"/>
              <a:gd name="connsiteY42" fmla="*/ 90534 h 863097"/>
              <a:gd name="connsiteX43" fmla="*/ 525101 w 863097"/>
              <a:gd name="connsiteY43" fmla="*/ 99588 h 863097"/>
              <a:gd name="connsiteX44" fmla="*/ 543208 w 863097"/>
              <a:gd name="connsiteY44" fmla="*/ 126748 h 863097"/>
              <a:gd name="connsiteX45" fmla="*/ 576404 w 863097"/>
              <a:gd name="connsiteY45" fmla="*/ 178051 h 863097"/>
              <a:gd name="connsiteX46" fmla="*/ 603564 w 863097"/>
              <a:gd name="connsiteY46" fmla="*/ 187105 h 863097"/>
              <a:gd name="connsiteX47" fmla="*/ 627707 w 863097"/>
              <a:gd name="connsiteY47" fmla="*/ 165980 h 863097"/>
              <a:gd name="connsiteX48" fmla="*/ 618653 w 863097"/>
              <a:gd name="connsiteY48" fmla="*/ 126748 h 863097"/>
              <a:gd name="connsiteX49" fmla="*/ 630724 w 863097"/>
              <a:gd name="connsiteY49" fmla="*/ 78463 h 863097"/>
              <a:gd name="connsiteX50" fmla="*/ 606582 w 863097"/>
              <a:gd name="connsiteY50" fmla="*/ 57338 h 863097"/>
              <a:gd name="connsiteX51" fmla="*/ 618653 w 863097"/>
              <a:gd name="connsiteY51" fmla="*/ 12071 h 863097"/>
              <a:gd name="connsiteX52" fmla="*/ 648831 w 863097"/>
              <a:gd name="connsiteY52" fmla="*/ 0 h 863097"/>
              <a:gd name="connsiteX53" fmla="*/ 733330 w 863097"/>
              <a:gd name="connsiteY53" fmla="*/ 24142 h 86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63097" h="863097">
                <a:moveTo>
                  <a:pt x="733330" y="24142"/>
                </a:moveTo>
                <a:lnTo>
                  <a:pt x="766526" y="96570"/>
                </a:lnTo>
                <a:lnTo>
                  <a:pt x="769544" y="190122"/>
                </a:lnTo>
                <a:lnTo>
                  <a:pt x="763509" y="256515"/>
                </a:lnTo>
                <a:lnTo>
                  <a:pt x="793687" y="295746"/>
                </a:lnTo>
                <a:lnTo>
                  <a:pt x="835936" y="292728"/>
                </a:lnTo>
                <a:lnTo>
                  <a:pt x="854043" y="334978"/>
                </a:lnTo>
                <a:lnTo>
                  <a:pt x="857061" y="413441"/>
                </a:lnTo>
                <a:lnTo>
                  <a:pt x="863097" y="464744"/>
                </a:lnTo>
                <a:lnTo>
                  <a:pt x="854043" y="588475"/>
                </a:lnTo>
                <a:lnTo>
                  <a:pt x="854043" y="688062"/>
                </a:lnTo>
                <a:lnTo>
                  <a:pt x="851026" y="751437"/>
                </a:lnTo>
                <a:lnTo>
                  <a:pt x="805758" y="863097"/>
                </a:lnTo>
                <a:lnTo>
                  <a:pt x="745402" y="826883"/>
                </a:lnTo>
                <a:lnTo>
                  <a:pt x="672975" y="802741"/>
                </a:lnTo>
                <a:lnTo>
                  <a:pt x="627707" y="763509"/>
                </a:lnTo>
                <a:lnTo>
                  <a:pt x="540190" y="730312"/>
                </a:lnTo>
                <a:lnTo>
                  <a:pt x="494923" y="691081"/>
                </a:lnTo>
                <a:lnTo>
                  <a:pt x="449655" y="657885"/>
                </a:lnTo>
                <a:lnTo>
                  <a:pt x="425513" y="669956"/>
                </a:lnTo>
                <a:lnTo>
                  <a:pt x="353085" y="697117"/>
                </a:lnTo>
                <a:lnTo>
                  <a:pt x="265568" y="724277"/>
                </a:lnTo>
                <a:lnTo>
                  <a:pt x="229354" y="703152"/>
                </a:lnTo>
                <a:lnTo>
                  <a:pt x="199176" y="715224"/>
                </a:lnTo>
                <a:lnTo>
                  <a:pt x="99587" y="739366"/>
                </a:lnTo>
                <a:lnTo>
                  <a:pt x="51303" y="745401"/>
                </a:lnTo>
                <a:lnTo>
                  <a:pt x="0" y="591493"/>
                </a:lnTo>
                <a:lnTo>
                  <a:pt x="21124" y="506994"/>
                </a:lnTo>
                <a:lnTo>
                  <a:pt x="39231" y="374210"/>
                </a:lnTo>
                <a:lnTo>
                  <a:pt x="60356" y="304800"/>
                </a:lnTo>
                <a:lnTo>
                  <a:pt x="93552" y="347049"/>
                </a:lnTo>
                <a:lnTo>
                  <a:pt x="117695" y="371192"/>
                </a:lnTo>
                <a:lnTo>
                  <a:pt x="162962" y="353085"/>
                </a:lnTo>
                <a:lnTo>
                  <a:pt x="159944" y="304800"/>
                </a:lnTo>
                <a:lnTo>
                  <a:pt x="159944" y="271604"/>
                </a:lnTo>
                <a:lnTo>
                  <a:pt x="214265" y="208229"/>
                </a:lnTo>
                <a:lnTo>
                  <a:pt x="241425" y="117694"/>
                </a:lnTo>
                <a:lnTo>
                  <a:pt x="250479" y="15088"/>
                </a:lnTo>
                <a:lnTo>
                  <a:pt x="286693" y="3018"/>
                </a:lnTo>
                <a:lnTo>
                  <a:pt x="319889" y="51303"/>
                </a:lnTo>
                <a:lnTo>
                  <a:pt x="368174" y="111659"/>
                </a:lnTo>
                <a:lnTo>
                  <a:pt x="416459" y="105623"/>
                </a:lnTo>
                <a:lnTo>
                  <a:pt x="476816" y="90534"/>
                </a:lnTo>
                <a:lnTo>
                  <a:pt x="525101" y="99588"/>
                </a:lnTo>
                <a:lnTo>
                  <a:pt x="543208" y="126748"/>
                </a:lnTo>
                <a:lnTo>
                  <a:pt x="576404" y="178051"/>
                </a:lnTo>
                <a:lnTo>
                  <a:pt x="603564" y="187105"/>
                </a:lnTo>
                <a:lnTo>
                  <a:pt x="627707" y="165980"/>
                </a:lnTo>
                <a:lnTo>
                  <a:pt x="618653" y="126748"/>
                </a:lnTo>
                <a:lnTo>
                  <a:pt x="630724" y="78463"/>
                </a:lnTo>
                <a:lnTo>
                  <a:pt x="606582" y="57338"/>
                </a:lnTo>
                <a:lnTo>
                  <a:pt x="618653" y="12071"/>
                </a:lnTo>
                <a:lnTo>
                  <a:pt x="648831" y="0"/>
                </a:lnTo>
                <a:lnTo>
                  <a:pt x="733330" y="24142"/>
                </a:lnTo>
                <a:close/>
              </a:path>
            </a:pathLst>
          </a:cu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5" name="Picture 6">
            <a:extLst>
              <a:ext uri="{FF2B5EF4-FFF2-40B4-BE49-F238E27FC236}">
                <a16:creationId xmlns:a16="http://schemas.microsoft.com/office/drawing/2014/main" id="{EE660AD7-F84F-4486-BF67-DDA7BF9056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188271" y="2742236"/>
            <a:ext cx="417686" cy="58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6">
            <a:extLst>
              <a:ext uri="{FF2B5EF4-FFF2-40B4-BE49-F238E27FC236}">
                <a16:creationId xmlns:a16="http://schemas.microsoft.com/office/drawing/2014/main" id="{6850C70E-2792-4CCD-9812-8856F21053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229461" y="969154"/>
            <a:ext cx="417686" cy="58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6">
            <a:extLst>
              <a:ext uri="{FF2B5EF4-FFF2-40B4-BE49-F238E27FC236}">
                <a16:creationId xmlns:a16="http://schemas.microsoft.com/office/drawing/2014/main" id="{40A3E559-36CC-4942-A03C-9D727C85C5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856780" y="989969"/>
            <a:ext cx="417686" cy="58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ZoneTexte 112">
            <a:extLst>
              <a:ext uri="{FF2B5EF4-FFF2-40B4-BE49-F238E27FC236}">
                <a16:creationId xmlns:a16="http://schemas.microsoft.com/office/drawing/2014/main" id="{8773F227-CF70-4DCC-8CC8-963851C2EFAF}"/>
              </a:ext>
            </a:extLst>
          </p:cNvPr>
          <p:cNvSpPr txBox="1"/>
          <p:nvPr/>
        </p:nvSpPr>
        <p:spPr>
          <a:xfrm>
            <a:off x="1081642" y="653838"/>
            <a:ext cx="9594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Magenta</a:t>
            </a:r>
          </a:p>
        </p:txBody>
      </p:sp>
      <p:sp>
        <p:nvSpPr>
          <p:cNvPr id="114" name="ZoneTexte 113">
            <a:extLst>
              <a:ext uri="{FF2B5EF4-FFF2-40B4-BE49-F238E27FC236}">
                <a16:creationId xmlns:a16="http://schemas.microsoft.com/office/drawing/2014/main" id="{07F39AE4-ABF8-4AEA-8B49-E008AB45EAC8}"/>
              </a:ext>
            </a:extLst>
          </p:cNvPr>
          <p:cNvSpPr txBox="1"/>
          <p:nvPr/>
        </p:nvSpPr>
        <p:spPr>
          <a:xfrm>
            <a:off x="1928060" y="772766"/>
            <a:ext cx="9594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Solferino</a:t>
            </a:r>
          </a:p>
        </p:txBody>
      </p:sp>
      <p:pic>
        <p:nvPicPr>
          <p:cNvPr id="117" name="Picture 2" descr="RÃ©sultat de recherche d'images pour &quot;gif animÃ© point levÃ©&quot;">
            <a:extLst>
              <a:ext uri="{FF2B5EF4-FFF2-40B4-BE49-F238E27FC236}">
                <a16:creationId xmlns:a16="http://schemas.microsoft.com/office/drawing/2014/main" id="{DE1B789B-F64D-4735-B43B-08C2FED77CB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8151" y="1464251"/>
            <a:ext cx="351127" cy="374942"/>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RÃ©sultat de recherche d'images pour &quot;gif animÃ© point levÃ©&quot;">
            <a:extLst>
              <a:ext uri="{FF2B5EF4-FFF2-40B4-BE49-F238E27FC236}">
                <a16:creationId xmlns:a16="http://schemas.microsoft.com/office/drawing/2014/main" id="{7BD7811D-7812-4FCC-954A-9EB42AFE4205}"/>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2205" y="2302604"/>
            <a:ext cx="351127" cy="39256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RÃ©sultat de recherche d'images pour &quot;gif animÃ© point levÃ©&quot;">
            <a:extLst>
              <a:ext uri="{FF2B5EF4-FFF2-40B4-BE49-F238E27FC236}">
                <a16:creationId xmlns:a16="http://schemas.microsoft.com/office/drawing/2014/main" id="{E1CB4236-9B9F-4828-9A5E-66D025066DC8}"/>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1541" y="1666306"/>
            <a:ext cx="351127" cy="392565"/>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RÃ©sultat de recherche d'images pour &quot;gif animÃ© point levÃ©&quot;">
            <a:extLst>
              <a:ext uri="{FF2B5EF4-FFF2-40B4-BE49-F238E27FC236}">
                <a16:creationId xmlns:a16="http://schemas.microsoft.com/office/drawing/2014/main" id="{B6F7EE2C-59E2-46EA-B57F-8E4305FA5D5B}"/>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4830" y="3330526"/>
            <a:ext cx="351127" cy="39256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e 18">
            <a:extLst>
              <a:ext uri="{FF2B5EF4-FFF2-40B4-BE49-F238E27FC236}">
                <a16:creationId xmlns:a16="http://schemas.microsoft.com/office/drawing/2014/main" id="{943BE0BD-1AF5-4381-8C8A-B13703311C9F}"/>
              </a:ext>
            </a:extLst>
          </p:cNvPr>
          <p:cNvGrpSpPr/>
          <p:nvPr/>
        </p:nvGrpSpPr>
        <p:grpSpPr>
          <a:xfrm>
            <a:off x="1451202" y="1314087"/>
            <a:ext cx="1363579" cy="1766380"/>
            <a:chOff x="7880761" y="3601202"/>
            <a:chExt cx="1363579" cy="1766380"/>
          </a:xfrm>
        </p:grpSpPr>
        <p:sp>
          <p:nvSpPr>
            <p:cNvPr id="121" name="Forme libre : forme 120">
              <a:extLst>
                <a:ext uri="{FF2B5EF4-FFF2-40B4-BE49-F238E27FC236}">
                  <a16:creationId xmlns:a16="http://schemas.microsoft.com/office/drawing/2014/main" id="{C3747029-84D7-4479-9B51-EDED2F6E793B}"/>
                </a:ext>
              </a:extLst>
            </p:cNvPr>
            <p:cNvSpPr/>
            <p:nvPr/>
          </p:nvSpPr>
          <p:spPr>
            <a:xfrm>
              <a:off x="7880761" y="3601202"/>
              <a:ext cx="745958" cy="615359"/>
            </a:xfrm>
            <a:custGeom>
              <a:avLst/>
              <a:gdLst>
                <a:gd name="connsiteX0" fmla="*/ 745958 w 745958"/>
                <a:gd name="connsiteY0" fmla="*/ 204537 h 613611"/>
                <a:gd name="connsiteX1" fmla="*/ 685800 w 745958"/>
                <a:gd name="connsiteY1" fmla="*/ 168442 h 613611"/>
                <a:gd name="connsiteX2" fmla="*/ 581526 w 745958"/>
                <a:gd name="connsiteY2" fmla="*/ 116305 h 613611"/>
                <a:gd name="connsiteX3" fmla="*/ 517358 w 745958"/>
                <a:gd name="connsiteY3" fmla="*/ 84221 h 613611"/>
                <a:gd name="connsiteX4" fmla="*/ 465221 w 745958"/>
                <a:gd name="connsiteY4" fmla="*/ 64168 h 613611"/>
                <a:gd name="connsiteX5" fmla="*/ 409074 w 745958"/>
                <a:gd name="connsiteY5" fmla="*/ 0 h 613611"/>
                <a:gd name="connsiteX6" fmla="*/ 344905 w 745958"/>
                <a:gd name="connsiteY6" fmla="*/ 16042 h 613611"/>
                <a:gd name="connsiteX7" fmla="*/ 212558 w 745958"/>
                <a:gd name="connsiteY7" fmla="*/ 60158 h 613611"/>
                <a:gd name="connsiteX8" fmla="*/ 168442 w 745958"/>
                <a:gd name="connsiteY8" fmla="*/ 48126 h 613611"/>
                <a:gd name="connsiteX9" fmla="*/ 0 w 745958"/>
                <a:gd name="connsiteY9" fmla="*/ 88232 h 613611"/>
                <a:gd name="connsiteX10" fmla="*/ 48126 w 745958"/>
                <a:gd name="connsiteY10" fmla="*/ 212558 h 613611"/>
                <a:gd name="connsiteX11" fmla="*/ 76200 w 745958"/>
                <a:gd name="connsiteY11" fmla="*/ 300790 h 613611"/>
                <a:gd name="connsiteX12" fmla="*/ 76200 w 745958"/>
                <a:gd name="connsiteY12" fmla="*/ 433137 h 613611"/>
                <a:gd name="connsiteX13" fmla="*/ 72189 w 745958"/>
                <a:gd name="connsiteY13" fmla="*/ 489284 h 613611"/>
                <a:gd name="connsiteX14" fmla="*/ 100263 w 745958"/>
                <a:gd name="connsiteY14" fmla="*/ 565484 h 613611"/>
                <a:gd name="connsiteX15" fmla="*/ 160421 w 745958"/>
                <a:gd name="connsiteY15" fmla="*/ 613611 h 613611"/>
                <a:gd name="connsiteX16" fmla="*/ 228600 w 745958"/>
                <a:gd name="connsiteY16" fmla="*/ 553453 h 613611"/>
                <a:gd name="connsiteX17" fmla="*/ 360947 w 745958"/>
                <a:gd name="connsiteY17" fmla="*/ 557463 h 613611"/>
                <a:gd name="connsiteX18" fmla="*/ 449179 w 745958"/>
                <a:gd name="connsiteY18" fmla="*/ 545432 h 613611"/>
                <a:gd name="connsiteX19" fmla="*/ 541421 w 745958"/>
                <a:gd name="connsiteY19" fmla="*/ 489284 h 613611"/>
                <a:gd name="connsiteX20" fmla="*/ 613611 w 745958"/>
                <a:gd name="connsiteY20" fmla="*/ 481263 h 613611"/>
                <a:gd name="connsiteX21" fmla="*/ 673768 w 745958"/>
                <a:gd name="connsiteY21" fmla="*/ 381000 h 613611"/>
                <a:gd name="connsiteX22" fmla="*/ 745958 w 745958"/>
                <a:gd name="connsiteY22" fmla="*/ 204537 h 613611"/>
                <a:gd name="connsiteX0" fmla="*/ 745958 w 745958"/>
                <a:gd name="connsiteY0" fmla="*/ 206285 h 615359"/>
                <a:gd name="connsiteX1" fmla="*/ 685800 w 745958"/>
                <a:gd name="connsiteY1" fmla="*/ 170190 h 615359"/>
                <a:gd name="connsiteX2" fmla="*/ 581526 w 745958"/>
                <a:gd name="connsiteY2" fmla="*/ 118053 h 615359"/>
                <a:gd name="connsiteX3" fmla="*/ 517358 w 745958"/>
                <a:gd name="connsiteY3" fmla="*/ 85969 h 615359"/>
                <a:gd name="connsiteX4" fmla="*/ 465221 w 745958"/>
                <a:gd name="connsiteY4" fmla="*/ 65916 h 615359"/>
                <a:gd name="connsiteX5" fmla="*/ 409074 w 745958"/>
                <a:gd name="connsiteY5" fmla="*/ 1748 h 615359"/>
                <a:gd name="connsiteX6" fmla="*/ 344905 w 745958"/>
                <a:gd name="connsiteY6" fmla="*/ 0 h 615359"/>
                <a:gd name="connsiteX7" fmla="*/ 212558 w 745958"/>
                <a:gd name="connsiteY7" fmla="*/ 61906 h 615359"/>
                <a:gd name="connsiteX8" fmla="*/ 168442 w 745958"/>
                <a:gd name="connsiteY8" fmla="*/ 49874 h 615359"/>
                <a:gd name="connsiteX9" fmla="*/ 0 w 745958"/>
                <a:gd name="connsiteY9" fmla="*/ 89980 h 615359"/>
                <a:gd name="connsiteX10" fmla="*/ 48126 w 745958"/>
                <a:gd name="connsiteY10" fmla="*/ 214306 h 615359"/>
                <a:gd name="connsiteX11" fmla="*/ 76200 w 745958"/>
                <a:gd name="connsiteY11" fmla="*/ 302538 h 615359"/>
                <a:gd name="connsiteX12" fmla="*/ 76200 w 745958"/>
                <a:gd name="connsiteY12" fmla="*/ 434885 h 615359"/>
                <a:gd name="connsiteX13" fmla="*/ 72189 w 745958"/>
                <a:gd name="connsiteY13" fmla="*/ 491032 h 615359"/>
                <a:gd name="connsiteX14" fmla="*/ 100263 w 745958"/>
                <a:gd name="connsiteY14" fmla="*/ 567232 h 615359"/>
                <a:gd name="connsiteX15" fmla="*/ 160421 w 745958"/>
                <a:gd name="connsiteY15" fmla="*/ 615359 h 615359"/>
                <a:gd name="connsiteX16" fmla="*/ 228600 w 745958"/>
                <a:gd name="connsiteY16" fmla="*/ 555201 h 615359"/>
                <a:gd name="connsiteX17" fmla="*/ 360947 w 745958"/>
                <a:gd name="connsiteY17" fmla="*/ 559211 h 615359"/>
                <a:gd name="connsiteX18" fmla="*/ 449179 w 745958"/>
                <a:gd name="connsiteY18" fmla="*/ 547180 h 615359"/>
                <a:gd name="connsiteX19" fmla="*/ 541421 w 745958"/>
                <a:gd name="connsiteY19" fmla="*/ 491032 h 615359"/>
                <a:gd name="connsiteX20" fmla="*/ 613611 w 745958"/>
                <a:gd name="connsiteY20" fmla="*/ 483011 h 615359"/>
                <a:gd name="connsiteX21" fmla="*/ 673768 w 745958"/>
                <a:gd name="connsiteY21" fmla="*/ 382748 h 615359"/>
                <a:gd name="connsiteX22" fmla="*/ 745958 w 745958"/>
                <a:gd name="connsiteY22" fmla="*/ 206285 h 615359"/>
                <a:gd name="connsiteX0" fmla="*/ 745958 w 745958"/>
                <a:gd name="connsiteY0" fmla="*/ 206285 h 615359"/>
                <a:gd name="connsiteX1" fmla="*/ 685800 w 745958"/>
                <a:gd name="connsiteY1" fmla="*/ 170190 h 615359"/>
                <a:gd name="connsiteX2" fmla="*/ 581526 w 745958"/>
                <a:gd name="connsiteY2" fmla="*/ 118053 h 615359"/>
                <a:gd name="connsiteX3" fmla="*/ 517358 w 745958"/>
                <a:gd name="connsiteY3" fmla="*/ 85969 h 615359"/>
                <a:gd name="connsiteX4" fmla="*/ 465221 w 745958"/>
                <a:gd name="connsiteY4" fmla="*/ 65916 h 615359"/>
                <a:gd name="connsiteX5" fmla="*/ 409074 w 745958"/>
                <a:gd name="connsiteY5" fmla="*/ 1748 h 615359"/>
                <a:gd name="connsiteX6" fmla="*/ 344905 w 745958"/>
                <a:gd name="connsiteY6" fmla="*/ 0 h 615359"/>
                <a:gd name="connsiteX7" fmla="*/ 230348 w 745958"/>
                <a:gd name="connsiteY7" fmla="*/ 40558 h 615359"/>
                <a:gd name="connsiteX8" fmla="*/ 168442 w 745958"/>
                <a:gd name="connsiteY8" fmla="*/ 49874 h 615359"/>
                <a:gd name="connsiteX9" fmla="*/ 0 w 745958"/>
                <a:gd name="connsiteY9" fmla="*/ 89980 h 615359"/>
                <a:gd name="connsiteX10" fmla="*/ 48126 w 745958"/>
                <a:gd name="connsiteY10" fmla="*/ 214306 h 615359"/>
                <a:gd name="connsiteX11" fmla="*/ 76200 w 745958"/>
                <a:gd name="connsiteY11" fmla="*/ 302538 h 615359"/>
                <a:gd name="connsiteX12" fmla="*/ 76200 w 745958"/>
                <a:gd name="connsiteY12" fmla="*/ 434885 h 615359"/>
                <a:gd name="connsiteX13" fmla="*/ 72189 w 745958"/>
                <a:gd name="connsiteY13" fmla="*/ 491032 h 615359"/>
                <a:gd name="connsiteX14" fmla="*/ 100263 w 745958"/>
                <a:gd name="connsiteY14" fmla="*/ 567232 h 615359"/>
                <a:gd name="connsiteX15" fmla="*/ 160421 w 745958"/>
                <a:gd name="connsiteY15" fmla="*/ 615359 h 615359"/>
                <a:gd name="connsiteX16" fmla="*/ 228600 w 745958"/>
                <a:gd name="connsiteY16" fmla="*/ 555201 h 615359"/>
                <a:gd name="connsiteX17" fmla="*/ 360947 w 745958"/>
                <a:gd name="connsiteY17" fmla="*/ 559211 h 615359"/>
                <a:gd name="connsiteX18" fmla="*/ 449179 w 745958"/>
                <a:gd name="connsiteY18" fmla="*/ 547180 h 615359"/>
                <a:gd name="connsiteX19" fmla="*/ 541421 w 745958"/>
                <a:gd name="connsiteY19" fmla="*/ 491032 h 615359"/>
                <a:gd name="connsiteX20" fmla="*/ 613611 w 745958"/>
                <a:gd name="connsiteY20" fmla="*/ 483011 h 615359"/>
                <a:gd name="connsiteX21" fmla="*/ 673768 w 745958"/>
                <a:gd name="connsiteY21" fmla="*/ 382748 h 615359"/>
                <a:gd name="connsiteX22" fmla="*/ 745958 w 745958"/>
                <a:gd name="connsiteY22" fmla="*/ 206285 h 615359"/>
                <a:gd name="connsiteX0" fmla="*/ 745958 w 745958"/>
                <a:gd name="connsiteY0" fmla="*/ 206285 h 615359"/>
                <a:gd name="connsiteX1" fmla="*/ 685800 w 745958"/>
                <a:gd name="connsiteY1" fmla="*/ 170190 h 615359"/>
                <a:gd name="connsiteX2" fmla="*/ 581526 w 745958"/>
                <a:gd name="connsiteY2" fmla="*/ 118053 h 615359"/>
                <a:gd name="connsiteX3" fmla="*/ 517358 w 745958"/>
                <a:gd name="connsiteY3" fmla="*/ 85969 h 615359"/>
                <a:gd name="connsiteX4" fmla="*/ 465221 w 745958"/>
                <a:gd name="connsiteY4" fmla="*/ 65916 h 615359"/>
                <a:gd name="connsiteX5" fmla="*/ 409074 w 745958"/>
                <a:gd name="connsiteY5" fmla="*/ 1748 h 615359"/>
                <a:gd name="connsiteX6" fmla="*/ 344905 w 745958"/>
                <a:gd name="connsiteY6" fmla="*/ 0 h 615359"/>
                <a:gd name="connsiteX7" fmla="*/ 230348 w 745958"/>
                <a:gd name="connsiteY7" fmla="*/ 40558 h 615359"/>
                <a:gd name="connsiteX8" fmla="*/ 157769 w 745958"/>
                <a:gd name="connsiteY8" fmla="*/ 24968 h 615359"/>
                <a:gd name="connsiteX9" fmla="*/ 0 w 745958"/>
                <a:gd name="connsiteY9" fmla="*/ 89980 h 615359"/>
                <a:gd name="connsiteX10" fmla="*/ 48126 w 745958"/>
                <a:gd name="connsiteY10" fmla="*/ 214306 h 615359"/>
                <a:gd name="connsiteX11" fmla="*/ 76200 w 745958"/>
                <a:gd name="connsiteY11" fmla="*/ 302538 h 615359"/>
                <a:gd name="connsiteX12" fmla="*/ 76200 w 745958"/>
                <a:gd name="connsiteY12" fmla="*/ 434885 h 615359"/>
                <a:gd name="connsiteX13" fmla="*/ 72189 w 745958"/>
                <a:gd name="connsiteY13" fmla="*/ 491032 h 615359"/>
                <a:gd name="connsiteX14" fmla="*/ 100263 w 745958"/>
                <a:gd name="connsiteY14" fmla="*/ 567232 h 615359"/>
                <a:gd name="connsiteX15" fmla="*/ 160421 w 745958"/>
                <a:gd name="connsiteY15" fmla="*/ 615359 h 615359"/>
                <a:gd name="connsiteX16" fmla="*/ 228600 w 745958"/>
                <a:gd name="connsiteY16" fmla="*/ 555201 h 615359"/>
                <a:gd name="connsiteX17" fmla="*/ 360947 w 745958"/>
                <a:gd name="connsiteY17" fmla="*/ 559211 h 615359"/>
                <a:gd name="connsiteX18" fmla="*/ 449179 w 745958"/>
                <a:gd name="connsiteY18" fmla="*/ 547180 h 615359"/>
                <a:gd name="connsiteX19" fmla="*/ 541421 w 745958"/>
                <a:gd name="connsiteY19" fmla="*/ 491032 h 615359"/>
                <a:gd name="connsiteX20" fmla="*/ 613611 w 745958"/>
                <a:gd name="connsiteY20" fmla="*/ 483011 h 615359"/>
                <a:gd name="connsiteX21" fmla="*/ 673768 w 745958"/>
                <a:gd name="connsiteY21" fmla="*/ 382748 h 615359"/>
                <a:gd name="connsiteX22" fmla="*/ 745958 w 745958"/>
                <a:gd name="connsiteY22" fmla="*/ 206285 h 615359"/>
                <a:gd name="connsiteX0" fmla="*/ 745958 w 745958"/>
                <a:gd name="connsiteY0" fmla="*/ 206285 h 615359"/>
                <a:gd name="connsiteX1" fmla="*/ 685800 w 745958"/>
                <a:gd name="connsiteY1" fmla="*/ 170190 h 615359"/>
                <a:gd name="connsiteX2" fmla="*/ 581526 w 745958"/>
                <a:gd name="connsiteY2" fmla="*/ 118053 h 615359"/>
                <a:gd name="connsiteX3" fmla="*/ 528032 w 745958"/>
                <a:gd name="connsiteY3" fmla="*/ 75295 h 615359"/>
                <a:gd name="connsiteX4" fmla="*/ 465221 w 745958"/>
                <a:gd name="connsiteY4" fmla="*/ 65916 h 615359"/>
                <a:gd name="connsiteX5" fmla="*/ 409074 w 745958"/>
                <a:gd name="connsiteY5" fmla="*/ 1748 h 615359"/>
                <a:gd name="connsiteX6" fmla="*/ 344905 w 745958"/>
                <a:gd name="connsiteY6" fmla="*/ 0 h 615359"/>
                <a:gd name="connsiteX7" fmla="*/ 230348 w 745958"/>
                <a:gd name="connsiteY7" fmla="*/ 40558 h 615359"/>
                <a:gd name="connsiteX8" fmla="*/ 157769 w 745958"/>
                <a:gd name="connsiteY8" fmla="*/ 24968 h 615359"/>
                <a:gd name="connsiteX9" fmla="*/ 0 w 745958"/>
                <a:gd name="connsiteY9" fmla="*/ 89980 h 615359"/>
                <a:gd name="connsiteX10" fmla="*/ 48126 w 745958"/>
                <a:gd name="connsiteY10" fmla="*/ 214306 h 615359"/>
                <a:gd name="connsiteX11" fmla="*/ 76200 w 745958"/>
                <a:gd name="connsiteY11" fmla="*/ 302538 h 615359"/>
                <a:gd name="connsiteX12" fmla="*/ 76200 w 745958"/>
                <a:gd name="connsiteY12" fmla="*/ 434885 h 615359"/>
                <a:gd name="connsiteX13" fmla="*/ 72189 w 745958"/>
                <a:gd name="connsiteY13" fmla="*/ 491032 h 615359"/>
                <a:gd name="connsiteX14" fmla="*/ 100263 w 745958"/>
                <a:gd name="connsiteY14" fmla="*/ 567232 h 615359"/>
                <a:gd name="connsiteX15" fmla="*/ 160421 w 745958"/>
                <a:gd name="connsiteY15" fmla="*/ 615359 h 615359"/>
                <a:gd name="connsiteX16" fmla="*/ 228600 w 745958"/>
                <a:gd name="connsiteY16" fmla="*/ 555201 h 615359"/>
                <a:gd name="connsiteX17" fmla="*/ 360947 w 745958"/>
                <a:gd name="connsiteY17" fmla="*/ 559211 h 615359"/>
                <a:gd name="connsiteX18" fmla="*/ 449179 w 745958"/>
                <a:gd name="connsiteY18" fmla="*/ 547180 h 615359"/>
                <a:gd name="connsiteX19" fmla="*/ 541421 w 745958"/>
                <a:gd name="connsiteY19" fmla="*/ 491032 h 615359"/>
                <a:gd name="connsiteX20" fmla="*/ 613611 w 745958"/>
                <a:gd name="connsiteY20" fmla="*/ 483011 h 615359"/>
                <a:gd name="connsiteX21" fmla="*/ 673768 w 745958"/>
                <a:gd name="connsiteY21" fmla="*/ 382748 h 615359"/>
                <a:gd name="connsiteX22" fmla="*/ 745958 w 745958"/>
                <a:gd name="connsiteY22" fmla="*/ 206285 h 6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958" h="615359">
                  <a:moveTo>
                    <a:pt x="745958" y="206285"/>
                  </a:moveTo>
                  <a:lnTo>
                    <a:pt x="685800" y="170190"/>
                  </a:lnTo>
                  <a:cubicBezTo>
                    <a:pt x="651042" y="152811"/>
                    <a:pt x="607821" y="133869"/>
                    <a:pt x="581526" y="118053"/>
                  </a:cubicBezTo>
                  <a:cubicBezTo>
                    <a:pt x="555231" y="102237"/>
                    <a:pt x="545863" y="89548"/>
                    <a:pt x="528032" y="75295"/>
                  </a:cubicBezTo>
                  <a:lnTo>
                    <a:pt x="465221" y="65916"/>
                  </a:lnTo>
                  <a:lnTo>
                    <a:pt x="409074" y="1748"/>
                  </a:lnTo>
                  <a:lnTo>
                    <a:pt x="344905" y="0"/>
                  </a:lnTo>
                  <a:lnTo>
                    <a:pt x="230348" y="40558"/>
                  </a:lnTo>
                  <a:lnTo>
                    <a:pt x="157769" y="24968"/>
                  </a:lnTo>
                  <a:lnTo>
                    <a:pt x="0" y="89980"/>
                  </a:lnTo>
                  <a:lnTo>
                    <a:pt x="48126" y="214306"/>
                  </a:lnTo>
                  <a:lnTo>
                    <a:pt x="76200" y="302538"/>
                  </a:lnTo>
                  <a:lnTo>
                    <a:pt x="76200" y="434885"/>
                  </a:lnTo>
                  <a:lnTo>
                    <a:pt x="72189" y="491032"/>
                  </a:lnTo>
                  <a:lnTo>
                    <a:pt x="100263" y="567232"/>
                  </a:lnTo>
                  <a:lnTo>
                    <a:pt x="160421" y="615359"/>
                  </a:lnTo>
                  <a:lnTo>
                    <a:pt x="228600" y="555201"/>
                  </a:lnTo>
                  <a:lnTo>
                    <a:pt x="360947" y="559211"/>
                  </a:lnTo>
                  <a:lnTo>
                    <a:pt x="449179" y="547180"/>
                  </a:lnTo>
                  <a:lnTo>
                    <a:pt x="541421" y="491032"/>
                  </a:lnTo>
                  <a:lnTo>
                    <a:pt x="613611" y="483011"/>
                  </a:lnTo>
                  <a:lnTo>
                    <a:pt x="673768" y="382748"/>
                  </a:lnTo>
                  <a:lnTo>
                    <a:pt x="745958" y="206285"/>
                  </a:lnTo>
                  <a:close/>
                </a:path>
              </a:pathLst>
            </a:custGeom>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Forme libre : forme 121">
              <a:extLst>
                <a:ext uri="{FF2B5EF4-FFF2-40B4-BE49-F238E27FC236}">
                  <a16:creationId xmlns:a16="http://schemas.microsoft.com/office/drawing/2014/main" id="{818077CB-5116-4C9B-A980-6AAF4BBA8D06}"/>
                </a:ext>
              </a:extLst>
            </p:cNvPr>
            <p:cNvSpPr/>
            <p:nvPr/>
          </p:nvSpPr>
          <p:spPr>
            <a:xfrm>
              <a:off x="8041182" y="3675140"/>
              <a:ext cx="1013758" cy="645694"/>
            </a:xfrm>
            <a:custGeom>
              <a:avLst/>
              <a:gdLst>
                <a:gd name="connsiteX0" fmla="*/ 0 w 1006642"/>
                <a:gd name="connsiteY0" fmla="*/ 549442 h 645694"/>
                <a:gd name="connsiteX1" fmla="*/ 156411 w 1006642"/>
                <a:gd name="connsiteY1" fmla="*/ 645694 h 645694"/>
                <a:gd name="connsiteX2" fmla="*/ 208547 w 1006642"/>
                <a:gd name="connsiteY2" fmla="*/ 581526 h 645694"/>
                <a:gd name="connsiteX3" fmla="*/ 397042 w 1006642"/>
                <a:gd name="connsiteY3" fmla="*/ 577515 h 645694"/>
                <a:gd name="connsiteX4" fmla="*/ 589547 w 1006642"/>
                <a:gd name="connsiteY4" fmla="*/ 565484 h 645694"/>
                <a:gd name="connsiteX5" fmla="*/ 677779 w 1006642"/>
                <a:gd name="connsiteY5" fmla="*/ 457200 h 645694"/>
                <a:gd name="connsiteX6" fmla="*/ 830179 w 1006642"/>
                <a:gd name="connsiteY6" fmla="*/ 260684 h 645694"/>
                <a:gd name="connsiteX7" fmla="*/ 942474 w 1006642"/>
                <a:gd name="connsiteY7" fmla="*/ 148389 h 645694"/>
                <a:gd name="connsiteX8" fmla="*/ 1006642 w 1006642"/>
                <a:gd name="connsiteY8" fmla="*/ 120315 h 645694"/>
                <a:gd name="connsiteX9" fmla="*/ 934453 w 1006642"/>
                <a:gd name="connsiteY9" fmla="*/ 80210 h 645694"/>
                <a:gd name="connsiteX10" fmla="*/ 798095 w 1006642"/>
                <a:gd name="connsiteY10" fmla="*/ 24063 h 645694"/>
                <a:gd name="connsiteX11" fmla="*/ 665747 w 1006642"/>
                <a:gd name="connsiteY11" fmla="*/ 20052 h 645694"/>
                <a:gd name="connsiteX12" fmla="*/ 621632 w 1006642"/>
                <a:gd name="connsiteY12" fmla="*/ 0 h 645694"/>
                <a:gd name="connsiteX13" fmla="*/ 569495 w 1006642"/>
                <a:gd name="connsiteY13" fmla="*/ 192505 h 645694"/>
                <a:gd name="connsiteX14" fmla="*/ 493295 w 1006642"/>
                <a:gd name="connsiteY14" fmla="*/ 348915 h 645694"/>
                <a:gd name="connsiteX15" fmla="*/ 453190 w 1006642"/>
                <a:gd name="connsiteY15" fmla="*/ 413084 h 645694"/>
                <a:gd name="connsiteX16" fmla="*/ 389021 w 1006642"/>
                <a:gd name="connsiteY16" fmla="*/ 409073 h 645694"/>
                <a:gd name="connsiteX17" fmla="*/ 272716 w 1006642"/>
                <a:gd name="connsiteY17" fmla="*/ 477252 h 645694"/>
                <a:gd name="connsiteX18" fmla="*/ 204537 w 1006642"/>
                <a:gd name="connsiteY18" fmla="*/ 493294 h 645694"/>
                <a:gd name="connsiteX19" fmla="*/ 56147 w 1006642"/>
                <a:gd name="connsiteY19" fmla="*/ 481263 h 645694"/>
                <a:gd name="connsiteX20" fmla="*/ 0 w 1006642"/>
                <a:gd name="connsiteY20" fmla="*/ 549442 h 645694"/>
                <a:gd name="connsiteX0" fmla="*/ 0 w 1006642"/>
                <a:gd name="connsiteY0" fmla="*/ 549442 h 645694"/>
                <a:gd name="connsiteX1" fmla="*/ 156411 w 1006642"/>
                <a:gd name="connsiteY1" fmla="*/ 645694 h 645694"/>
                <a:gd name="connsiteX2" fmla="*/ 208547 w 1006642"/>
                <a:gd name="connsiteY2" fmla="*/ 581526 h 645694"/>
                <a:gd name="connsiteX3" fmla="*/ 397042 w 1006642"/>
                <a:gd name="connsiteY3" fmla="*/ 577515 h 645694"/>
                <a:gd name="connsiteX4" fmla="*/ 589547 w 1006642"/>
                <a:gd name="connsiteY4" fmla="*/ 565484 h 645694"/>
                <a:gd name="connsiteX5" fmla="*/ 677779 w 1006642"/>
                <a:gd name="connsiteY5" fmla="*/ 457200 h 645694"/>
                <a:gd name="connsiteX6" fmla="*/ 830179 w 1006642"/>
                <a:gd name="connsiteY6" fmla="*/ 260684 h 645694"/>
                <a:gd name="connsiteX7" fmla="*/ 942474 w 1006642"/>
                <a:gd name="connsiteY7" fmla="*/ 148389 h 645694"/>
                <a:gd name="connsiteX8" fmla="*/ 1006642 w 1006642"/>
                <a:gd name="connsiteY8" fmla="*/ 120315 h 645694"/>
                <a:gd name="connsiteX9" fmla="*/ 934453 w 1006642"/>
                <a:gd name="connsiteY9" fmla="*/ 80210 h 645694"/>
                <a:gd name="connsiteX10" fmla="*/ 798095 w 1006642"/>
                <a:gd name="connsiteY10" fmla="*/ 24063 h 645694"/>
                <a:gd name="connsiteX11" fmla="*/ 687095 w 1006642"/>
                <a:gd name="connsiteY11" fmla="*/ 5820 h 645694"/>
                <a:gd name="connsiteX12" fmla="*/ 621632 w 1006642"/>
                <a:gd name="connsiteY12" fmla="*/ 0 h 645694"/>
                <a:gd name="connsiteX13" fmla="*/ 569495 w 1006642"/>
                <a:gd name="connsiteY13" fmla="*/ 192505 h 645694"/>
                <a:gd name="connsiteX14" fmla="*/ 493295 w 1006642"/>
                <a:gd name="connsiteY14" fmla="*/ 348915 h 645694"/>
                <a:gd name="connsiteX15" fmla="*/ 453190 w 1006642"/>
                <a:gd name="connsiteY15" fmla="*/ 413084 h 645694"/>
                <a:gd name="connsiteX16" fmla="*/ 389021 w 1006642"/>
                <a:gd name="connsiteY16" fmla="*/ 409073 h 645694"/>
                <a:gd name="connsiteX17" fmla="*/ 272716 w 1006642"/>
                <a:gd name="connsiteY17" fmla="*/ 477252 h 645694"/>
                <a:gd name="connsiteX18" fmla="*/ 204537 w 1006642"/>
                <a:gd name="connsiteY18" fmla="*/ 493294 h 645694"/>
                <a:gd name="connsiteX19" fmla="*/ 56147 w 1006642"/>
                <a:gd name="connsiteY19" fmla="*/ 481263 h 645694"/>
                <a:gd name="connsiteX20" fmla="*/ 0 w 1006642"/>
                <a:gd name="connsiteY20" fmla="*/ 549442 h 645694"/>
                <a:gd name="connsiteX0" fmla="*/ 0 w 1006642"/>
                <a:gd name="connsiteY0" fmla="*/ 549442 h 645694"/>
                <a:gd name="connsiteX1" fmla="*/ 156411 w 1006642"/>
                <a:gd name="connsiteY1" fmla="*/ 645694 h 645694"/>
                <a:gd name="connsiteX2" fmla="*/ 208547 w 1006642"/>
                <a:gd name="connsiteY2" fmla="*/ 581526 h 645694"/>
                <a:gd name="connsiteX3" fmla="*/ 397042 w 1006642"/>
                <a:gd name="connsiteY3" fmla="*/ 577515 h 645694"/>
                <a:gd name="connsiteX4" fmla="*/ 589547 w 1006642"/>
                <a:gd name="connsiteY4" fmla="*/ 565484 h 645694"/>
                <a:gd name="connsiteX5" fmla="*/ 677779 w 1006642"/>
                <a:gd name="connsiteY5" fmla="*/ 457200 h 645694"/>
                <a:gd name="connsiteX6" fmla="*/ 830179 w 1006642"/>
                <a:gd name="connsiteY6" fmla="*/ 260684 h 645694"/>
                <a:gd name="connsiteX7" fmla="*/ 942474 w 1006642"/>
                <a:gd name="connsiteY7" fmla="*/ 148389 h 645694"/>
                <a:gd name="connsiteX8" fmla="*/ 1006642 w 1006642"/>
                <a:gd name="connsiteY8" fmla="*/ 120315 h 645694"/>
                <a:gd name="connsiteX9" fmla="*/ 934453 w 1006642"/>
                <a:gd name="connsiteY9" fmla="*/ 80210 h 645694"/>
                <a:gd name="connsiteX10" fmla="*/ 808769 w 1006642"/>
                <a:gd name="connsiteY10" fmla="*/ 6273 h 645694"/>
                <a:gd name="connsiteX11" fmla="*/ 687095 w 1006642"/>
                <a:gd name="connsiteY11" fmla="*/ 5820 h 645694"/>
                <a:gd name="connsiteX12" fmla="*/ 621632 w 1006642"/>
                <a:gd name="connsiteY12" fmla="*/ 0 h 645694"/>
                <a:gd name="connsiteX13" fmla="*/ 569495 w 1006642"/>
                <a:gd name="connsiteY13" fmla="*/ 192505 h 645694"/>
                <a:gd name="connsiteX14" fmla="*/ 493295 w 1006642"/>
                <a:gd name="connsiteY14" fmla="*/ 348915 h 645694"/>
                <a:gd name="connsiteX15" fmla="*/ 453190 w 1006642"/>
                <a:gd name="connsiteY15" fmla="*/ 413084 h 645694"/>
                <a:gd name="connsiteX16" fmla="*/ 389021 w 1006642"/>
                <a:gd name="connsiteY16" fmla="*/ 409073 h 645694"/>
                <a:gd name="connsiteX17" fmla="*/ 272716 w 1006642"/>
                <a:gd name="connsiteY17" fmla="*/ 477252 h 645694"/>
                <a:gd name="connsiteX18" fmla="*/ 204537 w 1006642"/>
                <a:gd name="connsiteY18" fmla="*/ 493294 h 645694"/>
                <a:gd name="connsiteX19" fmla="*/ 56147 w 1006642"/>
                <a:gd name="connsiteY19" fmla="*/ 481263 h 645694"/>
                <a:gd name="connsiteX20" fmla="*/ 0 w 1006642"/>
                <a:gd name="connsiteY20" fmla="*/ 549442 h 645694"/>
                <a:gd name="connsiteX0" fmla="*/ 0 w 1006642"/>
                <a:gd name="connsiteY0" fmla="*/ 549442 h 645694"/>
                <a:gd name="connsiteX1" fmla="*/ 156411 w 1006642"/>
                <a:gd name="connsiteY1" fmla="*/ 645694 h 645694"/>
                <a:gd name="connsiteX2" fmla="*/ 208547 w 1006642"/>
                <a:gd name="connsiteY2" fmla="*/ 581526 h 645694"/>
                <a:gd name="connsiteX3" fmla="*/ 397042 w 1006642"/>
                <a:gd name="connsiteY3" fmla="*/ 577515 h 645694"/>
                <a:gd name="connsiteX4" fmla="*/ 589547 w 1006642"/>
                <a:gd name="connsiteY4" fmla="*/ 565484 h 645694"/>
                <a:gd name="connsiteX5" fmla="*/ 677779 w 1006642"/>
                <a:gd name="connsiteY5" fmla="*/ 457200 h 645694"/>
                <a:gd name="connsiteX6" fmla="*/ 830179 w 1006642"/>
                <a:gd name="connsiteY6" fmla="*/ 260684 h 645694"/>
                <a:gd name="connsiteX7" fmla="*/ 942474 w 1006642"/>
                <a:gd name="connsiteY7" fmla="*/ 148389 h 645694"/>
                <a:gd name="connsiteX8" fmla="*/ 1006642 w 1006642"/>
                <a:gd name="connsiteY8" fmla="*/ 120315 h 645694"/>
                <a:gd name="connsiteX9" fmla="*/ 952243 w 1006642"/>
                <a:gd name="connsiteY9" fmla="*/ 80210 h 645694"/>
                <a:gd name="connsiteX10" fmla="*/ 808769 w 1006642"/>
                <a:gd name="connsiteY10" fmla="*/ 6273 h 645694"/>
                <a:gd name="connsiteX11" fmla="*/ 687095 w 1006642"/>
                <a:gd name="connsiteY11" fmla="*/ 5820 h 645694"/>
                <a:gd name="connsiteX12" fmla="*/ 621632 w 1006642"/>
                <a:gd name="connsiteY12" fmla="*/ 0 h 645694"/>
                <a:gd name="connsiteX13" fmla="*/ 569495 w 1006642"/>
                <a:gd name="connsiteY13" fmla="*/ 192505 h 645694"/>
                <a:gd name="connsiteX14" fmla="*/ 493295 w 1006642"/>
                <a:gd name="connsiteY14" fmla="*/ 348915 h 645694"/>
                <a:gd name="connsiteX15" fmla="*/ 453190 w 1006642"/>
                <a:gd name="connsiteY15" fmla="*/ 413084 h 645694"/>
                <a:gd name="connsiteX16" fmla="*/ 389021 w 1006642"/>
                <a:gd name="connsiteY16" fmla="*/ 409073 h 645694"/>
                <a:gd name="connsiteX17" fmla="*/ 272716 w 1006642"/>
                <a:gd name="connsiteY17" fmla="*/ 477252 h 645694"/>
                <a:gd name="connsiteX18" fmla="*/ 204537 w 1006642"/>
                <a:gd name="connsiteY18" fmla="*/ 493294 h 645694"/>
                <a:gd name="connsiteX19" fmla="*/ 56147 w 1006642"/>
                <a:gd name="connsiteY19" fmla="*/ 481263 h 645694"/>
                <a:gd name="connsiteX20" fmla="*/ 0 w 1006642"/>
                <a:gd name="connsiteY20" fmla="*/ 549442 h 645694"/>
                <a:gd name="connsiteX0" fmla="*/ 0 w 1013758"/>
                <a:gd name="connsiteY0" fmla="*/ 549442 h 645694"/>
                <a:gd name="connsiteX1" fmla="*/ 156411 w 1013758"/>
                <a:gd name="connsiteY1" fmla="*/ 645694 h 645694"/>
                <a:gd name="connsiteX2" fmla="*/ 208547 w 1013758"/>
                <a:gd name="connsiteY2" fmla="*/ 581526 h 645694"/>
                <a:gd name="connsiteX3" fmla="*/ 397042 w 1013758"/>
                <a:gd name="connsiteY3" fmla="*/ 577515 h 645694"/>
                <a:gd name="connsiteX4" fmla="*/ 589547 w 1013758"/>
                <a:gd name="connsiteY4" fmla="*/ 565484 h 645694"/>
                <a:gd name="connsiteX5" fmla="*/ 677779 w 1013758"/>
                <a:gd name="connsiteY5" fmla="*/ 457200 h 645694"/>
                <a:gd name="connsiteX6" fmla="*/ 830179 w 1013758"/>
                <a:gd name="connsiteY6" fmla="*/ 260684 h 645694"/>
                <a:gd name="connsiteX7" fmla="*/ 942474 w 1013758"/>
                <a:gd name="connsiteY7" fmla="*/ 148389 h 645694"/>
                <a:gd name="connsiteX8" fmla="*/ 1013758 w 1013758"/>
                <a:gd name="connsiteY8" fmla="*/ 113199 h 645694"/>
                <a:gd name="connsiteX9" fmla="*/ 952243 w 1013758"/>
                <a:gd name="connsiteY9" fmla="*/ 80210 h 645694"/>
                <a:gd name="connsiteX10" fmla="*/ 808769 w 1013758"/>
                <a:gd name="connsiteY10" fmla="*/ 6273 h 645694"/>
                <a:gd name="connsiteX11" fmla="*/ 687095 w 1013758"/>
                <a:gd name="connsiteY11" fmla="*/ 5820 h 645694"/>
                <a:gd name="connsiteX12" fmla="*/ 621632 w 1013758"/>
                <a:gd name="connsiteY12" fmla="*/ 0 h 645694"/>
                <a:gd name="connsiteX13" fmla="*/ 569495 w 1013758"/>
                <a:gd name="connsiteY13" fmla="*/ 192505 h 645694"/>
                <a:gd name="connsiteX14" fmla="*/ 493295 w 1013758"/>
                <a:gd name="connsiteY14" fmla="*/ 348915 h 645694"/>
                <a:gd name="connsiteX15" fmla="*/ 453190 w 1013758"/>
                <a:gd name="connsiteY15" fmla="*/ 413084 h 645694"/>
                <a:gd name="connsiteX16" fmla="*/ 389021 w 1013758"/>
                <a:gd name="connsiteY16" fmla="*/ 409073 h 645694"/>
                <a:gd name="connsiteX17" fmla="*/ 272716 w 1013758"/>
                <a:gd name="connsiteY17" fmla="*/ 477252 h 645694"/>
                <a:gd name="connsiteX18" fmla="*/ 204537 w 1013758"/>
                <a:gd name="connsiteY18" fmla="*/ 493294 h 645694"/>
                <a:gd name="connsiteX19" fmla="*/ 56147 w 1013758"/>
                <a:gd name="connsiteY19" fmla="*/ 481263 h 645694"/>
                <a:gd name="connsiteX20" fmla="*/ 0 w 1013758"/>
                <a:gd name="connsiteY20" fmla="*/ 549442 h 64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3758" h="645694">
                  <a:moveTo>
                    <a:pt x="0" y="549442"/>
                  </a:moveTo>
                  <a:lnTo>
                    <a:pt x="156411" y="645694"/>
                  </a:lnTo>
                  <a:lnTo>
                    <a:pt x="208547" y="581526"/>
                  </a:lnTo>
                  <a:lnTo>
                    <a:pt x="397042" y="577515"/>
                  </a:lnTo>
                  <a:lnTo>
                    <a:pt x="589547" y="565484"/>
                  </a:lnTo>
                  <a:lnTo>
                    <a:pt x="677779" y="457200"/>
                  </a:lnTo>
                  <a:lnTo>
                    <a:pt x="830179" y="260684"/>
                  </a:lnTo>
                  <a:lnTo>
                    <a:pt x="942474" y="148389"/>
                  </a:lnTo>
                  <a:lnTo>
                    <a:pt x="1013758" y="113199"/>
                  </a:lnTo>
                  <a:lnTo>
                    <a:pt x="952243" y="80210"/>
                  </a:lnTo>
                  <a:lnTo>
                    <a:pt x="808769" y="6273"/>
                  </a:lnTo>
                  <a:lnTo>
                    <a:pt x="687095" y="5820"/>
                  </a:lnTo>
                  <a:lnTo>
                    <a:pt x="621632" y="0"/>
                  </a:lnTo>
                  <a:lnTo>
                    <a:pt x="569495" y="192505"/>
                  </a:lnTo>
                  <a:lnTo>
                    <a:pt x="493295" y="348915"/>
                  </a:lnTo>
                  <a:lnTo>
                    <a:pt x="453190" y="413084"/>
                  </a:lnTo>
                  <a:lnTo>
                    <a:pt x="389021" y="409073"/>
                  </a:lnTo>
                  <a:lnTo>
                    <a:pt x="272716" y="477252"/>
                  </a:lnTo>
                  <a:lnTo>
                    <a:pt x="204537" y="493294"/>
                  </a:lnTo>
                  <a:lnTo>
                    <a:pt x="56147" y="481263"/>
                  </a:lnTo>
                  <a:lnTo>
                    <a:pt x="0" y="549442"/>
                  </a:lnTo>
                  <a:close/>
                </a:path>
              </a:pathLst>
            </a:custGeom>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Forme libre : forme 122">
              <a:extLst>
                <a:ext uri="{FF2B5EF4-FFF2-40B4-BE49-F238E27FC236}">
                  <a16:creationId xmlns:a16="http://schemas.microsoft.com/office/drawing/2014/main" id="{41B22A26-9F82-439E-A846-2860DCABA6DA}"/>
                </a:ext>
              </a:extLst>
            </p:cNvPr>
            <p:cNvSpPr/>
            <p:nvPr/>
          </p:nvSpPr>
          <p:spPr>
            <a:xfrm>
              <a:off x="8201604" y="4244634"/>
              <a:ext cx="1042736" cy="1122948"/>
            </a:xfrm>
            <a:custGeom>
              <a:avLst/>
              <a:gdLst>
                <a:gd name="connsiteX0" fmla="*/ 0 w 1038726"/>
                <a:gd name="connsiteY0" fmla="*/ 96253 h 1122948"/>
                <a:gd name="connsiteX1" fmla="*/ 48126 w 1038726"/>
                <a:gd name="connsiteY1" fmla="*/ 8021 h 1122948"/>
                <a:gd name="connsiteX2" fmla="*/ 437147 w 1038726"/>
                <a:gd name="connsiteY2" fmla="*/ 0 h 1122948"/>
                <a:gd name="connsiteX3" fmla="*/ 477252 w 1038726"/>
                <a:gd name="connsiteY3" fmla="*/ 32084 h 1122948"/>
                <a:gd name="connsiteX4" fmla="*/ 581526 w 1038726"/>
                <a:gd name="connsiteY4" fmla="*/ 32084 h 1122948"/>
                <a:gd name="connsiteX5" fmla="*/ 701842 w 1038726"/>
                <a:gd name="connsiteY5" fmla="*/ 16042 h 1122948"/>
                <a:gd name="connsiteX6" fmla="*/ 733926 w 1038726"/>
                <a:gd name="connsiteY6" fmla="*/ 44116 h 1122948"/>
                <a:gd name="connsiteX7" fmla="*/ 846221 w 1038726"/>
                <a:gd name="connsiteY7" fmla="*/ 52137 h 1122948"/>
                <a:gd name="connsiteX8" fmla="*/ 878305 w 1038726"/>
                <a:gd name="connsiteY8" fmla="*/ 76200 h 1122948"/>
                <a:gd name="connsiteX9" fmla="*/ 902368 w 1038726"/>
                <a:gd name="connsiteY9" fmla="*/ 60158 h 1122948"/>
                <a:gd name="connsiteX10" fmla="*/ 938463 w 1038726"/>
                <a:gd name="connsiteY10" fmla="*/ 96253 h 1122948"/>
                <a:gd name="connsiteX11" fmla="*/ 938463 w 1038726"/>
                <a:gd name="connsiteY11" fmla="*/ 172453 h 1122948"/>
                <a:gd name="connsiteX12" fmla="*/ 954505 w 1038726"/>
                <a:gd name="connsiteY12" fmla="*/ 220579 h 1122948"/>
                <a:gd name="connsiteX13" fmla="*/ 1002631 w 1038726"/>
                <a:gd name="connsiteY13" fmla="*/ 256674 h 1122948"/>
                <a:gd name="connsiteX14" fmla="*/ 1038726 w 1038726"/>
                <a:gd name="connsiteY14" fmla="*/ 344906 h 1122948"/>
                <a:gd name="connsiteX15" fmla="*/ 1010652 w 1038726"/>
                <a:gd name="connsiteY15" fmla="*/ 393032 h 1122948"/>
                <a:gd name="connsiteX16" fmla="*/ 982579 w 1038726"/>
                <a:gd name="connsiteY16" fmla="*/ 449179 h 1122948"/>
                <a:gd name="connsiteX17" fmla="*/ 978568 w 1038726"/>
                <a:gd name="connsiteY17" fmla="*/ 553453 h 1122948"/>
                <a:gd name="connsiteX18" fmla="*/ 918410 w 1038726"/>
                <a:gd name="connsiteY18" fmla="*/ 790074 h 1122948"/>
                <a:gd name="connsiteX19" fmla="*/ 878305 w 1038726"/>
                <a:gd name="connsiteY19" fmla="*/ 822158 h 1122948"/>
                <a:gd name="connsiteX20" fmla="*/ 870284 w 1038726"/>
                <a:gd name="connsiteY20" fmla="*/ 846221 h 1122948"/>
                <a:gd name="connsiteX21" fmla="*/ 878305 w 1038726"/>
                <a:gd name="connsiteY21" fmla="*/ 874295 h 1122948"/>
                <a:gd name="connsiteX22" fmla="*/ 794084 w 1038726"/>
                <a:gd name="connsiteY22" fmla="*/ 966537 h 1122948"/>
                <a:gd name="connsiteX23" fmla="*/ 721894 w 1038726"/>
                <a:gd name="connsiteY23" fmla="*/ 970548 h 1122948"/>
                <a:gd name="connsiteX24" fmla="*/ 705852 w 1038726"/>
                <a:gd name="connsiteY24" fmla="*/ 1002632 h 1122948"/>
                <a:gd name="connsiteX25" fmla="*/ 721894 w 1038726"/>
                <a:gd name="connsiteY25" fmla="*/ 1066800 h 1122948"/>
                <a:gd name="connsiteX26" fmla="*/ 701842 w 1038726"/>
                <a:gd name="connsiteY26" fmla="*/ 1114927 h 1122948"/>
                <a:gd name="connsiteX27" fmla="*/ 637673 w 1038726"/>
                <a:gd name="connsiteY27" fmla="*/ 1106906 h 1122948"/>
                <a:gd name="connsiteX28" fmla="*/ 577515 w 1038726"/>
                <a:gd name="connsiteY28" fmla="*/ 1122948 h 1122948"/>
                <a:gd name="connsiteX29" fmla="*/ 581526 w 1038726"/>
                <a:gd name="connsiteY29" fmla="*/ 1082842 h 1122948"/>
                <a:gd name="connsiteX30" fmla="*/ 613610 w 1038726"/>
                <a:gd name="connsiteY30" fmla="*/ 1042737 h 1122948"/>
                <a:gd name="connsiteX31" fmla="*/ 529389 w 1038726"/>
                <a:gd name="connsiteY31" fmla="*/ 938463 h 1122948"/>
                <a:gd name="connsiteX32" fmla="*/ 429126 w 1038726"/>
                <a:gd name="connsiteY32" fmla="*/ 874295 h 1122948"/>
                <a:gd name="connsiteX33" fmla="*/ 413084 w 1038726"/>
                <a:gd name="connsiteY33" fmla="*/ 802106 h 1122948"/>
                <a:gd name="connsiteX34" fmla="*/ 340894 w 1038726"/>
                <a:gd name="connsiteY34" fmla="*/ 806116 h 1122948"/>
                <a:gd name="connsiteX35" fmla="*/ 340894 w 1038726"/>
                <a:gd name="connsiteY35" fmla="*/ 725906 h 1122948"/>
                <a:gd name="connsiteX36" fmla="*/ 328863 w 1038726"/>
                <a:gd name="connsiteY36" fmla="*/ 601579 h 1122948"/>
                <a:gd name="connsiteX37" fmla="*/ 244642 w 1038726"/>
                <a:gd name="connsiteY37" fmla="*/ 485274 h 1122948"/>
                <a:gd name="connsiteX38" fmla="*/ 212558 w 1038726"/>
                <a:gd name="connsiteY38" fmla="*/ 364958 h 1122948"/>
                <a:gd name="connsiteX39" fmla="*/ 232610 w 1038726"/>
                <a:gd name="connsiteY39" fmla="*/ 284748 h 1122948"/>
                <a:gd name="connsiteX40" fmla="*/ 160421 w 1038726"/>
                <a:gd name="connsiteY40" fmla="*/ 172453 h 1122948"/>
                <a:gd name="connsiteX41" fmla="*/ 0 w 1038726"/>
                <a:gd name="connsiteY41" fmla="*/ 96253 h 1122948"/>
                <a:gd name="connsiteX0" fmla="*/ 0 w 1042736"/>
                <a:gd name="connsiteY0" fmla="*/ 88232 h 1122948"/>
                <a:gd name="connsiteX1" fmla="*/ 52136 w 1042736"/>
                <a:gd name="connsiteY1" fmla="*/ 8021 h 1122948"/>
                <a:gd name="connsiteX2" fmla="*/ 441157 w 1042736"/>
                <a:gd name="connsiteY2" fmla="*/ 0 h 1122948"/>
                <a:gd name="connsiteX3" fmla="*/ 481262 w 1042736"/>
                <a:gd name="connsiteY3" fmla="*/ 32084 h 1122948"/>
                <a:gd name="connsiteX4" fmla="*/ 585536 w 1042736"/>
                <a:gd name="connsiteY4" fmla="*/ 32084 h 1122948"/>
                <a:gd name="connsiteX5" fmla="*/ 705852 w 1042736"/>
                <a:gd name="connsiteY5" fmla="*/ 16042 h 1122948"/>
                <a:gd name="connsiteX6" fmla="*/ 737936 w 1042736"/>
                <a:gd name="connsiteY6" fmla="*/ 44116 h 1122948"/>
                <a:gd name="connsiteX7" fmla="*/ 850231 w 1042736"/>
                <a:gd name="connsiteY7" fmla="*/ 52137 h 1122948"/>
                <a:gd name="connsiteX8" fmla="*/ 882315 w 1042736"/>
                <a:gd name="connsiteY8" fmla="*/ 76200 h 1122948"/>
                <a:gd name="connsiteX9" fmla="*/ 906378 w 1042736"/>
                <a:gd name="connsiteY9" fmla="*/ 60158 h 1122948"/>
                <a:gd name="connsiteX10" fmla="*/ 942473 w 1042736"/>
                <a:gd name="connsiteY10" fmla="*/ 96253 h 1122948"/>
                <a:gd name="connsiteX11" fmla="*/ 942473 w 1042736"/>
                <a:gd name="connsiteY11" fmla="*/ 172453 h 1122948"/>
                <a:gd name="connsiteX12" fmla="*/ 958515 w 1042736"/>
                <a:gd name="connsiteY12" fmla="*/ 220579 h 1122948"/>
                <a:gd name="connsiteX13" fmla="*/ 1006641 w 1042736"/>
                <a:gd name="connsiteY13" fmla="*/ 256674 h 1122948"/>
                <a:gd name="connsiteX14" fmla="*/ 1042736 w 1042736"/>
                <a:gd name="connsiteY14" fmla="*/ 344906 h 1122948"/>
                <a:gd name="connsiteX15" fmla="*/ 1014662 w 1042736"/>
                <a:gd name="connsiteY15" fmla="*/ 393032 h 1122948"/>
                <a:gd name="connsiteX16" fmla="*/ 986589 w 1042736"/>
                <a:gd name="connsiteY16" fmla="*/ 449179 h 1122948"/>
                <a:gd name="connsiteX17" fmla="*/ 982578 w 1042736"/>
                <a:gd name="connsiteY17" fmla="*/ 553453 h 1122948"/>
                <a:gd name="connsiteX18" fmla="*/ 922420 w 1042736"/>
                <a:gd name="connsiteY18" fmla="*/ 790074 h 1122948"/>
                <a:gd name="connsiteX19" fmla="*/ 882315 w 1042736"/>
                <a:gd name="connsiteY19" fmla="*/ 822158 h 1122948"/>
                <a:gd name="connsiteX20" fmla="*/ 874294 w 1042736"/>
                <a:gd name="connsiteY20" fmla="*/ 846221 h 1122948"/>
                <a:gd name="connsiteX21" fmla="*/ 882315 w 1042736"/>
                <a:gd name="connsiteY21" fmla="*/ 874295 h 1122948"/>
                <a:gd name="connsiteX22" fmla="*/ 798094 w 1042736"/>
                <a:gd name="connsiteY22" fmla="*/ 966537 h 1122948"/>
                <a:gd name="connsiteX23" fmla="*/ 725904 w 1042736"/>
                <a:gd name="connsiteY23" fmla="*/ 970548 h 1122948"/>
                <a:gd name="connsiteX24" fmla="*/ 709862 w 1042736"/>
                <a:gd name="connsiteY24" fmla="*/ 1002632 h 1122948"/>
                <a:gd name="connsiteX25" fmla="*/ 725904 w 1042736"/>
                <a:gd name="connsiteY25" fmla="*/ 1066800 h 1122948"/>
                <a:gd name="connsiteX26" fmla="*/ 705852 w 1042736"/>
                <a:gd name="connsiteY26" fmla="*/ 1114927 h 1122948"/>
                <a:gd name="connsiteX27" fmla="*/ 641683 w 1042736"/>
                <a:gd name="connsiteY27" fmla="*/ 1106906 h 1122948"/>
                <a:gd name="connsiteX28" fmla="*/ 581525 w 1042736"/>
                <a:gd name="connsiteY28" fmla="*/ 1122948 h 1122948"/>
                <a:gd name="connsiteX29" fmla="*/ 585536 w 1042736"/>
                <a:gd name="connsiteY29" fmla="*/ 1082842 h 1122948"/>
                <a:gd name="connsiteX30" fmla="*/ 617620 w 1042736"/>
                <a:gd name="connsiteY30" fmla="*/ 1042737 h 1122948"/>
                <a:gd name="connsiteX31" fmla="*/ 533399 w 1042736"/>
                <a:gd name="connsiteY31" fmla="*/ 938463 h 1122948"/>
                <a:gd name="connsiteX32" fmla="*/ 433136 w 1042736"/>
                <a:gd name="connsiteY32" fmla="*/ 874295 h 1122948"/>
                <a:gd name="connsiteX33" fmla="*/ 417094 w 1042736"/>
                <a:gd name="connsiteY33" fmla="*/ 802106 h 1122948"/>
                <a:gd name="connsiteX34" fmla="*/ 344904 w 1042736"/>
                <a:gd name="connsiteY34" fmla="*/ 806116 h 1122948"/>
                <a:gd name="connsiteX35" fmla="*/ 344904 w 1042736"/>
                <a:gd name="connsiteY35" fmla="*/ 725906 h 1122948"/>
                <a:gd name="connsiteX36" fmla="*/ 332873 w 1042736"/>
                <a:gd name="connsiteY36" fmla="*/ 601579 h 1122948"/>
                <a:gd name="connsiteX37" fmla="*/ 248652 w 1042736"/>
                <a:gd name="connsiteY37" fmla="*/ 485274 h 1122948"/>
                <a:gd name="connsiteX38" fmla="*/ 216568 w 1042736"/>
                <a:gd name="connsiteY38" fmla="*/ 364958 h 1122948"/>
                <a:gd name="connsiteX39" fmla="*/ 236620 w 1042736"/>
                <a:gd name="connsiteY39" fmla="*/ 284748 h 1122948"/>
                <a:gd name="connsiteX40" fmla="*/ 164431 w 1042736"/>
                <a:gd name="connsiteY40" fmla="*/ 172453 h 1122948"/>
                <a:gd name="connsiteX41" fmla="*/ 0 w 1042736"/>
                <a:gd name="connsiteY41" fmla="*/ 88232 h 11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2736" h="1122948">
                  <a:moveTo>
                    <a:pt x="0" y="88232"/>
                  </a:moveTo>
                  <a:lnTo>
                    <a:pt x="52136" y="8021"/>
                  </a:lnTo>
                  <a:lnTo>
                    <a:pt x="441157" y="0"/>
                  </a:lnTo>
                  <a:lnTo>
                    <a:pt x="481262" y="32084"/>
                  </a:lnTo>
                  <a:lnTo>
                    <a:pt x="585536" y="32084"/>
                  </a:lnTo>
                  <a:lnTo>
                    <a:pt x="705852" y="16042"/>
                  </a:lnTo>
                  <a:lnTo>
                    <a:pt x="737936" y="44116"/>
                  </a:lnTo>
                  <a:lnTo>
                    <a:pt x="850231" y="52137"/>
                  </a:lnTo>
                  <a:lnTo>
                    <a:pt x="882315" y="76200"/>
                  </a:lnTo>
                  <a:lnTo>
                    <a:pt x="906378" y="60158"/>
                  </a:lnTo>
                  <a:lnTo>
                    <a:pt x="942473" y="96253"/>
                  </a:lnTo>
                  <a:lnTo>
                    <a:pt x="942473" y="172453"/>
                  </a:lnTo>
                  <a:lnTo>
                    <a:pt x="958515" y="220579"/>
                  </a:lnTo>
                  <a:lnTo>
                    <a:pt x="1006641" y="256674"/>
                  </a:lnTo>
                  <a:lnTo>
                    <a:pt x="1042736" y="344906"/>
                  </a:lnTo>
                  <a:lnTo>
                    <a:pt x="1014662" y="393032"/>
                  </a:lnTo>
                  <a:lnTo>
                    <a:pt x="986589" y="449179"/>
                  </a:lnTo>
                  <a:lnTo>
                    <a:pt x="982578" y="553453"/>
                  </a:lnTo>
                  <a:lnTo>
                    <a:pt x="922420" y="790074"/>
                  </a:lnTo>
                  <a:lnTo>
                    <a:pt x="882315" y="822158"/>
                  </a:lnTo>
                  <a:lnTo>
                    <a:pt x="874294" y="846221"/>
                  </a:lnTo>
                  <a:lnTo>
                    <a:pt x="882315" y="874295"/>
                  </a:lnTo>
                  <a:lnTo>
                    <a:pt x="798094" y="966537"/>
                  </a:lnTo>
                  <a:lnTo>
                    <a:pt x="725904" y="970548"/>
                  </a:lnTo>
                  <a:lnTo>
                    <a:pt x="709862" y="1002632"/>
                  </a:lnTo>
                  <a:lnTo>
                    <a:pt x="725904" y="1066800"/>
                  </a:lnTo>
                  <a:lnTo>
                    <a:pt x="705852" y="1114927"/>
                  </a:lnTo>
                  <a:lnTo>
                    <a:pt x="641683" y="1106906"/>
                  </a:lnTo>
                  <a:lnTo>
                    <a:pt x="581525" y="1122948"/>
                  </a:lnTo>
                  <a:lnTo>
                    <a:pt x="585536" y="1082842"/>
                  </a:lnTo>
                  <a:lnTo>
                    <a:pt x="617620" y="1042737"/>
                  </a:lnTo>
                  <a:lnTo>
                    <a:pt x="533399" y="938463"/>
                  </a:lnTo>
                  <a:lnTo>
                    <a:pt x="433136" y="874295"/>
                  </a:lnTo>
                  <a:lnTo>
                    <a:pt x="417094" y="802106"/>
                  </a:lnTo>
                  <a:lnTo>
                    <a:pt x="344904" y="806116"/>
                  </a:lnTo>
                  <a:lnTo>
                    <a:pt x="344904" y="725906"/>
                  </a:lnTo>
                  <a:lnTo>
                    <a:pt x="332873" y="601579"/>
                  </a:lnTo>
                  <a:lnTo>
                    <a:pt x="248652" y="485274"/>
                  </a:lnTo>
                  <a:lnTo>
                    <a:pt x="216568" y="364958"/>
                  </a:lnTo>
                  <a:lnTo>
                    <a:pt x="236620" y="284748"/>
                  </a:lnTo>
                  <a:lnTo>
                    <a:pt x="164431" y="172453"/>
                  </a:lnTo>
                  <a:lnTo>
                    <a:pt x="0" y="88232"/>
                  </a:lnTo>
                  <a:close/>
                </a:path>
              </a:pathLst>
            </a:custGeom>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4" name="ZoneTexte 123">
            <a:extLst>
              <a:ext uri="{FF2B5EF4-FFF2-40B4-BE49-F238E27FC236}">
                <a16:creationId xmlns:a16="http://schemas.microsoft.com/office/drawing/2014/main" id="{8C3828F5-92CD-45E9-A7EC-052AE4D96D50}"/>
              </a:ext>
            </a:extLst>
          </p:cNvPr>
          <p:cNvSpPr txBox="1"/>
          <p:nvPr/>
        </p:nvSpPr>
        <p:spPr>
          <a:xfrm>
            <a:off x="6589001" y="2793848"/>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Bataille contre l’empire autrichien</a:t>
            </a:r>
          </a:p>
        </p:txBody>
      </p:sp>
      <p:sp>
        <p:nvSpPr>
          <p:cNvPr id="125" name="ZoneTexte 124">
            <a:extLst>
              <a:ext uri="{FF2B5EF4-FFF2-40B4-BE49-F238E27FC236}">
                <a16:creationId xmlns:a16="http://schemas.microsoft.com/office/drawing/2014/main" id="{14D6ADD7-8CF4-41B4-8A67-9A8B35403E7A}"/>
              </a:ext>
            </a:extLst>
          </p:cNvPr>
          <p:cNvSpPr txBox="1"/>
          <p:nvPr/>
        </p:nvSpPr>
        <p:spPr>
          <a:xfrm>
            <a:off x="6589000" y="3330526"/>
            <a:ext cx="42394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Révolte populaire renversant le souverain</a:t>
            </a:r>
          </a:p>
        </p:txBody>
      </p:sp>
      <p:sp>
        <p:nvSpPr>
          <p:cNvPr id="126" name="Forme libre : forme 125">
            <a:extLst>
              <a:ext uri="{FF2B5EF4-FFF2-40B4-BE49-F238E27FC236}">
                <a16:creationId xmlns:a16="http://schemas.microsoft.com/office/drawing/2014/main" id="{10975B68-A61A-40C1-B328-731502199A72}"/>
              </a:ext>
            </a:extLst>
          </p:cNvPr>
          <p:cNvSpPr/>
          <p:nvPr/>
        </p:nvSpPr>
        <p:spPr>
          <a:xfrm>
            <a:off x="1940352" y="2793346"/>
            <a:ext cx="148524" cy="73209"/>
          </a:xfrm>
          <a:custGeom>
            <a:avLst/>
            <a:gdLst>
              <a:gd name="connsiteX0" fmla="*/ 116439 w 148524"/>
              <a:gd name="connsiteY0" fmla="*/ 73209 h 73209"/>
              <a:gd name="connsiteX1" fmla="*/ 116439 w 148524"/>
              <a:gd name="connsiteY1" fmla="*/ 73209 h 73209"/>
              <a:gd name="connsiteX2" fmla="*/ 80345 w 148524"/>
              <a:gd name="connsiteY2" fmla="*/ 61177 h 73209"/>
              <a:gd name="connsiteX3" fmla="*/ 8155 w 148524"/>
              <a:gd name="connsiteY3" fmla="*/ 49146 h 73209"/>
              <a:gd name="connsiteX4" fmla="*/ 8155 w 148524"/>
              <a:gd name="connsiteY4" fmla="*/ 25082 h 73209"/>
              <a:gd name="connsiteX5" fmla="*/ 32218 w 148524"/>
              <a:gd name="connsiteY5" fmla="*/ 9040 h 73209"/>
              <a:gd name="connsiteX6" fmla="*/ 44250 w 148524"/>
              <a:gd name="connsiteY6" fmla="*/ 13051 h 73209"/>
              <a:gd name="connsiteX7" fmla="*/ 56282 w 148524"/>
              <a:gd name="connsiteY7" fmla="*/ 21072 h 73209"/>
              <a:gd name="connsiteX8" fmla="*/ 80345 w 148524"/>
              <a:gd name="connsiteY8" fmla="*/ 13051 h 73209"/>
              <a:gd name="connsiteX9" fmla="*/ 92376 w 148524"/>
              <a:gd name="connsiteY9" fmla="*/ 17061 h 73209"/>
              <a:gd name="connsiteX10" fmla="*/ 104408 w 148524"/>
              <a:gd name="connsiteY10" fmla="*/ 25082 h 73209"/>
              <a:gd name="connsiteX11" fmla="*/ 116439 w 148524"/>
              <a:gd name="connsiteY11" fmla="*/ 17061 h 73209"/>
              <a:gd name="connsiteX12" fmla="*/ 120450 w 148524"/>
              <a:gd name="connsiteY12" fmla="*/ 5030 h 73209"/>
              <a:gd name="connsiteX13" fmla="*/ 148524 w 148524"/>
              <a:gd name="connsiteY13" fmla="*/ 9040 h 73209"/>
              <a:gd name="connsiteX14" fmla="*/ 144513 w 148524"/>
              <a:gd name="connsiteY14" fmla="*/ 37114 h 73209"/>
              <a:gd name="connsiteX15" fmla="*/ 116439 w 148524"/>
              <a:gd name="connsiteY15" fmla="*/ 732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4" h="73209">
                <a:moveTo>
                  <a:pt x="116439" y="73209"/>
                </a:moveTo>
                <a:lnTo>
                  <a:pt x="116439" y="73209"/>
                </a:lnTo>
                <a:cubicBezTo>
                  <a:pt x="104408" y="69198"/>
                  <a:pt x="92855" y="63262"/>
                  <a:pt x="80345" y="61177"/>
                </a:cubicBezTo>
                <a:cubicBezTo>
                  <a:pt x="2382" y="48183"/>
                  <a:pt x="40026" y="70392"/>
                  <a:pt x="8155" y="49146"/>
                </a:cubicBezTo>
                <a:cubicBezTo>
                  <a:pt x="275" y="37325"/>
                  <a:pt x="-5354" y="36903"/>
                  <a:pt x="8155" y="25082"/>
                </a:cubicBezTo>
                <a:cubicBezTo>
                  <a:pt x="15410" y="18734"/>
                  <a:pt x="32218" y="9040"/>
                  <a:pt x="32218" y="9040"/>
                </a:cubicBezTo>
                <a:cubicBezTo>
                  <a:pt x="36229" y="10377"/>
                  <a:pt x="40469" y="11160"/>
                  <a:pt x="44250" y="13051"/>
                </a:cubicBezTo>
                <a:cubicBezTo>
                  <a:pt x="48561" y="15207"/>
                  <a:pt x="51462" y="21072"/>
                  <a:pt x="56282" y="21072"/>
                </a:cubicBezTo>
                <a:cubicBezTo>
                  <a:pt x="64737" y="21072"/>
                  <a:pt x="80345" y="13051"/>
                  <a:pt x="80345" y="13051"/>
                </a:cubicBezTo>
                <a:cubicBezTo>
                  <a:pt x="84355" y="14388"/>
                  <a:pt x="88595" y="15171"/>
                  <a:pt x="92376" y="17061"/>
                </a:cubicBezTo>
                <a:cubicBezTo>
                  <a:pt x="96687" y="19217"/>
                  <a:pt x="99588" y="25082"/>
                  <a:pt x="104408" y="25082"/>
                </a:cubicBezTo>
                <a:cubicBezTo>
                  <a:pt x="109228" y="25082"/>
                  <a:pt x="112429" y="19735"/>
                  <a:pt x="116439" y="17061"/>
                </a:cubicBezTo>
                <a:cubicBezTo>
                  <a:pt x="117776" y="13051"/>
                  <a:pt x="117149" y="7671"/>
                  <a:pt x="120450" y="5030"/>
                </a:cubicBezTo>
                <a:cubicBezTo>
                  <a:pt x="133399" y="-5329"/>
                  <a:pt x="138700" y="2491"/>
                  <a:pt x="148524" y="9040"/>
                </a:cubicBezTo>
                <a:cubicBezTo>
                  <a:pt x="147187" y="18398"/>
                  <a:pt x="147229" y="28060"/>
                  <a:pt x="144513" y="37114"/>
                </a:cubicBezTo>
                <a:cubicBezTo>
                  <a:pt x="135751" y="66322"/>
                  <a:pt x="121118" y="67193"/>
                  <a:pt x="116439" y="73209"/>
                </a:cubicBezTo>
                <a:close/>
              </a:path>
            </a:pathLst>
          </a:custGeom>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orme libre : forme 44">
            <a:extLst>
              <a:ext uri="{FF2B5EF4-FFF2-40B4-BE49-F238E27FC236}">
                <a16:creationId xmlns:a16="http://schemas.microsoft.com/office/drawing/2014/main" id="{4E47554A-362C-4940-B614-AF678BDAADCC}"/>
              </a:ext>
            </a:extLst>
          </p:cNvPr>
          <p:cNvSpPr/>
          <p:nvPr/>
        </p:nvSpPr>
        <p:spPr>
          <a:xfrm>
            <a:off x="2205946" y="1490792"/>
            <a:ext cx="775638" cy="679574"/>
          </a:xfrm>
          <a:custGeom>
            <a:avLst/>
            <a:gdLst>
              <a:gd name="connsiteX0" fmla="*/ 405609 w 775638"/>
              <a:gd name="connsiteY0" fmla="*/ 0 h 665342"/>
              <a:gd name="connsiteX1" fmla="*/ 345123 w 775638"/>
              <a:gd name="connsiteY1" fmla="*/ 49812 h 665342"/>
              <a:gd name="connsiteX2" fmla="*/ 266848 w 775638"/>
              <a:gd name="connsiteY2" fmla="*/ 128087 h 665342"/>
              <a:gd name="connsiteX3" fmla="*/ 167224 w 775638"/>
              <a:gd name="connsiteY3" fmla="*/ 220595 h 665342"/>
              <a:gd name="connsiteX4" fmla="*/ 88949 w 775638"/>
              <a:gd name="connsiteY4" fmla="*/ 338008 h 665342"/>
              <a:gd name="connsiteX5" fmla="*/ 0 w 775638"/>
              <a:gd name="connsiteY5" fmla="*/ 444747 h 665342"/>
              <a:gd name="connsiteX6" fmla="*/ 39137 w 775638"/>
              <a:gd name="connsiteY6" fmla="*/ 480327 h 665342"/>
              <a:gd name="connsiteX7" fmla="*/ 117413 w 775638"/>
              <a:gd name="connsiteY7" fmla="*/ 487443 h 665342"/>
              <a:gd name="connsiteX8" fmla="*/ 160108 w 775638"/>
              <a:gd name="connsiteY8" fmla="*/ 491001 h 665342"/>
              <a:gd name="connsiteX9" fmla="*/ 263290 w 775638"/>
              <a:gd name="connsiteY9" fmla="*/ 469653 h 665342"/>
              <a:gd name="connsiteX10" fmla="*/ 295312 w 775638"/>
              <a:gd name="connsiteY10" fmla="*/ 494559 h 665342"/>
              <a:gd name="connsiteX11" fmla="*/ 370029 w 775638"/>
              <a:gd name="connsiteY11" fmla="*/ 494559 h 665342"/>
              <a:gd name="connsiteX12" fmla="*/ 423399 w 775638"/>
              <a:gd name="connsiteY12" fmla="*/ 505233 h 665342"/>
              <a:gd name="connsiteX13" fmla="*/ 508790 w 775638"/>
              <a:gd name="connsiteY13" fmla="*/ 547929 h 665342"/>
              <a:gd name="connsiteX14" fmla="*/ 512348 w 775638"/>
              <a:gd name="connsiteY14" fmla="*/ 626204 h 665342"/>
              <a:gd name="connsiteX15" fmla="*/ 523022 w 775638"/>
              <a:gd name="connsiteY15" fmla="*/ 665342 h 665342"/>
              <a:gd name="connsiteX16" fmla="*/ 601298 w 775638"/>
              <a:gd name="connsiteY16" fmla="*/ 640436 h 665342"/>
              <a:gd name="connsiteX17" fmla="*/ 604856 w 775638"/>
              <a:gd name="connsiteY17" fmla="*/ 611972 h 665342"/>
              <a:gd name="connsiteX18" fmla="*/ 633319 w 775638"/>
              <a:gd name="connsiteY18" fmla="*/ 594182 h 665342"/>
              <a:gd name="connsiteX19" fmla="*/ 686689 w 775638"/>
              <a:gd name="connsiteY19" fmla="*/ 597740 h 665342"/>
              <a:gd name="connsiteX20" fmla="*/ 775638 w 775638"/>
              <a:gd name="connsiteY20" fmla="*/ 587066 h 665342"/>
              <a:gd name="connsiteX21" fmla="*/ 665341 w 775638"/>
              <a:gd name="connsiteY21" fmla="*/ 483885 h 665342"/>
              <a:gd name="connsiteX22" fmla="*/ 654667 w 775638"/>
              <a:gd name="connsiteY22" fmla="*/ 466095 h 665342"/>
              <a:gd name="connsiteX23" fmla="*/ 633319 w 775638"/>
              <a:gd name="connsiteY23" fmla="*/ 277522 h 665342"/>
              <a:gd name="connsiteX24" fmla="*/ 622645 w 775638"/>
              <a:gd name="connsiteY24" fmla="*/ 241943 h 665342"/>
              <a:gd name="connsiteX25" fmla="*/ 633319 w 775638"/>
              <a:gd name="connsiteY25" fmla="*/ 152993 h 665342"/>
              <a:gd name="connsiteX26" fmla="*/ 668899 w 775638"/>
              <a:gd name="connsiteY26" fmla="*/ 181457 h 665342"/>
              <a:gd name="connsiteX27" fmla="*/ 711595 w 775638"/>
              <a:gd name="connsiteY27" fmla="*/ 106739 h 665342"/>
              <a:gd name="connsiteX28" fmla="*/ 658225 w 775638"/>
              <a:gd name="connsiteY28" fmla="*/ 64044 h 665342"/>
              <a:gd name="connsiteX29" fmla="*/ 565718 w 775638"/>
              <a:gd name="connsiteY29" fmla="*/ 60486 h 665342"/>
              <a:gd name="connsiteX30" fmla="*/ 473210 w 775638"/>
              <a:gd name="connsiteY30" fmla="*/ 24906 h 665342"/>
              <a:gd name="connsiteX31" fmla="*/ 405609 w 775638"/>
              <a:gd name="connsiteY31" fmla="*/ 0 h 665342"/>
              <a:gd name="connsiteX0" fmla="*/ 405609 w 775638"/>
              <a:gd name="connsiteY0" fmla="*/ 0 h 665342"/>
              <a:gd name="connsiteX1" fmla="*/ 345123 w 775638"/>
              <a:gd name="connsiteY1" fmla="*/ 49812 h 665342"/>
              <a:gd name="connsiteX2" fmla="*/ 263290 w 775638"/>
              <a:gd name="connsiteY2" fmla="*/ 106739 h 665342"/>
              <a:gd name="connsiteX3" fmla="*/ 167224 w 775638"/>
              <a:gd name="connsiteY3" fmla="*/ 220595 h 665342"/>
              <a:gd name="connsiteX4" fmla="*/ 88949 w 775638"/>
              <a:gd name="connsiteY4" fmla="*/ 338008 h 665342"/>
              <a:gd name="connsiteX5" fmla="*/ 0 w 775638"/>
              <a:gd name="connsiteY5" fmla="*/ 444747 h 665342"/>
              <a:gd name="connsiteX6" fmla="*/ 39137 w 775638"/>
              <a:gd name="connsiteY6" fmla="*/ 480327 h 665342"/>
              <a:gd name="connsiteX7" fmla="*/ 117413 w 775638"/>
              <a:gd name="connsiteY7" fmla="*/ 487443 h 665342"/>
              <a:gd name="connsiteX8" fmla="*/ 160108 w 775638"/>
              <a:gd name="connsiteY8" fmla="*/ 491001 h 665342"/>
              <a:gd name="connsiteX9" fmla="*/ 263290 w 775638"/>
              <a:gd name="connsiteY9" fmla="*/ 469653 h 665342"/>
              <a:gd name="connsiteX10" fmla="*/ 295312 w 775638"/>
              <a:gd name="connsiteY10" fmla="*/ 494559 h 665342"/>
              <a:gd name="connsiteX11" fmla="*/ 370029 w 775638"/>
              <a:gd name="connsiteY11" fmla="*/ 494559 h 665342"/>
              <a:gd name="connsiteX12" fmla="*/ 423399 w 775638"/>
              <a:gd name="connsiteY12" fmla="*/ 505233 h 665342"/>
              <a:gd name="connsiteX13" fmla="*/ 508790 w 775638"/>
              <a:gd name="connsiteY13" fmla="*/ 547929 h 665342"/>
              <a:gd name="connsiteX14" fmla="*/ 512348 w 775638"/>
              <a:gd name="connsiteY14" fmla="*/ 626204 h 665342"/>
              <a:gd name="connsiteX15" fmla="*/ 523022 w 775638"/>
              <a:gd name="connsiteY15" fmla="*/ 665342 h 665342"/>
              <a:gd name="connsiteX16" fmla="*/ 601298 w 775638"/>
              <a:gd name="connsiteY16" fmla="*/ 640436 h 665342"/>
              <a:gd name="connsiteX17" fmla="*/ 604856 w 775638"/>
              <a:gd name="connsiteY17" fmla="*/ 611972 h 665342"/>
              <a:gd name="connsiteX18" fmla="*/ 633319 w 775638"/>
              <a:gd name="connsiteY18" fmla="*/ 594182 h 665342"/>
              <a:gd name="connsiteX19" fmla="*/ 686689 w 775638"/>
              <a:gd name="connsiteY19" fmla="*/ 597740 h 665342"/>
              <a:gd name="connsiteX20" fmla="*/ 775638 w 775638"/>
              <a:gd name="connsiteY20" fmla="*/ 587066 h 665342"/>
              <a:gd name="connsiteX21" fmla="*/ 665341 w 775638"/>
              <a:gd name="connsiteY21" fmla="*/ 483885 h 665342"/>
              <a:gd name="connsiteX22" fmla="*/ 654667 w 775638"/>
              <a:gd name="connsiteY22" fmla="*/ 466095 h 665342"/>
              <a:gd name="connsiteX23" fmla="*/ 633319 w 775638"/>
              <a:gd name="connsiteY23" fmla="*/ 277522 h 665342"/>
              <a:gd name="connsiteX24" fmla="*/ 622645 w 775638"/>
              <a:gd name="connsiteY24" fmla="*/ 241943 h 665342"/>
              <a:gd name="connsiteX25" fmla="*/ 633319 w 775638"/>
              <a:gd name="connsiteY25" fmla="*/ 152993 h 665342"/>
              <a:gd name="connsiteX26" fmla="*/ 668899 w 775638"/>
              <a:gd name="connsiteY26" fmla="*/ 181457 h 665342"/>
              <a:gd name="connsiteX27" fmla="*/ 711595 w 775638"/>
              <a:gd name="connsiteY27" fmla="*/ 106739 h 665342"/>
              <a:gd name="connsiteX28" fmla="*/ 658225 w 775638"/>
              <a:gd name="connsiteY28" fmla="*/ 64044 h 665342"/>
              <a:gd name="connsiteX29" fmla="*/ 565718 w 775638"/>
              <a:gd name="connsiteY29" fmla="*/ 60486 h 665342"/>
              <a:gd name="connsiteX30" fmla="*/ 473210 w 775638"/>
              <a:gd name="connsiteY30" fmla="*/ 24906 h 665342"/>
              <a:gd name="connsiteX31" fmla="*/ 405609 w 775638"/>
              <a:gd name="connsiteY31" fmla="*/ 0 h 665342"/>
              <a:gd name="connsiteX0" fmla="*/ 405609 w 775638"/>
              <a:gd name="connsiteY0" fmla="*/ 0 h 665342"/>
              <a:gd name="connsiteX1" fmla="*/ 338007 w 775638"/>
              <a:gd name="connsiteY1" fmla="*/ 42696 h 665342"/>
              <a:gd name="connsiteX2" fmla="*/ 263290 w 775638"/>
              <a:gd name="connsiteY2" fmla="*/ 106739 h 665342"/>
              <a:gd name="connsiteX3" fmla="*/ 167224 w 775638"/>
              <a:gd name="connsiteY3" fmla="*/ 220595 h 665342"/>
              <a:gd name="connsiteX4" fmla="*/ 88949 w 775638"/>
              <a:gd name="connsiteY4" fmla="*/ 338008 h 665342"/>
              <a:gd name="connsiteX5" fmla="*/ 0 w 775638"/>
              <a:gd name="connsiteY5" fmla="*/ 444747 h 665342"/>
              <a:gd name="connsiteX6" fmla="*/ 39137 w 775638"/>
              <a:gd name="connsiteY6" fmla="*/ 480327 h 665342"/>
              <a:gd name="connsiteX7" fmla="*/ 117413 w 775638"/>
              <a:gd name="connsiteY7" fmla="*/ 487443 h 665342"/>
              <a:gd name="connsiteX8" fmla="*/ 160108 w 775638"/>
              <a:gd name="connsiteY8" fmla="*/ 491001 h 665342"/>
              <a:gd name="connsiteX9" fmla="*/ 263290 w 775638"/>
              <a:gd name="connsiteY9" fmla="*/ 469653 h 665342"/>
              <a:gd name="connsiteX10" fmla="*/ 295312 w 775638"/>
              <a:gd name="connsiteY10" fmla="*/ 494559 h 665342"/>
              <a:gd name="connsiteX11" fmla="*/ 370029 w 775638"/>
              <a:gd name="connsiteY11" fmla="*/ 494559 h 665342"/>
              <a:gd name="connsiteX12" fmla="*/ 423399 w 775638"/>
              <a:gd name="connsiteY12" fmla="*/ 505233 h 665342"/>
              <a:gd name="connsiteX13" fmla="*/ 508790 w 775638"/>
              <a:gd name="connsiteY13" fmla="*/ 547929 h 665342"/>
              <a:gd name="connsiteX14" fmla="*/ 512348 w 775638"/>
              <a:gd name="connsiteY14" fmla="*/ 626204 h 665342"/>
              <a:gd name="connsiteX15" fmla="*/ 523022 w 775638"/>
              <a:gd name="connsiteY15" fmla="*/ 665342 h 665342"/>
              <a:gd name="connsiteX16" fmla="*/ 601298 w 775638"/>
              <a:gd name="connsiteY16" fmla="*/ 640436 h 665342"/>
              <a:gd name="connsiteX17" fmla="*/ 604856 w 775638"/>
              <a:gd name="connsiteY17" fmla="*/ 611972 h 665342"/>
              <a:gd name="connsiteX18" fmla="*/ 633319 w 775638"/>
              <a:gd name="connsiteY18" fmla="*/ 594182 h 665342"/>
              <a:gd name="connsiteX19" fmla="*/ 686689 w 775638"/>
              <a:gd name="connsiteY19" fmla="*/ 597740 h 665342"/>
              <a:gd name="connsiteX20" fmla="*/ 775638 w 775638"/>
              <a:gd name="connsiteY20" fmla="*/ 587066 h 665342"/>
              <a:gd name="connsiteX21" fmla="*/ 665341 w 775638"/>
              <a:gd name="connsiteY21" fmla="*/ 483885 h 665342"/>
              <a:gd name="connsiteX22" fmla="*/ 654667 w 775638"/>
              <a:gd name="connsiteY22" fmla="*/ 466095 h 665342"/>
              <a:gd name="connsiteX23" fmla="*/ 633319 w 775638"/>
              <a:gd name="connsiteY23" fmla="*/ 277522 h 665342"/>
              <a:gd name="connsiteX24" fmla="*/ 622645 w 775638"/>
              <a:gd name="connsiteY24" fmla="*/ 241943 h 665342"/>
              <a:gd name="connsiteX25" fmla="*/ 633319 w 775638"/>
              <a:gd name="connsiteY25" fmla="*/ 152993 h 665342"/>
              <a:gd name="connsiteX26" fmla="*/ 668899 w 775638"/>
              <a:gd name="connsiteY26" fmla="*/ 181457 h 665342"/>
              <a:gd name="connsiteX27" fmla="*/ 711595 w 775638"/>
              <a:gd name="connsiteY27" fmla="*/ 106739 h 665342"/>
              <a:gd name="connsiteX28" fmla="*/ 658225 w 775638"/>
              <a:gd name="connsiteY28" fmla="*/ 64044 h 665342"/>
              <a:gd name="connsiteX29" fmla="*/ 565718 w 775638"/>
              <a:gd name="connsiteY29" fmla="*/ 60486 h 665342"/>
              <a:gd name="connsiteX30" fmla="*/ 473210 w 775638"/>
              <a:gd name="connsiteY30" fmla="*/ 24906 h 665342"/>
              <a:gd name="connsiteX31" fmla="*/ 405609 w 775638"/>
              <a:gd name="connsiteY31" fmla="*/ 0 h 665342"/>
              <a:gd name="connsiteX0" fmla="*/ 391377 w 775638"/>
              <a:gd name="connsiteY0" fmla="*/ 0 h 679574"/>
              <a:gd name="connsiteX1" fmla="*/ 338007 w 775638"/>
              <a:gd name="connsiteY1" fmla="*/ 56928 h 679574"/>
              <a:gd name="connsiteX2" fmla="*/ 263290 w 775638"/>
              <a:gd name="connsiteY2" fmla="*/ 120971 h 679574"/>
              <a:gd name="connsiteX3" fmla="*/ 167224 w 775638"/>
              <a:gd name="connsiteY3" fmla="*/ 234827 h 679574"/>
              <a:gd name="connsiteX4" fmla="*/ 88949 w 775638"/>
              <a:gd name="connsiteY4" fmla="*/ 352240 h 679574"/>
              <a:gd name="connsiteX5" fmla="*/ 0 w 775638"/>
              <a:gd name="connsiteY5" fmla="*/ 458979 h 679574"/>
              <a:gd name="connsiteX6" fmla="*/ 39137 w 775638"/>
              <a:gd name="connsiteY6" fmla="*/ 494559 h 679574"/>
              <a:gd name="connsiteX7" fmla="*/ 117413 w 775638"/>
              <a:gd name="connsiteY7" fmla="*/ 501675 h 679574"/>
              <a:gd name="connsiteX8" fmla="*/ 160108 w 775638"/>
              <a:gd name="connsiteY8" fmla="*/ 505233 h 679574"/>
              <a:gd name="connsiteX9" fmla="*/ 263290 w 775638"/>
              <a:gd name="connsiteY9" fmla="*/ 483885 h 679574"/>
              <a:gd name="connsiteX10" fmla="*/ 295312 w 775638"/>
              <a:gd name="connsiteY10" fmla="*/ 508791 h 679574"/>
              <a:gd name="connsiteX11" fmla="*/ 370029 w 775638"/>
              <a:gd name="connsiteY11" fmla="*/ 508791 h 679574"/>
              <a:gd name="connsiteX12" fmla="*/ 423399 w 775638"/>
              <a:gd name="connsiteY12" fmla="*/ 519465 h 679574"/>
              <a:gd name="connsiteX13" fmla="*/ 508790 w 775638"/>
              <a:gd name="connsiteY13" fmla="*/ 562161 h 679574"/>
              <a:gd name="connsiteX14" fmla="*/ 512348 w 775638"/>
              <a:gd name="connsiteY14" fmla="*/ 640436 h 679574"/>
              <a:gd name="connsiteX15" fmla="*/ 523022 w 775638"/>
              <a:gd name="connsiteY15" fmla="*/ 679574 h 679574"/>
              <a:gd name="connsiteX16" fmla="*/ 601298 w 775638"/>
              <a:gd name="connsiteY16" fmla="*/ 654668 h 679574"/>
              <a:gd name="connsiteX17" fmla="*/ 604856 w 775638"/>
              <a:gd name="connsiteY17" fmla="*/ 626204 h 679574"/>
              <a:gd name="connsiteX18" fmla="*/ 633319 w 775638"/>
              <a:gd name="connsiteY18" fmla="*/ 608414 h 679574"/>
              <a:gd name="connsiteX19" fmla="*/ 686689 w 775638"/>
              <a:gd name="connsiteY19" fmla="*/ 611972 h 679574"/>
              <a:gd name="connsiteX20" fmla="*/ 775638 w 775638"/>
              <a:gd name="connsiteY20" fmla="*/ 601298 h 679574"/>
              <a:gd name="connsiteX21" fmla="*/ 665341 w 775638"/>
              <a:gd name="connsiteY21" fmla="*/ 498117 h 679574"/>
              <a:gd name="connsiteX22" fmla="*/ 654667 w 775638"/>
              <a:gd name="connsiteY22" fmla="*/ 480327 h 679574"/>
              <a:gd name="connsiteX23" fmla="*/ 633319 w 775638"/>
              <a:gd name="connsiteY23" fmla="*/ 291754 h 679574"/>
              <a:gd name="connsiteX24" fmla="*/ 622645 w 775638"/>
              <a:gd name="connsiteY24" fmla="*/ 256175 h 679574"/>
              <a:gd name="connsiteX25" fmla="*/ 633319 w 775638"/>
              <a:gd name="connsiteY25" fmla="*/ 167225 h 679574"/>
              <a:gd name="connsiteX26" fmla="*/ 668899 w 775638"/>
              <a:gd name="connsiteY26" fmla="*/ 195689 h 679574"/>
              <a:gd name="connsiteX27" fmla="*/ 711595 w 775638"/>
              <a:gd name="connsiteY27" fmla="*/ 120971 h 679574"/>
              <a:gd name="connsiteX28" fmla="*/ 658225 w 775638"/>
              <a:gd name="connsiteY28" fmla="*/ 78276 h 679574"/>
              <a:gd name="connsiteX29" fmla="*/ 565718 w 775638"/>
              <a:gd name="connsiteY29" fmla="*/ 74718 h 679574"/>
              <a:gd name="connsiteX30" fmla="*/ 473210 w 775638"/>
              <a:gd name="connsiteY30" fmla="*/ 39138 h 679574"/>
              <a:gd name="connsiteX31" fmla="*/ 391377 w 775638"/>
              <a:gd name="connsiteY31" fmla="*/ 0 h 679574"/>
              <a:gd name="connsiteX0" fmla="*/ 391377 w 775638"/>
              <a:gd name="connsiteY0" fmla="*/ 0 h 679574"/>
              <a:gd name="connsiteX1" fmla="*/ 338007 w 775638"/>
              <a:gd name="connsiteY1" fmla="*/ 56928 h 679574"/>
              <a:gd name="connsiteX2" fmla="*/ 263290 w 775638"/>
              <a:gd name="connsiteY2" fmla="*/ 120971 h 679574"/>
              <a:gd name="connsiteX3" fmla="*/ 167224 w 775638"/>
              <a:gd name="connsiteY3" fmla="*/ 234827 h 679574"/>
              <a:gd name="connsiteX4" fmla="*/ 88949 w 775638"/>
              <a:gd name="connsiteY4" fmla="*/ 352240 h 679574"/>
              <a:gd name="connsiteX5" fmla="*/ 0 w 775638"/>
              <a:gd name="connsiteY5" fmla="*/ 458979 h 679574"/>
              <a:gd name="connsiteX6" fmla="*/ 39137 w 775638"/>
              <a:gd name="connsiteY6" fmla="*/ 494559 h 679574"/>
              <a:gd name="connsiteX7" fmla="*/ 117413 w 775638"/>
              <a:gd name="connsiteY7" fmla="*/ 501675 h 679574"/>
              <a:gd name="connsiteX8" fmla="*/ 160108 w 775638"/>
              <a:gd name="connsiteY8" fmla="*/ 505233 h 679574"/>
              <a:gd name="connsiteX9" fmla="*/ 263290 w 775638"/>
              <a:gd name="connsiteY9" fmla="*/ 483885 h 679574"/>
              <a:gd name="connsiteX10" fmla="*/ 295312 w 775638"/>
              <a:gd name="connsiteY10" fmla="*/ 508791 h 679574"/>
              <a:gd name="connsiteX11" fmla="*/ 370029 w 775638"/>
              <a:gd name="connsiteY11" fmla="*/ 508791 h 679574"/>
              <a:gd name="connsiteX12" fmla="*/ 423399 w 775638"/>
              <a:gd name="connsiteY12" fmla="*/ 519465 h 679574"/>
              <a:gd name="connsiteX13" fmla="*/ 508790 w 775638"/>
              <a:gd name="connsiteY13" fmla="*/ 562161 h 679574"/>
              <a:gd name="connsiteX14" fmla="*/ 512348 w 775638"/>
              <a:gd name="connsiteY14" fmla="*/ 640436 h 679574"/>
              <a:gd name="connsiteX15" fmla="*/ 523022 w 775638"/>
              <a:gd name="connsiteY15" fmla="*/ 679574 h 679574"/>
              <a:gd name="connsiteX16" fmla="*/ 601298 w 775638"/>
              <a:gd name="connsiteY16" fmla="*/ 654668 h 679574"/>
              <a:gd name="connsiteX17" fmla="*/ 604856 w 775638"/>
              <a:gd name="connsiteY17" fmla="*/ 626204 h 679574"/>
              <a:gd name="connsiteX18" fmla="*/ 633319 w 775638"/>
              <a:gd name="connsiteY18" fmla="*/ 608414 h 679574"/>
              <a:gd name="connsiteX19" fmla="*/ 686689 w 775638"/>
              <a:gd name="connsiteY19" fmla="*/ 611972 h 679574"/>
              <a:gd name="connsiteX20" fmla="*/ 775638 w 775638"/>
              <a:gd name="connsiteY20" fmla="*/ 601298 h 679574"/>
              <a:gd name="connsiteX21" fmla="*/ 665341 w 775638"/>
              <a:gd name="connsiteY21" fmla="*/ 498117 h 679574"/>
              <a:gd name="connsiteX22" fmla="*/ 654667 w 775638"/>
              <a:gd name="connsiteY22" fmla="*/ 480327 h 679574"/>
              <a:gd name="connsiteX23" fmla="*/ 633319 w 775638"/>
              <a:gd name="connsiteY23" fmla="*/ 291754 h 679574"/>
              <a:gd name="connsiteX24" fmla="*/ 622645 w 775638"/>
              <a:gd name="connsiteY24" fmla="*/ 256175 h 679574"/>
              <a:gd name="connsiteX25" fmla="*/ 633319 w 775638"/>
              <a:gd name="connsiteY25" fmla="*/ 167225 h 679574"/>
              <a:gd name="connsiteX26" fmla="*/ 668899 w 775638"/>
              <a:gd name="connsiteY26" fmla="*/ 195689 h 679574"/>
              <a:gd name="connsiteX27" fmla="*/ 711595 w 775638"/>
              <a:gd name="connsiteY27" fmla="*/ 120971 h 679574"/>
              <a:gd name="connsiteX28" fmla="*/ 658225 w 775638"/>
              <a:gd name="connsiteY28" fmla="*/ 78276 h 679574"/>
              <a:gd name="connsiteX29" fmla="*/ 565718 w 775638"/>
              <a:gd name="connsiteY29" fmla="*/ 60486 h 679574"/>
              <a:gd name="connsiteX30" fmla="*/ 473210 w 775638"/>
              <a:gd name="connsiteY30" fmla="*/ 39138 h 679574"/>
              <a:gd name="connsiteX31" fmla="*/ 391377 w 775638"/>
              <a:gd name="connsiteY31" fmla="*/ 0 h 679574"/>
              <a:gd name="connsiteX0" fmla="*/ 391377 w 775638"/>
              <a:gd name="connsiteY0" fmla="*/ 0 h 679574"/>
              <a:gd name="connsiteX1" fmla="*/ 338007 w 775638"/>
              <a:gd name="connsiteY1" fmla="*/ 56928 h 679574"/>
              <a:gd name="connsiteX2" fmla="*/ 263290 w 775638"/>
              <a:gd name="connsiteY2" fmla="*/ 120971 h 679574"/>
              <a:gd name="connsiteX3" fmla="*/ 167224 w 775638"/>
              <a:gd name="connsiteY3" fmla="*/ 234827 h 679574"/>
              <a:gd name="connsiteX4" fmla="*/ 88949 w 775638"/>
              <a:gd name="connsiteY4" fmla="*/ 352240 h 679574"/>
              <a:gd name="connsiteX5" fmla="*/ 0 w 775638"/>
              <a:gd name="connsiteY5" fmla="*/ 458979 h 679574"/>
              <a:gd name="connsiteX6" fmla="*/ 39137 w 775638"/>
              <a:gd name="connsiteY6" fmla="*/ 494559 h 679574"/>
              <a:gd name="connsiteX7" fmla="*/ 117413 w 775638"/>
              <a:gd name="connsiteY7" fmla="*/ 501675 h 679574"/>
              <a:gd name="connsiteX8" fmla="*/ 160108 w 775638"/>
              <a:gd name="connsiteY8" fmla="*/ 505233 h 679574"/>
              <a:gd name="connsiteX9" fmla="*/ 263290 w 775638"/>
              <a:gd name="connsiteY9" fmla="*/ 483885 h 679574"/>
              <a:gd name="connsiteX10" fmla="*/ 295312 w 775638"/>
              <a:gd name="connsiteY10" fmla="*/ 508791 h 679574"/>
              <a:gd name="connsiteX11" fmla="*/ 370029 w 775638"/>
              <a:gd name="connsiteY11" fmla="*/ 508791 h 679574"/>
              <a:gd name="connsiteX12" fmla="*/ 423399 w 775638"/>
              <a:gd name="connsiteY12" fmla="*/ 519465 h 679574"/>
              <a:gd name="connsiteX13" fmla="*/ 508790 w 775638"/>
              <a:gd name="connsiteY13" fmla="*/ 562161 h 679574"/>
              <a:gd name="connsiteX14" fmla="*/ 512348 w 775638"/>
              <a:gd name="connsiteY14" fmla="*/ 640436 h 679574"/>
              <a:gd name="connsiteX15" fmla="*/ 523022 w 775638"/>
              <a:gd name="connsiteY15" fmla="*/ 679574 h 679574"/>
              <a:gd name="connsiteX16" fmla="*/ 601298 w 775638"/>
              <a:gd name="connsiteY16" fmla="*/ 654668 h 679574"/>
              <a:gd name="connsiteX17" fmla="*/ 604856 w 775638"/>
              <a:gd name="connsiteY17" fmla="*/ 626204 h 679574"/>
              <a:gd name="connsiteX18" fmla="*/ 633319 w 775638"/>
              <a:gd name="connsiteY18" fmla="*/ 608414 h 679574"/>
              <a:gd name="connsiteX19" fmla="*/ 686689 w 775638"/>
              <a:gd name="connsiteY19" fmla="*/ 611972 h 679574"/>
              <a:gd name="connsiteX20" fmla="*/ 775638 w 775638"/>
              <a:gd name="connsiteY20" fmla="*/ 601298 h 679574"/>
              <a:gd name="connsiteX21" fmla="*/ 665341 w 775638"/>
              <a:gd name="connsiteY21" fmla="*/ 498117 h 679574"/>
              <a:gd name="connsiteX22" fmla="*/ 654667 w 775638"/>
              <a:gd name="connsiteY22" fmla="*/ 480327 h 679574"/>
              <a:gd name="connsiteX23" fmla="*/ 633319 w 775638"/>
              <a:gd name="connsiteY23" fmla="*/ 291754 h 679574"/>
              <a:gd name="connsiteX24" fmla="*/ 622645 w 775638"/>
              <a:gd name="connsiteY24" fmla="*/ 256175 h 679574"/>
              <a:gd name="connsiteX25" fmla="*/ 633319 w 775638"/>
              <a:gd name="connsiteY25" fmla="*/ 167225 h 679574"/>
              <a:gd name="connsiteX26" fmla="*/ 668899 w 775638"/>
              <a:gd name="connsiteY26" fmla="*/ 195689 h 679574"/>
              <a:gd name="connsiteX27" fmla="*/ 711595 w 775638"/>
              <a:gd name="connsiteY27" fmla="*/ 120971 h 679574"/>
              <a:gd name="connsiteX28" fmla="*/ 661783 w 775638"/>
              <a:gd name="connsiteY28" fmla="*/ 78276 h 679574"/>
              <a:gd name="connsiteX29" fmla="*/ 565718 w 775638"/>
              <a:gd name="connsiteY29" fmla="*/ 60486 h 679574"/>
              <a:gd name="connsiteX30" fmla="*/ 473210 w 775638"/>
              <a:gd name="connsiteY30" fmla="*/ 39138 h 679574"/>
              <a:gd name="connsiteX31" fmla="*/ 391377 w 775638"/>
              <a:gd name="connsiteY31" fmla="*/ 0 h 67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5638" h="679574">
                <a:moveTo>
                  <a:pt x="391377" y="0"/>
                </a:moveTo>
                <a:lnTo>
                  <a:pt x="338007" y="56928"/>
                </a:lnTo>
                <a:lnTo>
                  <a:pt x="263290" y="120971"/>
                </a:lnTo>
                <a:cubicBezTo>
                  <a:pt x="231268" y="158923"/>
                  <a:pt x="196281" y="196282"/>
                  <a:pt x="167224" y="234827"/>
                </a:cubicBezTo>
                <a:cubicBezTo>
                  <a:pt x="138167" y="273372"/>
                  <a:pt x="115041" y="313102"/>
                  <a:pt x="88949" y="352240"/>
                </a:cubicBezTo>
                <a:lnTo>
                  <a:pt x="0" y="458979"/>
                </a:lnTo>
                <a:lnTo>
                  <a:pt x="39137" y="494559"/>
                </a:lnTo>
                <a:lnTo>
                  <a:pt x="117413" y="501675"/>
                </a:lnTo>
                <a:lnTo>
                  <a:pt x="160108" y="505233"/>
                </a:lnTo>
                <a:lnTo>
                  <a:pt x="263290" y="483885"/>
                </a:lnTo>
                <a:lnTo>
                  <a:pt x="295312" y="508791"/>
                </a:lnTo>
                <a:lnTo>
                  <a:pt x="370029" y="508791"/>
                </a:lnTo>
                <a:lnTo>
                  <a:pt x="423399" y="519465"/>
                </a:lnTo>
                <a:lnTo>
                  <a:pt x="508790" y="562161"/>
                </a:lnTo>
                <a:lnTo>
                  <a:pt x="512348" y="640436"/>
                </a:lnTo>
                <a:lnTo>
                  <a:pt x="523022" y="679574"/>
                </a:lnTo>
                <a:lnTo>
                  <a:pt x="601298" y="654668"/>
                </a:lnTo>
                <a:lnTo>
                  <a:pt x="604856" y="626204"/>
                </a:lnTo>
                <a:lnTo>
                  <a:pt x="633319" y="608414"/>
                </a:lnTo>
                <a:lnTo>
                  <a:pt x="686689" y="611972"/>
                </a:lnTo>
                <a:lnTo>
                  <a:pt x="775638" y="601298"/>
                </a:lnTo>
                <a:lnTo>
                  <a:pt x="665341" y="498117"/>
                </a:lnTo>
                <a:lnTo>
                  <a:pt x="654667" y="480327"/>
                </a:lnTo>
                <a:lnTo>
                  <a:pt x="633319" y="291754"/>
                </a:lnTo>
                <a:lnTo>
                  <a:pt x="622645" y="256175"/>
                </a:lnTo>
                <a:lnTo>
                  <a:pt x="633319" y="167225"/>
                </a:lnTo>
                <a:lnTo>
                  <a:pt x="668899" y="195689"/>
                </a:lnTo>
                <a:lnTo>
                  <a:pt x="711595" y="120971"/>
                </a:lnTo>
                <a:lnTo>
                  <a:pt x="661783" y="78276"/>
                </a:lnTo>
                <a:lnTo>
                  <a:pt x="565718" y="60486"/>
                </a:lnTo>
                <a:lnTo>
                  <a:pt x="473210" y="39138"/>
                </a:lnTo>
                <a:lnTo>
                  <a:pt x="391377" y="0"/>
                </a:lnTo>
                <a:close/>
              </a:path>
            </a:pathLst>
          </a:custGeom>
          <a:solidFill>
            <a:schemeClr val="accent4">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Forme libre : forme 126">
            <a:extLst>
              <a:ext uri="{FF2B5EF4-FFF2-40B4-BE49-F238E27FC236}">
                <a16:creationId xmlns:a16="http://schemas.microsoft.com/office/drawing/2014/main" id="{F42F3453-70B3-4B9D-9F40-63E36E7D293B}"/>
              </a:ext>
            </a:extLst>
          </p:cNvPr>
          <p:cNvSpPr/>
          <p:nvPr/>
        </p:nvSpPr>
        <p:spPr>
          <a:xfrm>
            <a:off x="658226" y="1960445"/>
            <a:ext cx="281080" cy="305986"/>
          </a:xfrm>
          <a:custGeom>
            <a:avLst/>
            <a:gdLst>
              <a:gd name="connsiteX0" fmla="*/ 0 w 281080"/>
              <a:gd name="connsiteY0" fmla="*/ 0 h 305986"/>
              <a:gd name="connsiteX1" fmla="*/ 14232 w 281080"/>
              <a:gd name="connsiteY1" fmla="*/ 49812 h 305986"/>
              <a:gd name="connsiteX2" fmla="*/ 3558 w 281080"/>
              <a:gd name="connsiteY2" fmla="*/ 142319 h 305986"/>
              <a:gd name="connsiteX3" fmla="*/ 10674 w 281080"/>
              <a:gd name="connsiteY3" fmla="*/ 185015 h 305986"/>
              <a:gd name="connsiteX4" fmla="*/ 71159 w 281080"/>
              <a:gd name="connsiteY4" fmla="*/ 199247 h 305986"/>
              <a:gd name="connsiteX5" fmla="*/ 85391 w 281080"/>
              <a:gd name="connsiteY5" fmla="*/ 305986 h 305986"/>
              <a:gd name="connsiteX6" fmla="*/ 124529 w 281080"/>
              <a:gd name="connsiteY6" fmla="*/ 291754 h 305986"/>
              <a:gd name="connsiteX7" fmla="*/ 167225 w 281080"/>
              <a:gd name="connsiteY7" fmla="*/ 281080 h 305986"/>
              <a:gd name="connsiteX8" fmla="*/ 238384 w 281080"/>
              <a:gd name="connsiteY8" fmla="*/ 231269 h 305986"/>
              <a:gd name="connsiteX9" fmla="*/ 227710 w 281080"/>
              <a:gd name="connsiteY9" fmla="*/ 185015 h 305986"/>
              <a:gd name="connsiteX10" fmla="*/ 266848 w 281080"/>
              <a:gd name="connsiteY10" fmla="*/ 131645 h 305986"/>
              <a:gd name="connsiteX11" fmla="*/ 281080 w 281080"/>
              <a:gd name="connsiteY11" fmla="*/ 42696 h 305986"/>
              <a:gd name="connsiteX12" fmla="*/ 249058 w 281080"/>
              <a:gd name="connsiteY12" fmla="*/ 24906 h 305986"/>
              <a:gd name="connsiteX13" fmla="*/ 192130 w 281080"/>
              <a:gd name="connsiteY13" fmla="*/ 49812 h 305986"/>
              <a:gd name="connsiteX14" fmla="*/ 131645 w 281080"/>
              <a:gd name="connsiteY14" fmla="*/ 64044 h 305986"/>
              <a:gd name="connsiteX15" fmla="*/ 0 w 281080"/>
              <a:gd name="connsiteY15" fmla="*/ 0 h 30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080" h="305986">
                <a:moveTo>
                  <a:pt x="0" y="0"/>
                </a:moveTo>
                <a:lnTo>
                  <a:pt x="14232" y="49812"/>
                </a:lnTo>
                <a:lnTo>
                  <a:pt x="3558" y="142319"/>
                </a:lnTo>
                <a:lnTo>
                  <a:pt x="10674" y="185015"/>
                </a:lnTo>
                <a:lnTo>
                  <a:pt x="71159" y="199247"/>
                </a:lnTo>
                <a:lnTo>
                  <a:pt x="85391" y="305986"/>
                </a:lnTo>
                <a:lnTo>
                  <a:pt x="124529" y="291754"/>
                </a:lnTo>
                <a:lnTo>
                  <a:pt x="167225" y="281080"/>
                </a:lnTo>
                <a:lnTo>
                  <a:pt x="238384" y="231269"/>
                </a:lnTo>
                <a:lnTo>
                  <a:pt x="227710" y="185015"/>
                </a:lnTo>
                <a:lnTo>
                  <a:pt x="266848" y="131645"/>
                </a:lnTo>
                <a:lnTo>
                  <a:pt x="281080" y="42696"/>
                </a:lnTo>
                <a:lnTo>
                  <a:pt x="249058" y="24906"/>
                </a:lnTo>
                <a:lnTo>
                  <a:pt x="192130" y="49812"/>
                </a:lnTo>
                <a:lnTo>
                  <a:pt x="131645" y="64044"/>
                </a:lnTo>
                <a:lnTo>
                  <a:pt x="0" y="0"/>
                </a:ln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Forme libre : forme 127">
            <a:extLst>
              <a:ext uri="{FF2B5EF4-FFF2-40B4-BE49-F238E27FC236}">
                <a16:creationId xmlns:a16="http://schemas.microsoft.com/office/drawing/2014/main" id="{C2FFBA80-977C-41B3-A554-CB6E9087664D}"/>
              </a:ext>
            </a:extLst>
          </p:cNvPr>
          <p:cNvSpPr/>
          <p:nvPr/>
        </p:nvSpPr>
        <p:spPr>
          <a:xfrm>
            <a:off x="277522" y="640436"/>
            <a:ext cx="469653" cy="772081"/>
          </a:xfrm>
          <a:custGeom>
            <a:avLst/>
            <a:gdLst>
              <a:gd name="connsiteX0" fmla="*/ 217037 w 469653"/>
              <a:gd name="connsiteY0" fmla="*/ 772081 h 772081"/>
              <a:gd name="connsiteX1" fmla="*/ 163667 w 469653"/>
              <a:gd name="connsiteY1" fmla="*/ 715153 h 772081"/>
              <a:gd name="connsiteX2" fmla="*/ 135203 w 469653"/>
              <a:gd name="connsiteY2" fmla="*/ 708037 h 772081"/>
              <a:gd name="connsiteX3" fmla="*/ 117413 w 469653"/>
              <a:gd name="connsiteY3" fmla="*/ 633320 h 772081"/>
              <a:gd name="connsiteX4" fmla="*/ 113855 w 469653"/>
              <a:gd name="connsiteY4" fmla="*/ 540812 h 772081"/>
              <a:gd name="connsiteX5" fmla="*/ 85392 w 469653"/>
              <a:gd name="connsiteY5" fmla="*/ 483885 h 772081"/>
              <a:gd name="connsiteX6" fmla="*/ 53370 w 469653"/>
              <a:gd name="connsiteY6" fmla="*/ 480327 h 772081"/>
              <a:gd name="connsiteX7" fmla="*/ 0 w 469653"/>
              <a:gd name="connsiteY7" fmla="*/ 430515 h 772081"/>
              <a:gd name="connsiteX8" fmla="*/ 28464 w 469653"/>
              <a:gd name="connsiteY8" fmla="*/ 305986 h 772081"/>
              <a:gd name="connsiteX9" fmla="*/ 32022 w 469653"/>
              <a:gd name="connsiteY9" fmla="*/ 231268 h 772081"/>
              <a:gd name="connsiteX10" fmla="*/ 24906 w 469653"/>
              <a:gd name="connsiteY10" fmla="*/ 167225 h 772081"/>
              <a:gd name="connsiteX11" fmla="*/ 67602 w 469653"/>
              <a:gd name="connsiteY11" fmla="*/ 106739 h 772081"/>
              <a:gd name="connsiteX12" fmla="*/ 103182 w 469653"/>
              <a:gd name="connsiteY12" fmla="*/ 124529 h 772081"/>
              <a:gd name="connsiteX13" fmla="*/ 188573 w 469653"/>
              <a:gd name="connsiteY13" fmla="*/ 74717 h 772081"/>
              <a:gd name="connsiteX14" fmla="*/ 188573 w 469653"/>
              <a:gd name="connsiteY14" fmla="*/ 74717 h 772081"/>
              <a:gd name="connsiteX15" fmla="*/ 163667 w 469653"/>
              <a:gd name="connsiteY15" fmla="*/ 49811 h 772081"/>
              <a:gd name="connsiteX16" fmla="*/ 209921 w 469653"/>
              <a:gd name="connsiteY16" fmla="*/ 10674 h 772081"/>
              <a:gd name="connsiteX17" fmla="*/ 284638 w 469653"/>
              <a:gd name="connsiteY17" fmla="*/ 0 h 772081"/>
              <a:gd name="connsiteX18" fmla="*/ 345124 w 469653"/>
              <a:gd name="connsiteY18" fmla="*/ 14232 h 772081"/>
              <a:gd name="connsiteX19" fmla="*/ 359356 w 469653"/>
              <a:gd name="connsiteY19" fmla="*/ 138761 h 772081"/>
              <a:gd name="connsiteX20" fmla="*/ 405610 w 469653"/>
              <a:gd name="connsiteY20" fmla="*/ 152993 h 772081"/>
              <a:gd name="connsiteX21" fmla="*/ 377146 w 469653"/>
              <a:gd name="connsiteY21" fmla="*/ 174341 h 772081"/>
              <a:gd name="connsiteX22" fmla="*/ 402052 w 469653"/>
              <a:gd name="connsiteY22" fmla="*/ 217036 h 772081"/>
              <a:gd name="connsiteX23" fmla="*/ 426957 w 469653"/>
              <a:gd name="connsiteY23" fmla="*/ 291754 h 772081"/>
              <a:gd name="connsiteX24" fmla="*/ 426957 w 469653"/>
              <a:gd name="connsiteY24" fmla="*/ 323776 h 772081"/>
              <a:gd name="connsiteX25" fmla="*/ 373588 w 469653"/>
              <a:gd name="connsiteY25" fmla="*/ 366471 h 772081"/>
              <a:gd name="connsiteX26" fmla="*/ 348682 w 469653"/>
              <a:gd name="connsiteY26" fmla="*/ 380703 h 772081"/>
              <a:gd name="connsiteX27" fmla="*/ 359356 w 469653"/>
              <a:gd name="connsiteY27" fmla="*/ 434073 h 772081"/>
              <a:gd name="connsiteX28" fmla="*/ 405610 w 469653"/>
              <a:gd name="connsiteY28" fmla="*/ 530138 h 772081"/>
              <a:gd name="connsiteX29" fmla="*/ 437631 w 469653"/>
              <a:gd name="connsiteY29" fmla="*/ 558602 h 772081"/>
              <a:gd name="connsiteX30" fmla="*/ 469653 w 469653"/>
              <a:gd name="connsiteY30" fmla="*/ 629762 h 772081"/>
              <a:gd name="connsiteX31" fmla="*/ 423399 w 469653"/>
              <a:gd name="connsiteY31" fmla="*/ 704479 h 772081"/>
              <a:gd name="connsiteX32" fmla="*/ 348682 w 469653"/>
              <a:gd name="connsiteY32" fmla="*/ 743617 h 772081"/>
              <a:gd name="connsiteX33" fmla="*/ 217037 w 469653"/>
              <a:gd name="connsiteY33" fmla="*/ 772081 h 77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9653" h="772081">
                <a:moveTo>
                  <a:pt x="217037" y="772081"/>
                </a:moveTo>
                <a:lnTo>
                  <a:pt x="163667" y="715153"/>
                </a:lnTo>
                <a:lnTo>
                  <a:pt x="135203" y="708037"/>
                </a:lnTo>
                <a:lnTo>
                  <a:pt x="117413" y="633320"/>
                </a:lnTo>
                <a:lnTo>
                  <a:pt x="113855" y="540812"/>
                </a:lnTo>
                <a:lnTo>
                  <a:pt x="85392" y="483885"/>
                </a:lnTo>
                <a:lnTo>
                  <a:pt x="53370" y="480327"/>
                </a:lnTo>
                <a:lnTo>
                  <a:pt x="0" y="430515"/>
                </a:lnTo>
                <a:lnTo>
                  <a:pt x="28464" y="305986"/>
                </a:lnTo>
                <a:lnTo>
                  <a:pt x="32022" y="231268"/>
                </a:lnTo>
                <a:lnTo>
                  <a:pt x="24906" y="167225"/>
                </a:lnTo>
                <a:lnTo>
                  <a:pt x="67602" y="106739"/>
                </a:lnTo>
                <a:lnTo>
                  <a:pt x="103182" y="124529"/>
                </a:lnTo>
                <a:lnTo>
                  <a:pt x="188573" y="74717"/>
                </a:lnTo>
                <a:lnTo>
                  <a:pt x="188573" y="74717"/>
                </a:lnTo>
                <a:lnTo>
                  <a:pt x="163667" y="49811"/>
                </a:lnTo>
                <a:lnTo>
                  <a:pt x="209921" y="10674"/>
                </a:lnTo>
                <a:lnTo>
                  <a:pt x="284638" y="0"/>
                </a:lnTo>
                <a:lnTo>
                  <a:pt x="345124" y="14232"/>
                </a:lnTo>
                <a:lnTo>
                  <a:pt x="359356" y="138761"/>
                </a:lnTo>
                <a:lnTo>
                  <a:pt x="405610" y="152993"/>
                </a:lnTo>
                <a:lnTo>
                  <a:pt x="377146" y="174341"/>
                </a:lnTo>
                <a:lnTo>
                  <a:pt x="402052" y="217036"/>
                </a:lnTo>
                <a:lnTo>
                  <a:pt x="426957" y="291754"/>
                </a:lnTo>
                <a:lnTo>
                  <a:pt x="426957" y="323776"/>
                </a:lnTo>
                <a:lnTo>
                  <a:pt x="373588" y="366471"/>
                </a:lnTo>
                <a:lnTo>
                  <a:pt x="348682" y="380703"/>
                </a:lnTo>
                <a:lnTo>
                  <a:pt x="359356" y="434073"/>
                </a:lnTo>
                <a:lnTo>
                  <a:pt x="405610" y="530138"/>
                </a:lnTo>
                <a:lnTo>
                  <a:pt x="437631" y="558602"/>
                </a:lnTo>
                <a:lnTo>
                  <a:pt x="469653" y="629762"/>
                </a:lnTo>
                <a:lnTo>
                  <a:pt x="423399" y="704479"/>
                </a:lnTo>
                <a:lnTo>
                  <a:pt x="348682" y="743617"/>
                </a:lnTo>
                <a:lnTo>
                  <a:pt x="217037" y="772081"/>
                </a:ln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1440AFE0-CF34-44AF-8C50-2059F95B9F2D}"/>
              </a:ext>
            </a:extLst>
          </p:cNvPr>
          <p:cNvSpPr/>
          <p:nvPr/>
        </p:nvSpPr>
        <p:spPr>
          <a:xfrm>
            <a:off x="6129444" y="3820335"/>
            <a:ext cx="486562" cy="28522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24" name="Picture 4" descr="RÃ©sultat de recherche d'images pour &quot;drapeau savoie 1859&quot;">
            <a:extLst>
              <a:ext uri="{FF2B5EF4-FFF2-40B4-BE49-F238E27FC236}">
                <a16:creationId xmlns:a16="http://schemas.microsoft.com/office/drawing/2014/main" id="{3DF38387-F592-4DA9-BD6F-7FA438D109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8322" y="4801662"/>
            <a:ext cx="2095500" cy="1400175"/>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5126" name="Picture 6" descr="RÃ©sultat de recherche d'images pour &quot;drapeau nice wikipedia&quot;">
            <a:extLst>
              <a:ext uri="{FF2B5EF4-FFF2-40B4-BE49-F238E27FC236}">
                <a16:creationId xmlns:a16="http://schemas.microsoft.com/office/drawing/2014/main" id="{D37F507E-87B2-4620-BB6F-320533EE11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1703" y="4834610"/>
            <a:ext cx="2269423" cy="1438749"/>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30" name="ZoneTexte 129">
            <a:extLst>
              <a:ext uri="{FF2B5EF4-FFF2-40B4-BE49-F238E27FC236}">
                <a16:creationId xmlns:a16="http://schemas.microsoft.com/office/drawing/2014/main" id="{1CB06361-724B-4141-BF68-14C7409BF6C1}"/>
              </a:ext>
            </a:extLst>
          </p:cNvPr>
          <p:cNvSpPr txBox="1"/>
          <p:nvPr/>
        </p:nvSpPr>
        <p:spPr>
          <a:xfrm>
            <a:off x="6605957" y="3779967"/>
            <a:ext cx="42394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Territoires concédés à la France </a:t>
            </a:r>
          </a:p>
        </p:txBody>
      </p:sp>
      <p:sp>
        <p:nvSpPr>
          <p:cNvPr id="131" name="ZoneTexte 130">
            <a:extLst>
              <a:ext uri="{FF2B5EF4-FFF2-40B4-BE49-F238E27FC236}">
                <a16:creationId xmlns:a16="http://schemas.microsoft.com/office/drawing/2014/main" id="{1C46A91E-32AB-40E1-828E-B16C11EA9639}"/>
              </a:ext>
            </a:extLst>
          </p:cNvPr>
          <p:cNvSpPr txBox="1"/>
          <p:nvPr/>
        </p:nvSpPr>
        <p:spPr>
          <a:xfrm>
            <a:off x="6603261" y="4239029"/>
            <a:ext cx="51876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Plébisicte organisé pour ratifier la rattachement </a:t>
            </a:r>
          </a:p>
        </p:txBody>
      </p:sp>
      <p:pic>
        <p:nvPicPr>
          <p:cNvPr id="5130" name="Picture 10" descr="RÃ©sultat de recherche d'images pour &quot;gif animÃ©  vote&quot;">
            <a:extLst>
              <a:ext uri="{FF2B5EF4-FFF2-40B4-BE49-F238E27FC236}">
                <a16:creationId xmlns:a16="http://schemas.microsoft.com/office/drawing/2014/main" id="{939C9C9D-5F86-47E0-B2E4-82862C4FA551}"/>
              </a:ext>
            </a:extLst>
          </p:cNvPr>
          <p:cNvPicPr>
            <a:picLocks noChangeAspect="1" noChangeArrowheads="1" noCrop="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28240" y="4171735"/>
            <a:ext cx="439627" cy="41953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0" descr="RÃ©sultat de recherche d'images pour &quot;gif animÃ©  vote&quot;">
            <a:extLst>
              <a:ext uri="{FF2B5EF4-FFF2-40B4-BE49-F238E27FC236}">
                <a16:creationId xmlns:a16="http://schemas.microsoft.com/office/drawing/2014/main" id="{032D6269-119E-4489-BDE9-ADAF40FFE17D}"/>
              </a:ext>
            </a:extLst>
          </p:cNvPr>
          <p:cNvPicPr>
            <a:picLocks noChangeAspect="1" noChangeArrowheads="1" noCrop="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98654" y="1965539"/>
            <a:ext cx="439627" cy="419530"/>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0" descr="RÃ©sultat de recherche d'images pour &quot;gif animÃ©  vote&quot;">
            <a:extLst>
              <a:ext uri="{FF2B5EF4-FFF2-40B4-BE49-F238E27FC236}">
                <a16:creationId xmlns:a16="http://schemas.microsoft.com/office/drawing/2014/main" id="{85210D69-514D-4466-9EF5-F33754D2186F}"/>
              </a:ext>
            </a:extLst>
          </p:cNvPr>
          <p:cNvPicPr>
            <a:picLocks noChangeAspect="1" noChangeArrowheads="1" noCrop="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04259" y="790032"/>
            <a:ext cx="439627" cy="41953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RÃ©sultat de recherche d'images pour &quot;gif animÃ©  vote&quot;">
            <a:extLst>
              <a:ext uri="{FF2B5EF4-FFF2-40B4-BE49-F238E27FC236}">
                <a16:creationId xmlns:a16="http://schemas.microsoft.com/office/drawing/2014/main" id="{C53D1338-0ECB-4DAE-BC57-AD5AE643EB0B}"/>
              </a:ext>
            </a:extLst>
          </p:cNvPr>
          <p:cNvPicPr>
            <a:picLocks noChangeAspect="1" noChangeArrowheads="1" noCrop="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91313" y="1348241"/>
            <a:ext cx="439627" cy="41953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0" descr="RÃ©sultat de recherche d'images pour &quot;gif animÃ©  vote&quot;">
            <a:extLst>
              <a:ext uri="{FF2B5EF4-FFF2-40B4-BE49-F238E27FC236}">
                <a16:creationId xmlns:a16="http://schemas.microsoft.com/office/drawing/2014/main" id="{DF7DB613-EE64-4DE1-A43D-ECD18929372C}"/>
              </a:ext>
            </a:extLst>
          </p:cNvPr>
          <p:cNvPicPr>
            <a:picLocks noChangeAspect="1" noChangeArrowheads="1" noCrop="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79243" y="1560099"/>
            <a:ext cx="439627" cy="41953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RÃ©sultat de recherche d'images pour &quot;gif animÃ©  vote&quot;">
            <a:extLst>
              <a:ext uri="{FF2B5EF4-FFF2-40B4-BE49-F238E27FC236}">
                <a16:creationId xmlns:a16="http://schemas.microsoft.com/office/drawing/2014/main" id="{A5E3E092-438B-49B9-8CE7-396233D83DE5}"/>
              </a:ext>
            </a:extLst>
          </p:cNvPr>
          <p:cNvPicPr>
            <a:picLocks noChangeAspect="1" noChangeArrowheads="1" noCrop="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137617" y="2117232"/>
            <a:ext cx="439627" cy="41953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0" descr="RÃ©sultat de recherche d'images pour &quot;gif animÃ©  vote&quot;">
            <a:extLst>
              <a:ext uri="{FF2B5EF4-FFF2-40B4-BE49-F238E27FC236}">
                <a16:creationId xmlns:a16="http://schemas.microsoft.com/office/drawing/2014/main" id="{E21593F0-C15C-4D84-9D31-E7D256DC9645}"/>
              </a:ext>
            </a:extLst>
          </p:cNvPr>
          <p:cNvPicPr>
            <a:picLocks noChangeAspect="1" noChangeArrowheads="1" noCrop="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47227" y="1549952"/>
            <a:ext cx="439627" cy="419530"/>
          </a:xfrm>
          <a:prstGeom prst="rect">
            <a:avLst/>
          </a:prstGeom>
          <a:noFill/>
          <a:extLst>
            <a:ext uri="{909E8E84-426E-40DD-AFC4-6F175D3DCCD1}">
              <a14:hiddenFill xmlns:a14="http://schemas.microsoft.com/office/drawing/2010/main">
                <a:solidFill>
                  <a:srgbClr val="FFFFFF"/>
                </a:solidFill>
              </a14:hiddenFill>
            </a:ext>
          </a:extLst>
        </p:spPr>
      </p:pic>
      <p:sp>
        <p:nvSpPr>
          <p:cNvPr id="50" name="ZoneTexte 49">
            <a:extLst>
              <a:ext uri="{FF2B5EF4-FFF2-40B4-BE49-F238E27FC236}">
                <a16:creationId xmlns:a16="http://schemas.microsoft.com/office/drawing/2014/main" id="{1DB9A538-9381-42A8-853B-091B79C95DBA}"/>
              </a:ext>
            </a:extLst>
          </p:cNvPr>
          <p:cNvSpPr txBox="1"/>
          <p:nvPr/>
        </p:nvSpPr>
        <p:spPr>
          <a:xfrm>
            <a:off x="6949380" y="6190052"/>
            <a:ext cx="22051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istral" panose="03090702030407020403" pitchFamily="66" charset="0"/>
                <a:ea typeface="+mn-ea"/>
                <a:cs typeface="+mn-cs"/>
              </a:rPr>
              <a:t>Savoie</a:t>
            </a:r>
          </a:p>
        </p:txBody>
      </p:sp>
      <p:sp>
        <p:nvSpPr>
          <p:cNvPr id="142" name="ZoneTexte 141">
            <a:extLst>
              <a:ext uri="{FF2B5EF4-FFF2-40B4-BE49-F238E27FC236}">
                <a16:creationId xmlns:a16="http://schemas.microsoft.com/office/drawing/2014/main" id="{47246BC7-B542-4226-8025-BB04255B451B}"/>
              </a:ext>
            </a:extLst>
          </p:cNvPr>
          <p:cNvSpPr txBox="1"/>
          <p:nvPr/>
        </p:nvSpPr>
        <p:spPr>
          <a:xfrm>
            <a:off x="9692639" y="6182194"/>
            <a:ext cx="2056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istral" panose="03090702030407020403" pitchFamily="66" charset="0"/>
                <a:ea typeface="+mn-ea"/>
                <a:cs typeface="+mn-cs"/>
              </a:rPr>
              <a:t>Nice</a:t>
            </a:r>
          </a:p>
        </p:txBody>
      </p:sp>
    </p:spTree>
    <p:extLst>
      <p:ext uri="{BB962C8B-B14F-4D97-AF65-F5344CB8AC3E}">
        <p14:creationId xmlns:p14="http://schemas.microsoft.com/office/powerpoint/2010/main" val="118109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inVertical)">
                                      <p:cBhvr>
                                        <p:cTn id="44" dur="500"/>
                                        <p:tgtEl>
                                          <p:spTgt spid="37"/>
                                        </p:tgtEl>
                                      </p:cBhvr>
                                    </p:animEffect>
                                  </p:childTnLst>
                                </p:cTn>
                              </p:par>
                            </p:childTnLst>
                          </p:cTn>
                        </p:par>
                        <p:par>
                          <p:cTn id="45" fill="hold">
                            <p:stCondLst>
                              <p:cond delay="1000"/>
                            </p:stCondLst>
                            <p:childTnLst>
                              <p:par>
                                <p:cTn id="46" presetID="16" presetClass="entr" presetSubtype="21" fill="hold" nodeType="after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barn(inVertical)">
                                      <p:cBhvr>
                                        <p:cTn id="48" dur="500"/>
                                        <p:tgtEl>
                                          <p:spTgt spid="10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barn(inVertical)">
                                      <p:cBhvr>
                                        <p:cTn id="53" dur="500"/>
                                        <p:tgtEl>
                                          <p:spTgt spid="3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inVertical)">
                                      <p:cBhvr>
                                        <p:cTn id="56" dur="500"/>
                                        <p:tgtEl>
                                          <p:spTgt spid="40"/>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barn(inVertical)">
                                      <p:cBhvr>
                                        <p:cTn id="59" dur="500"/>
                                        <p:tgtEl>
                                          <p:spTgt spid="42"/>
                                        </p:tgtEl>
                                      </p:cBhvr>
                                    </p:animEffect>
                                  </p:childTnLst>
                                </p:cTn>
                              </p:par>
                            </p:childTnLst>
                          </p:cTn>
                        </p:par>
                        <p:par>
                          <p:cTn id="60" fill="hold">
                            <p:stCondLst>
                              <p:cond delay="500"/>
                            </p:stCondLst>
                            <p:childTnLst>
                              <p:par>
                                <p:cTn id="61" presetID="16" presetClass="entr" presetSubtype="21" fill="hold" grpId="0" nodeType="after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barn(inVertical)">
                                      <p:cBhvr>
                                        <p:cTn id="63" dur="500"/>
                                        <p:tgtEl>
                                          <p:spTgt spid="74"/>
                                        </p:tgtEl>
                                      </p:cBhvr>
                                    </p:animEffect>
                                  </p:childTnLst>
                                </p:cTn>
                              </p:par>
                              <p:par>
                                <p:cTn id="64" presetID="16" presetClass="entr" presetSubtype="21" fill="hold" grpId="0" nodeType="withEffect" nodePh="1">
                                  <p:stCondLst>
                                    <p:cond delay="0"/>
                                  </p:stCondLst>
                                  <p:endCondLst>
                                    <p:cond evt="begin" delay="0">
                                      <p:tn val="64"/>
                                    </p:cond>
                                  </p:endCondLst>
                                  <p:childTnLst>
                                    <p:set>
                                      <p:cBhvr>
                                        <p:cTn id="65" dur="1" fill="hold">
                                          <p:stCondLst>
                                            <p:cond delay="0"/>
                                          </p:stCondLst>
                                        </p:cTn>
                                        <p:tgtEl>
                                          <p:spTgt spid="34"/>
                                        </p:tgtEl>
                                        <p:attrNameLst>
                                          <p:attrName>style.visibility</p:attrName>
                                        </p:attrNameLst>
                                      </p:cBhvr>
                                      <p:to>
                                        <p:strVal val="visible"/>
                                      </p:to>
                                    </p:set>
                                    <p:animEffect transition="in" filter="barn(inVertical)">
                                      <p:cBhvr>
                                        <p:cTn id="66" dur="500"/>
                                        <p:tgtEl>
                                          <p:spTgt spid="34"/>
                                        </p:tgtEl>
                                      </p:cBhvr>
                                    </p:animEffect>
                                  </p:childTnLst>
                                </p:cTn>
                              </p:par>
                            </p:childTnLst>
                          </p:cTn>
                        </p:par>
                        <p:par>
                          <p:cTn id="67" fill="hold">
                            <p:stCondLst>
                              <p:cond delay="1000"/>
                            </p:stCondLst>
                            <p:childTnLst>
                              <p:par>
                                <p:cTn id="68" presetID="16" presetClass="entr" presetSubtype="21" fill="hold" nodeType="afterEffect">
                                  <p:stCondLst>
                                    <p:cond delay="0"/>
                                  </p:stCondLst>
                                  <p:childTnLst>
                                    <p:set>
                                      <p:cBhvr>
                                        <p:cTn id="69" dur="1" fill="hold">
                                          <p:stCondLst>
                                            <p:cond delay="0"/>
                                          </p:stCondLst>
                                        </p:cTn>
                                        <p:tgtEl>
                                          <p:spTgt spid="1036"/>
                                        </p:tgtEl>
                                        <p:attrNameLst>
                                          <p:attrName>style.visibility</p:attrName>
                                        </p:attrNameLst>
                                      </p:cBhvr>
                                      <p:to>
                                        <p:strVal val="visible"/>
                                      </p:to>
                                    </p:set>
                                    <p:animEffect transition="in" filter="barn(inVertical)">
                                      <p:cBhvr>
                                        <p:cTn id="70" dur="500"/>
                                        <p:tgtEl>
                                          <p:spTgt spid="103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barn(inVertical)">
                                      <p:cBhvr>
                                        <p:cTn id="75" dur="500"/>
                                        <p:tgtEl>
                                          <p:spTgt spid="43"/>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barn(inVertical)">
                                      <p:cBhvr>
                                        <p:cTn id="78" dur="500"/>
                                        <p:tgtEl>
                                          <p:spTgt spid="44"/>
                                        </p:tgtEl>
                                      </p:cBhvr>
                                    </p:animEffect>
                                  </p:childTnLst>
                                </p:cTn>
                              </p:par>
                            </p:childTnLst>
                          </p:cTn>
                        </p:par>
                        <p:par>
                          <p:cTn id="79" fill="hold">
                            <p:stCondLst>
                              <p:cond delay="500"/>
                            </p:stCondLst>
                            <p:childTnLst>
                              <p:par>
                                <p:cTn id="80" presetID="16" presetClass="entr" presetSubtype="21" fill="hold" grpId="0" nodeType="after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barn(inVertical)">
                                      <p:cBhvr>
                                        <p:cTn id="82" dur="500"/>
                                        <p:tgtEl>
                                          <p:spTgt spid="9"/>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arn(inVertical)">
                                      <p:cBhvr>
                                        <p:cTn id="85" dur="500"/>
                                        <p:tgtEl>
                                          <p:spTgt spid="33"/>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barn(inVertical)">
                                      <p:cBhvr>
                                        <p:cTn id="88" dur="500"/>
                                        <p:tgtEl>
                                          <p:spTgt spid="32"/>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par>
                          <p:cTn id="92" fill="hold">
                            <p:stCondLst>
                              <p:cond delay="1000"/>
                            </p:stCondLst>
                            <p:childTnLst>
                              <p:par>
                                <p:cTn id="93" presetID="16" presetClass="entr" presetSubtype="21" fill="hold" nodeType="afterEffect">
                                  <p:stCondLst>
                                    <p:cond delay="0"/>
                                  </p:stCondLst>
                                  <p:childTnLst>
                                    <p:set>
                                      <p:cBhvr>
                                        <p:cTn id="94" dur="1" fill="hold">
                                          <p:stCondLst>
                                            <p:cond delay="0"/>
                                          </p:stCondLst>
                                        </p:cTn>
                                        <p:tgtEl>
                                          <p:spTgt spid="1028"/>
                                        </p:tgtEl>
                                        <p:attrNameLst>
                                          <p:attrName>style.visibility</p:attrName>
                                        </p:attrNameLst>
                                      </p:cBhvr>
                                      <p:to>
                                        <p:strVal val="visible"/>
                                      </p:to>
                                    </p:set>
                                    <p:animEffect transition="in" filter="barn(inVertical)">
                                      <p:cBhvr>
                                        <p:cTn id="95" dur="500"/>
                                        <p:tgtEl>
                                          <p:spTgt spid="1028"/>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par>
                                <p:cTn id="99" presetID="16" presetClass="entr" presetSubtype="21" fill="hold" nodeType="with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barn(inVertical)">
                                      <p:cBhvr>
                                        <p:cTn id="101" dur="500"/>
                                        <p:tgtEl>
                                          <p:spTgt spid="11"/>
                                        </p:tgtEl>
                                      </p:cBhvr>
                                    </p:animEffect>
                                  </p:childTnLst>
                                </p:cTn>
                              </p:par>
                              <p:par>
                                <p:cTn id="102" presetID="16" presetClass="entr" presetSubtype="21" fill="hold" nodeType="withEffect">
                                  <p:stCondLst>
                                    <p:cond delay="0"/>
                                  </p:stCondLst>
                                  <p:childTnLst>
                                    <p:set>
                                      <p:cBhvr>
                                        <p:cTn id="103" dur="1" fill="hold">
                                          <p:stCondLst>
                                            <p:cond delay="0"/>
                                          </p:stCondLst>
                                        </p:cTn>
                                        <p:tgtEl>
                                          <p:spTgt spid="48"/>
                                        </p:tgtEl>
                                        <p:attrNameLst>
                                          <p:attrName>style.visibility</p:attrName>
                                        </p:attrNameLst>
                                      </p:cBhvr>
                                      <p:to>
                                        <p:strVal val="visible"/>
                                      </p:to>
                                    </p:set>
                                    <p:animEffect transition="in" filter="barn(inVertical)">
                                      <p:cBhvr>
                                        <p:cTn id="104" dur="500"/>
                                        <p:tgtEl>
                                          <p:spTgt spid="48"/>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barn(inVertical)">
                                      <p:cBhvr>
                                        <p:cTn id="109" dur="500"/>
                                        <p:tgtEl>
                                          <p:spTgt spid="35"/>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barn(inVertical)">
                                      <p:cBhvr>
                                        <p:cTn id="112" dur="500"/>
                                        <p:tgtEl>
                                          <p:spTgt spid="36"/>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barn(inVertical)">
                                      <p:cBhvr>
                                        <p:cTn id="115" dur="500"/>
                                        <p:tgtEl>
                                          <p:spTgt spid="29"/>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barn(inVertical)">
                                      <p:cBhvr>
                                        <p:cTn id="118" dur="500"/>
                                        <p:tgtEl>
                                          <p:spTgt spid="22"/>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barn(inVertical)">
                                      <p:cBhvr>
                                        <p:cTn id="121" dur="500"/>
                                        <p:tgtEl>
                                          <p:spTgt spid="28"/>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27"/>
                                        </p:tgtEl>
                                        <p:attrNameLst>
                                          <p:attrName>style.visibility</p:attrName>
                                        </p:attrNameLst>
                                      </p:cBhvr>
                                      <p:to>
                                        <p:strVal val="visible"/>
                                      </p:to>
                                    </p:set>
                                    <p:animEffect transition="in" filter="barn(inVertical)">
                                      <p:cBhvr>
                                        <p:cTn id="124" dur="500"/>
                                        <p:tgtEl>
                                          <p:spTgt spid="27"/>
                                        </p:tgtEl>
                                      </p:cBhvr>
                                    </p:animEffect>
                                  </p:childTnLst>
                                </p:cTn>
                              </p:par>
                            </p:childTnLst>
                          </p:cTn>
                        </p:par>
                        <p:par>
                          <p:cTn id="125" fill="hold">
                            <p:stCondLst>
                              <p:cond delay="500"/>
                            </p:stCondLst>
                            <p:childTnLst>
                              <p:par>
                                <p:cTn id="126" presetID="16" presetClass="entr" presetSubtype="21" fill="hold" grpId="0" nodeType="afterEffect">
                                  <p:stCondLst>
                                    <p:cond delay="0"/>
                                  </p:stCondLst>
                                  <p:childTnLst>
                                    <p:set>
                                      <p:cBhvr>
                                        <p:cTn id="127" dur="1" fill="hold">
                                          <p:stCondLst>
                                            <p:cond delay="0"/>
                                          </p:stCondLst>
                                        </p:cTn>
                                        <p:tgtEl>
                                          <p:spTgt spid="79"/>
                                        </p:tgtEl>
                                        <p:attrNameLst>
                                          <p:attrName>style.visibility</p:attrName>
                                        </p:attrNameLst>
                                      </p:cBhvr>
                                      <p:to>
                                        <p:strVal val="visible"/>
                                      </p:to>
                                    </p:set>
                                    <p:animEffect transition="in" filter="barn(inVertical)">
                                      <p:cBhvr>
                                        <p:cTn id="128" dur="500"/>
                                        <p:tgtEl>
                                          <p:spTgt spid="79"/>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80"/>
                                        </p:tgtEl>
                                        <p:attrNameLst>
                                          <p:attrName>style.visibility</p:attrName>
                                        </p:attrNameLst>
                                      </p:cBhvr>
                                      <p:to>
                                        <p:strVal val="visible"/>
                                      </p:to>
                                    </p:set>
                                    <p:animEffect transition="in" filter="barn(inVertical)">
                                      <p:cBhvr>
                                        <p:cTn id="131" dur="500"/>
                                        <p:tgtEl>
                                          <p:spTgt spid="80"/>
                                        </p:tgtEl>
                                      </p:cBhvr>
                                    </p:animEffect>
                                  </p:childTnLst>
                                </p:cTn>
                              </p:par>
                              <p:par>
                                <p:cTn id="132" presetID="16" presetClass="entr" presetSubtype="21" fill="hold" grpId="0" nodeType="withEffect">
                                  <p:stCondLst>
                                    <p:cond delay="0"/>
                                  </p:stCondLst>
                                  <p:childTnLst>
                                    <p:set>
                                      <p:cBhvr>
                                        <p:cTn id="133" dur="1" fill="hold">
                                          <p:stCondLst>
                                            <p:cond delay="0"/>
                                          </p:stCondLst>
                                        </p:cTn>
                                        <p:tgtEl>
                                          <p:spTgt spid="81"/>
                                        </p:tgtEl>
                                        <p:attrNameLst>
                                          <p:attrName>style.visibility</p:attrName>
                                        </p:attrNameLst>
                                      </p:cBhvr>
                                      <p:to>
                                        <p:strVal val="visible"/>
                                      </p:to>
                                    </p:set>
                                    <p:animEffect transition="in" filter="barn(inVertical)">
                                      <p:cBhvr>
                                        <p:cTn id="134" dur="500"/>
                                        <p:tgtEl>
                                          <p:spTgt spid="81"/>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82"/>
                                        </p:tgtEl>
                                        <p:attrNameLst>
                                          <p:attrName>style.visibility</p:attrName>
                                        </p:attrNameLst>
                                      </p:cBhvr>
                                      <p:to>
                                        <p:strVal val="visible"/>
                                      </p:to>
                                    </p:set>
                                    <p:animEffect transition="in" filter="barn(inVertical)">
                                      <p:cBhvr>
                                        <p:cTn id="137" dur="500"/>
                                        <p:tgtEl>
                                          <p:spTgt spid="82"/>
                                        </p:tgtEl>
                                      </p:cBhvr>
                                    </p:animEffect>
                                  </p:childTnLst>
                                </p:cTn>
                              </p:par>
                              <p:par>
                                <p:cTn id="138" presetID="16" presetClass="entr" presetSubtype="21" fill="hold" grpId="0" nodeType="withEffect">
                                  <p:stCondLst>
                                    <p:cond delay="0"/>
                                  </p:stCondLst>
                                  <p:childTnLst>
                                    <p:set>
                                      <p:cBhvr>
                                        <p:cTn id="139" dur="1" fill="hold">
                                          <p:stCondLst>
                                            <p:cond delay="0"/>
                                          </p:stCondLst>
                                        </p:cTn>
                                        <p:tgtEl>
                                          <p:spTgt spid="83"/>
                                        </p:tgtEl>
                                        <p:attrNameLst>
                                          <p:attrName>style.visibility</p:attrName>
                                        </p:attrNameLst>
                                      </p:cBhvr>
                                      <p:to>
                                        <p:strVal val="visible"/>
                                      </p:to>
                                    </p:set>
                                    <p:animEffect transition="in" filter="barn(inVertical)">
                                      <p:cBhvr>
                                        <p:cTn id="140" dur="500"/>
                                        <p:tgtEl>
                                          <p:spTgt spid="83"/>
                                        </p:tgtEl>
                                      </p:cBhvr>
                                    </p:animEffect>
                                  </p:childTnLst>
                                </p:cTn>
                              </p:par>
                              <p:par>
                                <p:cTn id="141" presetID="16" presetClass="entr" presetSubtype="21" fill="hold" grpId="0" nodeType="withEffect">
                                  <p:stCondLst>
                                    <p:cond delay="0"/>
                                  </p:stCondLst>
                                  <p:childTnLst>
                                    <p:set>
                                      <p:cBhvr>
                                        <p:cTn id="142" dur="1" fill="hold">
                                          <p:stCondLst>
                                            <p:cond delay="0"/>
                                          </p:stCondLst>
                                        </p:cTn>
                                        <p:tgtEl>
                                          <p:spTgt spid="84"/>
                                        </p:tgtEl>
                                        <p:attrNameLst>
                                          <p:attrName>style.visibility</p:attrName>
                                        </p:attrNameLst>
                                      </p:cBhvr>
                                      <p:to>
                                        <p:strVal val="visible"/>
                                      </p:to>
                                    </p:set>
                                    <p:animEffect transition="in" filter="barn(inVertical)">
                                      <p:cBhvr>
                                        <p:cTn id="143" dur="500"/>
                                        <p:tgtEl>
                                          <p:spTgt spid="84"/>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85"/>
                                        </p:tgtEl>
                                        <p:attrNameLst>
                                          <p:attrName>style.visibility</p:attrName>
                                        </p:attrNameLst>
                                      </p:cBhvr>
                                      <p:to>
                                        <p:strVal val="visible"/>
                                      </p:to>
                                    </p:set>
                                    <p:animEffect transition="in" filter="barn(inVertical)">
                                      <p:cBhvr>
                                        <p:cTn id="146" dur="500"/>
                                        <p:tgtEl>
                                          <p:spTgt spid="85"/>
                                        </p:tgtEl>
                                      </p:cBhvr>
                                    </p:animEffect>
                                  </p:childTnLst>
                                </p:cTn>
                              </p:par>
                              <p:par>
                                <p:cTn id="147" presetID="16" presetClass="entr" presetSubtype="21" fill="hold" grpId="0" nodeType="withEffect">
                                  <p:stCondLst>
                                    <p:cond delay="0"/>
                                  </p:stCondLst>
                                  <p:childTnLst>
                                    <p:set>
                                      <p:cBhvr>
                                        <p:cTn id="148" dur="1" fill="hold">
                                          <p:stCondLst>
                                            <p:cond delay="0"/>
                                          </p:stCondLst>
                                        </p:cTn>
                                        <p:tgtEl>
                                          <p:spTgt spid="86"/>
                                        </p:tgtEl>
                                        <p:attrNameLst>
                                          <p:attrName>style.visibility</p:attrName>
                                        </p:attrNameLst>
                                      </p:cBhvr>
                                      <p:to>
                                        <p:strVal val="visible"/>
                                      </p:to>
                                    </p:set>
                                    <p:animEffect transition="in" filter="barn(inVertical)">
                                      <p:cBhvr>
                                        <p:cTn id="149" dur="500"/>
                                        <p:tgtEl>
                                          <p:spTgt spid="86"/>
                                        </p:tgtEl>
                                      </p:cBhvr>
                                    </p:animEffect>
                                  </p:childTnLst>
                                </p:cTn>
                              </p:par>
                              <p:par>
                                <p:cTn id="150" presetID="16" presetClass="entr" presetSubtype="21" fill="hold" grpId="0" nodeType="withEffect">
                                  <p:stCondLst>
                                    <p:cond delay="0"/>
                                  </p:stCondLst>
                                  <p:childTnLst>
                                    <p:set>
                                      <p:cBhvr>
                                        <p:cTn id="151" dur="1" fill="hold">
                                          <p:stCondLst>
                                            <p:cond delay="0"/>
                                          </p:stCondLst>
                                        </p:cTn>
                                        <p:tgtEl>
                                          <p:spTgt spid="87"/>
                                        </p:tgtEl>
                                        <p:attrNameLst>
                                          <p:attrName>style.visibility</p:attrName>
                                        </p:attrNameLst>
                                      </p:cBhvr>
                                      <p:to>
                                        <p:strVal val="visible"/>
                                      </p:to>
                                    </p:set>
                                    <p:animEffect transition="in" filter="barn(inVertical)">
                                      <p:cBhvr>
                                        <p:cTn id="152" dur="500"/>
                                        <p:tgtEl>
                                          <p:spTgt spid="87"/>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105"/>
                                        </p:tgtEl>
                                        <p:attrNameLst>
                                          <p:attrName>style.visibility</p:attrName>
                                        </p:attrNameLst>
                                      </p:cBhvr>
                                      <p:to>
                                        <p:strVal val="visible"/>
                                      </p:to>
                                    </p:set>
                                    <p:animEffect transition="in" filter="barn(inVertical)">
                                      <p:cBhvr>
                                        <p:cTn id="157" dur="500"/>
                                        <p:tgtEl>
                                          <p:spTgt spid="105"/>
                                        </p:tgtEl>
                                      </p:cBhvr>
                                    </p:animEffect>
                                  </p:childTnLst>
                                </p:cTn>
                              </p:par>
                              <p:par>
                                <p:cTn id="158" presetID="16" presetClass="entr" presetSubtype="21" fill="hold" nodeType="withEffect">
                                  <p:stCondLst>
                                    <p:cond delay="0"/>
                                  </p:stCondLst>
                                  <p:childTnLst>
                                    <p:set>
                                      <p:cBhvr>
                                        <p:cTn id="159" dur="1" fill="hold">
                                          <p:stCondLst>
                                            <p:cond delay="0"/>
                                          </p:stCondLst>
                                        </p:cTn>
                                        <p:tgtEl>
                                          <p:spTgt spid="111"/>
                                        </p:tgtEl>
                                        <p:attrNameLst>
                                          <p:attrName>style.visibility</p:attrName>
                                        </p:attrNameLst>
                                      </p:cBhvr>
                                      <p:to>
                                        <p:strVal val="visible"/>
                                      </p:to>
                                    </p:set>
                                    <p:animEffect transition="in" filter="barn(inVertical)">
                                      <p:cBhvr>
                                        <p:cTn id="160" dur="500"/>
                                        <p:tgtEl>
                                          <p:spTgt spid="111"/>
                                        </p:tgtEl>
                                      </p:cBhvr>
                                    </p:animEffect>
                                  </p:childTnLst>
                                </p:cTn>
                              </p:par>
                              <p:par>
                                <p:cTn id="161" presetID="16" presetClass="entr" presetSubtype="21" fill="hold" nodeType="withEffect">
                                  <p:stCondLst>
                                    <p:cond delay="0"/>
                                  </p:stCondLst>
                                  <p:childTnLst>
                                    <p:set>
                                      <p:cBhvr>
                                        <p:cTn id="162" dur="1" fill="hold">
                                          <p:stCondLst>
                                            <p:cond delay="0"/>
                                          </p:stCondLst>
                                        </p:cTn>
                                        <p:tgtEl>
                                          <p:spTgt spid="112"/>
                                        </p:tgtEl>
                                        <p:attrNameLst>
                                          <p:attrName>style.visibility</p:attrName>
                                        </p:attrNameLst>
                                      </p:cBhvr>
                                      <p:to>
                                        <p:strVal val="visible"/>
                                      </p:to>
                                    </p:set>
                                    <p:animEffect transition="in" filter="barn(inVertical)">
                                      <p:cBhvr>
                                        <p:cTn id="163" dur="500"/>
                                        <p:tgtEl>
                                          <p:spTgt spid="112"/>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114"/>
                                        </p:tgtEl>
                                        <p:attrNameLst>
                                          <p:attrName>style.visibility</p:attrName>
                                        </p:attrNameLst>
                                      </p:cBhvr>
                                      <p:to>
                                        <p:strVal val="visible"/>
                                      </p:to>
                                    </p:set>
                                    <p:animEffect transition="in" filter="barn(inVertical)">
                                      <p:cBhvr>
                                        <p:cTn id="166" dur="500"/>
                                        <p:tgtEl>
                                          <p:spTgt spid="114"/>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113"/>
                                        </p:tgtEl>
                                        <p:attrNameLst>
                                          <p:attrName>style.visibility</p:attrName>
                                        </p:attrNameLst>
                                      </p:cBhvr>
                                      <p:to>
                                        <p:strVal val="visible"/>
                                      </p:to>
                                    </p:set>
                                    <p:animEffect transition="in" filter="barn(inVertical)">
                                      <p:cBhvr>
                                        <p:cTn id="169" dur="500"/>
                                        <p:tgtEl>
                                          <p:spTgt spid="113"/>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124"/>
                                        </p:tgtEl>
                                        <p:attrNameLst>
                                          <p:attrName>style.visibility</p:attrName>
                                        </p:attrNameLst>
                                      </p:cBhvr>
                                      <p:to>
                                        <p:strVal val="visible"/>
                                      </p:to>
                                    </p:set>
                                    <p:animEffect transition="in" filter="barn(inVertical)">
                                      <p:cBhvr>
                                        <p:cTn id="172" dur="500"/>
                                        <p:tgtEl>
                                          <p:spTgt spid="124"/>
                                        </p:tgtEl>
                                      </p:cBhvr>
                                    </p:animEffect>
                                  </p:childTnLst>
                                </p:cTn>
                              </p:par>
                            </p:childTnLst>
                          </p:cTn>
                        </p:par>
                      </p:childTnLst>
                    </p:cTn>
                  </p:par>
                  <p:par>
                    <p:cTn id="173" fill="hold">
                      <p:stCondLst>
                        <p:cond delay="indefinite"/>
                      </p:stCondLst>
                      <p:childTnLst>
                        <p:par>
                          <p:cTn id="174" fill="hold">
                            <p:stCondLst>
                              <p:cond delay="0"/>
                            </p:stCondLst>
                            <p:childTnLst>
                              <p:par>
                                <p:cTn id="175" presetID="16" presetClass="entr" presetSubtype="21" fill="hold" grpId="0" nodeType="clickEffect">
                                  <p:stCondLst>
                                    <p:cond delay="0"/>
                                  </p:stCondLst>
                                  <p:childTnLst>
                                    <p:set>
                                      <p:cBhvr>
                                        <p:cTn id="176" dur="1" fill="hold">
                                          <p:stCondLst>
                                            <p:cond delay="0"/>
                                          </p:stCondLst>
                                        </p:cTn>
                                        <p:tgtEl>
                                          <p:spTgt spid="12"/>
                                        </p:tgtEl>
                                        <p:attrNameLst>
                                          <p:attrName>style.visibility</p:attrName>
                                        </p:attrNameLst>
                                      </p:cBhvr>
                                      <p:to>
                                        <p:strVal val="visible"/>
                                      </p:to>
                                    </p:set>
                                    <p:animEffect transition="in" filter="barn(inVertical)">
                                      <p:cBhvr>
                                        <p:cTn id="177" dur="500"/>
                                        <p:tgtEl>
                                          <p:spTgt spid="12"/>
                                        </p:tgtEl>
                                      </p:cBhvr>
                                    </p:animEffect>
                                  </p:childTnLst>
                                </p:cTn>
                              </p:par>
                            </p:childTnLst>
                          </p:cTn>
                        </p:par>
                        <p:par>
                          <p:cTn id="178" fill="hold">
                            <p:stCondLst>
                              <p:cond delay="500"/>
                            </p:stCondLst>
                            <p:childTnLst>
                              <p:par>
                                <p:cTn id="179" presetID="10" presetClass="exit" presetSubtype="0" fill="hold" nodeType="afterEffect">
                                  <p:stCondLst>
                                    <p:cond delay="0"/>
                                  </p:stCondLst>
                                  <p:childTnLst>
                                    <p:animEffect transition="out" filter="fade">
                                      <p:cBhvr>
                                        <p:cTn id="180" dur="500"/>
                                        <p:tgtEl>
                                          <p:spTgt spid="111"/>
                                        </p:tgtEl>
                                      </p:cBhvr>
                                    </p:animEffect>
                                    <p:set>
                                      <p:cBhvr>
                                        <p:cTn id="181" dur="1" fill="hold">
                                          <p:stCondLst>
                                            <p:cond delay="499"/>
                                          </p:stCondLst>
                                        </p:cTn>
                                        <p:tgtEl>
                                          <p:spTgt spid="111"/>
                                        </p:tgtEl>
                                        <p:attrNameLst>
                                          <p:attrName>style.visibility</p:attrName>
                                        </p:attrNameLst>
                                      </p:cBhvr>
                                      <p:to>
                                        <p:strVal val="hidden"/>
                                      </p:to>
                                    </p:set>
                                  </p:childTnLst>
                                </p:cTn>
                              </p:par>
                            </p:childTnLst>
                          </p:cTn>
                        </p:par>
                        <p:par>
                          <p:cTn id="182" fill="hold">
                            <p:stCondLst>
                              <p:cond delay="1000"/>
                            </p:stCondLst>
                            <p:childTnLst>
                              <p:par>
                                <p:cTn id="183" presetID="10" presetClass="exit" presetSubtype="0" fill="hold" nodeType="afterEffect">
                                  <p:stCondLst>
                                    <p:cond delay="0"/>
                                  </p:stCondLst>
                                  <p:childTnLst>
                                    <p:animEffect transition="out" filter="fade">
                                      <p:cBhvr>
                                        <p:cTn id="184" dur="500"/>
                                        <p:tgtEl>
                                          <p:spTgt spid="112"/>
                                        </p:tgtEl>
                                      </p:cBhvr>
                                    </p:animEffect>
                                    <p:set>
                                      <p:cBhvr>
                                        <p:cTn id="185" dur="1" fill="hold">
                                          <p:stCondLst>
                                            <p:cond delay="499"/>
                                          </p:stCondLst>
                                        </p:cTn>
                                        <p:tgtEl>
                                          <p:spTgt spid="112"/>
                                        </p:tgtEl>
                                        <p:attrNameLst>
                                          <p:attrName>style.visibility</p:attrName>
                                        </p:attrNameLst>
                                      </p:cBhvr>
                                      <p:to>
                                        <p:strVal val="hidden"/>
                                      </p:to>
                                    </p:set>
                                  </p:childTnLst>
                                </p:cTn>
                              </p:par>
                            </p:childTnLst>
                          </p:cTn>
                        </p:par>
                        <p:par>
                          <p:cTn id="186" fill="hold">
                            <p:stCondLst>
                              <p:cond delay="1500"/>
                            </p:stCondLst>
                            <p:childTnLst>
                              <p:par>
                                <p:cTn id="187" presetID="10" presetClass="exit" presetSubtype="0" fill="hold" grpId="1" nodeType="afterEffect">
                                  <p:stCondLst>
                                    <p:cond delay="0"/>
                                  </p:stCondLst>
                                  <p:childTnLst>
                                    <p:animEffect transition="out" filter="fade">
                                      <p:cBhvr>
                                        <p:cTn id="188" dur="500"/>
                                        <p:tgtEl>
                                          <p:spTgt spid="114"/>
                                        </p:tgtEl>
                                      </p:cBhvr>
                                    </p:animEffect>
                                    <p:set>
                                      <p:cBhvr>
                                        <p:cTn id="189" dur="1" fill="hold">
                                          <p:stCondLst>
                                            <p:cond delay="499"/>
                                          </p:stCondLst>
                                        </p:cTn>
                                        <p:tgtEl>
                                          <p:spTgt spid="114"/>
                                        </p:tgtEl>
                                        <p:attrNameLst>
                                          <p:attrName>style.visibility</p:attrName>
                                        </p:attrNameLst>
                                      </p:cBhvr>
                                      <p:to>
                                        <p:strVal val="hidden"/>
                                      </p:to>
                                    </p:set>
                                  </p:childTnLst>
                                </p:cTn>
                              </p:par>
                            </p:childTnLst>
                          </p:cTn>
                        </p:par>
                        <p:par>
                          <p:cTn id="190" fill="hold">
                            <p:stCondLst>
                              <p:cond delay="2000"/>
                            </p:stCondLst>
                            <p:childTnLst>
                              <p:par>
                                <p:cTn id="191" presetID="10" presetClass="exit" presetSubtype="0" fill="hold" grpId="1" nodeType="afterEffect">
                                  <p:stCondLst>
                                    <p:cond delay="0"/>
                                  </p:stCondLst>
                                  <p:childTnLst>
                                    <p:animEffect transition="out" filter="fade">
                                      <p:cBhvr>
                                        <p:cTn id="192" dur="500"/>
                                        <p:tgtEl>
                                          <p:spTgt spid="113"/>
                                        </p:tgtEl>
                                      </p:cBhvr>
                                    </p:animEffect>
                                    <p:set>
                                      <p:cBhvr>
                                        <p:cTn id="193" dur="1" fill="hold">
                                          <p:stCondLst>
                                            <p:cond delay="499"/>
                                          </p:stCondLst>
                                        </p:cTn>
                                        <p:tgtEl>
                                          <p:spTgt spid="113"/>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16" presetClass="entr" presetSubtype="21" fill="hold" nodeType="clickEffect">
                                  <p:stCondLst>
                                    <p:cond delay="0"/>
                                  </p:stCondLst>
                                  <p:childTnLst>
                                    <p:set>
                                      <p:cBhvr>
                                        <p:cTn id="197" dur="1" fill="hold">
                                          <p:stCondLst>
                                            <p:cond delay="0"/>
                                          </p:stCondLst>
                                        </p:cTn>
                                        <p:tgtEl>
                                          <p:spTgt spid="5122"/>
                                        </p:tgtEl>
                                        <p:attrNameLst>
                                          <p:attrName>style.visibility</p:attrName>
                                        </p:attrNameLst>
                                      </p:cBhvr>
                                      <p:to>
                                        <p:strVal val="visible"/>
                                      </p:to>
                                    </p:set>
                                    <p:animEffect transition="in" filter="barn(inVertical)">
                                      <p:cBhvr>
                                        <p:cTn id="198" dur="500"/>
                                        <p:tgtEl>
                                          <p:spTgt spid="5122"/>
                                        </p:tgtEl>
                                      </p:cBhvr>
                                    </p:animEffect>
                                  </p:childTnLst>
                                </p:cTn>
                              </p:par>
                              <p:par>
                                <p:cTn id="199" presetID="16" presetClass="entr" presetSubtype="21" fill="hold" nodeType="withEffect">
                                  <p:stCondLst>
                                    <p:cond delay="0"/>
                                  </p:stCondLst>
                                  <p:childTnLst>
                                    <p:set>
                                      <p:cBhvr>
                                        <p:cTn id="200" dur="1" fill="hold">
                                          <p:stCondLst>
                                            <p:cond delay="0"/>
                                          </p:stCondLst>
                                        </p:cTn>
                                        <p:tgtEl>
                                          <p:spTgt spid="117"/>
                                        </p:tgtEl>
                                        <p:attrNameLst>
                                          <p:attrName>style.visibility</p:attrName>
                                        </p:attrNameLst>
                                      </p:cBhvr>
                                      <p:to>
                                        <p:strVal val="visible"/>
                                      </p:to>
                                    </p:set>
                                    <p:animEffect transition="in" filter="barn(inVertical)">
                                      <p:cBhvr>
                                        <p:cTn id="201" dur="500"/>
                                        <p:tgtEl>
                                          <p:spTgt spid="117"/>
                                        </p:tgtEl>
                                      </p:cBhvr>
                                    </p:animEffect>
                                  </p:childTnLst>
                                </p:cTn>
                              </p:par>
                              <p:par>
                                <p:cTn id="202" presetID="16" presetClass="entr" presetSubtype="21" fill="hold" nodeType="withEffect">
                                  <p:stCondLst>
                                    <p:cond delay="0"/>
                                  </p:stCondLst>
                                  <p:childTnLst>
                                    <p:set>
                                      <p:cBhvr>
                                        <p:cTn id="203" dur="1" fill="hold">
                                          <p:stCondLst>
                                            <p:cond delay="0"/>
                                          </p:stCondLst>
                                        </p:cTn>
                                        <p:tgtEl>
                                          <p:spTgt spid="118"/>
                                        </p:tgtEl>
                                        <p:attrNameLst>
                                          <p:attrName>style.visibility</p:attrName>
                                        </p:attrNameLst>
                                      </p:cBhvr>
                                      <p:to>
                                        <p:strVal val="visible"/>
                                      </p:to>
                                    </p:set>
                                    <p:animEffect transition="in" filter="barn(inVertical)">
                                      <p:cBhvr>
                                        <p:cTn id="204" dur="500"/>
                                        <p:tgtEl>
                                          <p:spTgt spid="118"/>
                                        </p:tgtEl>
                                      </p:cBhvr>
                                    </p:animEffect>
                                  </p:childTnLst>
                                </p:cTn>
                              </p:par>
                              <p:par>
                                <p:cTn id="205" presetID="16" presetClass="entr" presetSubtype="21" fill="hold" nodeType="withEffect">
                                  <p:stCondLst>
                                    <p:cond delay="0"/>
                                  </p:stCondLst>
                                  <p:childTnLst>
                                    <p:set>
                                      <p:cBhvr>
                                        <p:cTn id="206" dur="1" fill="hold">
                                          <p:stCondLst>
                                            <p:cond delay="0"/>
                                          </p:stCondLst>
                                        </p:cTn>
                                        <p:tgtEl>
                                          <p:spTgt spid="119"/>
                                        </p:tgtEl>
                                        <p:attrNameLst>
                                          <p:attrName>style.visibility</p:attrName>
                                        </p:attrNameLst>
                                      </p:cBhvr>
                                      <p:to>
                                        <p:strVal val="visible"/>
                                      </p:to>
                                    </p:set>
                                    <p:animEffect transition="in" filter="barn(inVertical)">
                                      <p:cBhvr>
                                        <p:cTn id="207" dur="500"/>
                                        <p:tgtEl>
                                          <p:spTgt spid="119"/>
                                        </p:tgtEl>
                                      </p:cBhvr>
                                    </p:animEffect>
                                  </p:childTnLst>
                                </p:cTn>
                              </p:par>
                              <p:par>
                                <p:cTn id="208" presetID="16" presetClass="entr" presetSubtype="21" fill="hold" nodeType="withEffect">
                                  <p:stCondLst>
                                    <p:cond delay="0"/>
                                  </p:stCondLst>
                                  <p:childTnLst>
                                    <p:set>
                                      <p:cBhvr>
                                        <p:cTn id="209" dur="1" fill="hold">
                                          <p:stCondLst>
                                            <p:cond delay="0"/>
                                          </p:stCondLst>
                                        </p:cTn>
                                        <p:tgtEl>
                                          <p:spTgt spid="120"/>
                                        </p:tgtEl>
                                        <p:attrNameLst>
                                          <p:attrName>style.visibility</p:attrName>
                                        </p:attrNameLst>
                                      </p:cBhvr>
                                      <p:to>
                                        <p:strVal val="visible"/>
                                      </p:to>
                                    </p:set>
                                    <p:animEffect transition="in" filter="barn(inVertical)">
                                      <p:cBhvr>
                                        <p:cTn id="210" dur="500"/>
                                        <p:tgtEl>
                                          <p:spTgt spid="120"/>
                                        </p:tgtEl>
                                      </p:cBhvr>
                                    </p:animEffect>
                                  </p:childTnLst>
                                </p:cTn>
                              </p:par>
                              <p:par>
                                <p:cTn id="211" presetID="16" presetClass="entr" presetSubtype="21" fill="hold" grpId="0" nodeType="withEffect">
                                  <p:stCondLst>
                                    <p:cond delay="0"/>
                                  </p:stCondLst>
                                  <p:childTnLst>
                                    <p:set>
                                      <p:cBhvr>
                                        <p:cTn id="212" dur="1" fill="hold">
                                          <p:stCondLst>
                                            <p:cond delay="0"/>
                                          </p:stCondLst>
                                        </p:cTn>
                                        <p:tgtEl>
                                          <p:spTgt spid="125"/>
                                        </p:tgtEl>
                                        <p:attrNameLst>
                                          <p:attrName>style.visibility</p:attrName>
                                        </p:attrNameLst>
                                      </p:cBhvr>
                                      <p:to>
                                        <p:strVal val="visible"/>
                                      </p:to>
                                    </p:set>
                                    <p:animEffect transition="in" filter="barn(inVertical)">
                                      <p:cBhvr>
                                        <p:cTn id="213" dur="500"/>
                                        <p:tgtEl>
                                          <p:spTgt spid="125"/>
                                        </p:tgtEl>
                                      </p:cBhvr>
                                    </p:animEffect>
                                  </p:childTnLst>
                                </p:cTn>
                              </p:par>
                            </p:childTnLst>
                          </p:cTn>
                        </p:par>
                      </p:childTnLst>
                    </p:cTn>
                  </p:par>
                  <p:par>
                    <p:cTn id="214" fill="hold">
                      <p:stCondLst>
                        <p:cond delay="indefinite"/>
                      </p:stCondLst>
                      <p:childTnLst>
                        <p:par>
                          <p:cTn id="215" fill="hold">
                            <p:stCondLst>
                              <p:cond delay="0"/>
                            </p:stCondLst>
                            <p:childTnLst>
                              <p:par>
                                <p:cTn id="216" presetID="16" presetClass="entr" presetSubtype="21" fill="hold" nodeType="clickEffect">
                                  <p:stCondLst>
                                    <p:cond delay="0"/>
                                  </p:stCondLst>
                                  <p:childTnLst>
                                    <p:set>
                                      <p:cBhvr>
                                        <p:cTn id="217" dur="1" fill="hold">
                                          <p:stCondLst>
                                            <p:cond delay="0"/>
                                          </p:stCondLst>
                                        </p:cTn>
                                        <p:tgtEl>
                                          <p:spTgt spid="19"/>
                                        </p:tgtEl>
                                        <p:attrNameLst>
                                          <p:attrName>style.visibility</p:attrName>
                                        </p:attrNameLst>
                                      </p:cBhvr>
                                      <p:to>
                                        <p:strVal val="visible"/>
                                      </p:to>
                                    </p:set>
                                    <p:animEffect transition="in" filter="barn(inVertical)">
                                      <p:cBhvr>
                                        <p:cTn id="218" dur="500"/>
                                        <p:tgtEl>
                                          <p:spTgt spid="19"/>
                                        </p:tgtEl>
                                      </p:cBhvr>
                                    </p:animEffect>
                                  </p:childTnLst>
                                </p:cTn>
                              </p:par>
                              <p:par>
                                <p:cTn id="219" presetID="16" presetClass="entr" presetSubtype="21" fill="hold" grpId="0" nodeType="withEffect">
                                  <p:stCondLst>
                                    <p:cond delay="0"/>
                                  </p:stCondLst>
                                  <p:childTnLst>
                                    <p:set>
                                      <p:cBhvr>
                                        <p:cTn id="220" dur="1" fill="hold">
                                          <p:stCondLst>
                                            <p:cond delay="0"/>
                                          </p:stCondLst>
                                        </p:cTn>
                                        <p:tgtEl>
                                          <p:spTgt spid="126"/>
                                        </p:tgtEl>
                                        <p:attrNameLst>
                                          <p:attrName>style.visibility</p:attrName>
                                        </p:attrNameLst>
                                      </p:cBhvr>
                                      <p:to>
                                        <p:strVal val="visible"/>
                                      </p:to>
                                    </p:set>
                                    <p:animEffect transition="in" filter="barn(inVertical)">
                                      <p:cBhvr>
                                        <p:cTn id="221" dur="500"/>
                                        <p:tgtEl>
                                          <p:spTgt spid="126"/>
                                        </p:tgtEl>
                                      </p:cBhvr>
                                    </p:animEffect>
                                  </p:childTnLst>
                                </p:cTn>
                              </p:par>
                              <p:par>
                                <p:cTn id="222" presetID="16" presetClass="entr" presetSubtype="21" fill="hold" grpId="0" nodeType="withEffect">
                                  <p:stCondLst>
                                    <p:cond delay="0"/>
                                  </p:stCondLst>
                                  <p:childTnLst>
                                    <p:set>
                                      <p:cBhvr>
                                        <p:cTn id="223" dur="1" fill="hold">
                                          <p:stCondLst>
                                            <p:cond delay="0"/>
                                          </p:stCondLst>
                                        </p:cTn>
                                        <p:tgtEl>
                                          <p:spTgt spid="45"/>
                                        </p:tgtEl>
                                        <p:attrNameLst>
                                          <p:attrName>style.visibility</p:attrName>
                                        </p:attrNameLst>
                                      </p:cBhvr>
                                      <p:to>
                                        <p:strVal val="visible"/>
                                      </p:to>
                                    </p:set>
                                    <p:animEffect transition="in" filter="barn(inVertical)">
                                      <p:cBhvr>
                                        <p:cTn id="224" dur="500"/>
                                        <p:tgtEl>
                                          <p:spTgt spid="45"/>
                                        </p:tgtEl>
                                      </p:cBhvr>
                                    </p:animEffect>
                                  </p:childTnLst>
                                </p:cTn>
                              </p:par>
                            </p:childTnLst>
                          </p:cTn>
                        </p:par>
                      </p:childTnLst>
                    </p:cTn>
                  </p:par>
                  <p:par>
                    <p:cTn id="225" fill="hold">
                      <p:stCondLst>
                        <p:cond delay="indefinite"/>
                      </p:stCondLst>
                      <p:childTnLst>
                        <p:par>
                          <p:cTn id="226" fill="hold">
                            <p:stCondLst>
                              <p:cond delay="0"/>
                            </p:stCondLst>
                            <p:childTnLst>
                              <p:par>
                                <p:cTn id="227" presetID="16" presetClass="entr" presetSubtype="21" fill="hold" grpId="0" nodeType="clickEffect">
                                  <p:stCondLst>
                                    <p:cond delay="0"/>
                                  </p:stCondLst>
                                  <p:childTnLst>
                                    <p:set>
                                      <p:cBhvr>
                                        <p:cTn id="228" dur="1" fill="hold">
                                          <p:stCondLst>
                                            <p:cond delay="0"/>
                                          </p:stCondLst>
                                        </p:cTn>
                                        <p:tgtEl>
                                          <p:spTgt spid="129"/>
                                        </p:tgtEl>
                                        <p:attrNameLst>
                                          <p:attrName>style.visibility</p:attrName>
                                        </p:attrNameLst>
                                      </p:cBhvr>
                                      <p:to>
                                        <p:strVal val="visible"/>
                                      </p:to>
                                    </p:set>
                                    <p:animEffect transition="in" filter="barn(inVertical)">
                                      <p:cBhvr>
                                        <p:cTn id="229" dur="500"/>
                                        <p:tgtEl>
                                          <p:spTgt spid="129"/>
                                        </p:tgtEl>
                                      </p:cBhvr>
                                    </p:animEffect>
                                  </p:childTnLst>
                                </p:cTn>
                              </p:par>
                              <p:par>
                                <p:cTn id="230" presetID="16" presetClass="entr" presetSubtype="21" fill="hold" grpId="0" nodeType="withEffect">
                                  <p:stCondLst>
                                    <p:cond delay="0"/>
                                  </p:stCondLst>
                                  <p:childTnLst>
                                    <p:set>
                                      <p:cBhvr>
                                        <p:cTn id="231" dur="1" fill="hold">
                                          <p:stCondLst>
                                            <p:cond delay="0"/>
                                          </p:stCondLst>
                                        </p:cTn>
                                        <p:tgtEl>
                                          <p:spTgt spid="128"/>
                                        </p:tgtEl>
                                        <p:attrNameLst>
                                          <p:attrName>style.visibility</p:attrName>
                                        </p:attrNameLst>
                                      </p:cBhvr>
                                      <p:to>
                                        <p:strVal val="visible"/>
                                      </p:to>
                                    </p:set>
                                    <p:animEffect transition="in" filter="barn(inVertical)">
                                      <p:cBhvr>
                                        <p:cTn id="232" dur="500"/>
                                        <p:tgtEl>
                                          <p:spTgt spid="128"/>
                                        </p:tgtEl>
                                      </p:cBhvr>
                                    </p:animEffect>
                                  </p:childTnLst>
                                </p:cTn>
                              </p:par>
                              <p:par>
                                <p:cTn id="233" presetID="16" presetClass="entr" presetSubtype="21" fill="hold" grpId="0" nodeType="withEffect">
                                  <p:stCondLst>
                                    <p:cond delay="0"/>
                                  </p:stCondLst>
                                  <p:childTnLst>
                                    <p:set>
                                      <p:cBhvr>
                                        <p:cTn id="234" dur="1" fill="hold">
                                          <p:stCondLst>
                                            <p:cond delay="0"/>
                                          </p:stCondLst>
                                        </p:cTn>
                                        <p:tgtEl>
                                          <p:spTgt spid="127"/>
                                        </p:tgtEl>
                                        <p:attrNameLst>
                                          <p:attrName>style.visibility</p:attrName>
                                        </p:attrNameLst>
                                      </p:cBhvr>
                                      <p:to>
                                        <p:strVal val="visible"/>
                                      </p:to>
                                    </p:set>
                                    <p:animEffect transition="in" filter="barn(inVertical)">
                                      <p:cBhvr>
                                        <p:cTn id="235" dur="500"/>
                                        <p:tgtEl>
                                          <p:spTgt spid="127"/>
                                        </p:tgtEl>
                                      </p:cBhvr>
                                    </p:animEffect>
                                  </p:childTnLst>
                                </p:cTn>
                              </p:par>
                              <p:par>
                                <p:cTn id="236" presetID="16" presetClass="entr" presetSubtype="21" fill="hold" grpId="0" nodeType="withEffect">
                                  <p:stCondLst>
                                    <p:cond delay="0"/>
                                  </p:stCondLst>
                                  <p:childTnLst>
                                    <p:set>
                                      <p:cBhvr>
                                        <p:cTn id="237" dur="1" fill="hold">
                                          <p:stCondLst>
                                            <p:cond delay="0"/>
                                          </p:stCondLst>
                                        </p:cTn>
                                        <p:tgtEl>
                                          <p:spTgt spid="130"/>
                                        </p:tgtEl>
                                        <p:attrNameLst>
                                          <p:attrName>style.visibility</p:attrName>
                                        </p:attrNameLst>
                                      </p:cBhvr>
                                      <p:to>
                                        <p:strVal val="visible"/>
                                      </p:to>
                                    </p:set>
                                    <p:animEffect transition="in" filter="barn(inVertical)">
                                      <p:cBhvr>
                                        <p:cTn id="238" dur="500"/>
                                        <p:tgtEl>
                                          <p:spTgt spid="130"/>
                                        </p:tgtEl>
                                      </p:cBhvr>
                                    </p:animEffect>
                                  </p:childTnLst>
                                </p:cTn>
                              </p:par>
                              <p:par>
                                <p:cTn id="239" presetID="16" presetClass="entr" presetSubtype="21" fill="hold" nodeType="withEffect">
                                  <p:stCondLst>
                                    <p:cond delay="0"/>
                                  </p:stCondLst>
                                  <p:childTnLst>
                                    <p:set>
                                      <p:cBhvr>
                                        <p:cTn id="240" dur="1" fill="hold">
                                          <p:stCondLst>
                                            <p:cond delay="0"/>
                                          </p:stCondLst>
                                        </p:cTn>
                                        <p:tgtEl>
                                          <p:spTgt spid="5124"/>
                                        </p:tgtEl>
                                        <p:attrNameLst>
                                          <p:attrName>style.visibility</p:attrName>
                                        </p:attrNameLst>
                                      </p:cBhvr>
                                      <p:to>
                                        <p:strVal val="visible"/>
                                      </p:to>
                                    </p:set>
                                    <p:animEffect transition="in" filter="barn(inVertical)">
                                      <p:cBhvr>
                                        <p:cTn id="241" dur="500"/>
                                        <p:tgtEl>
                                          <p:spTgt spid="5124"/>
                                        </p:tgtEl>
                                      </p:cBhvr>
                                    </p:animEffect>
                                  </p:childTnLst>
                                </p:cTn>
                              </p:par>
                              <p:par>
                                <p:cTn id="242" presetID="16" presetClass="entr" presetSubtype="21" fill="hold" nodeType="withEffect">
                                  <p:stCondLst>
                                    <p:cond delay="0"/>
                                  </p:stCondLst>
                                  <p:childTnLst>
                                    <p:set>
                                      <p:cBhvr>
                                        <p:cTn id="243" dur="1" fill="hold">
                                          <p:stCondLst>
                                            <p:cond delay="0"/>
                                          </p:stCondLst>
                                        </p:cTn>
                                        <p:tgtEl>
                                          <p:spTgt spid="5126"/>
                                        </p:tgtEl>
                                        <p:attrNameLst>
                                          <p:attrName>style.visibility</p:attrName>
                                        </p:attrNameLst>
                                      </p:cBhvr>
                                      <p:to>
                                        <p:strVal val="visible"/>
                                      </p:to>
                                    </p:set>
                                    <p:animEffect transition="in" filter="barn(inVertical)">
                                      <p:cBhvr>
                                        <p:cTn id="244" dur="500"/>
                                        <p:tgtEl>
                                          <p:spTgt spid="5126"/>
                                        </p:tgtEl>
                                      </p:cBhvr>
                                    </p:animEffect>
                                  </p:childTnLst>
                                </p:cTn>
                              </p:par>
                              <p:par>
                                <p:cTn id="245" presetID="16" presetClass="entr" presetSubtype="21" fill="hold" grpId="0" nodeType="withEffect">
                                  <p:stCondLst>
                                    <p:cond delay="0"/>
                                  </p:stCondLst>
                                  <p:childTnLst>
                                    <p:set>
                                      <p:cBhvr>
                                        <p:cTn id="246" dur="1" fill="hold">
                                          <p:stCondLst>
                                            <p:cond delay="0"/>
                                          </p:stCondLst>
                                        </p:cTn>
                                        <p:tgtEl>
                                          <p:spTgt spid="50"/>
                                        </p:tgtEl>
                                        <p:attrNameLst>
                                          <p:attrName>style.visibility</p:attrName>
                                        </p:attrNameLst>
                                      </p:cBhvr>
                                      <p:to>
                                        <p:strVal val="visible"/>
                                      </p:to>
                                    </p:set>
                                    <p:animEffect transition="in" filter="barn(inVertical)">
                                      <p:cBhvr>
                                        <p:cTn id="247" dur="500"/>
                                        <p:tgtEl>
                                          <p:spTgt spid="50"/>
                                        </p:tgtEl>
                                      </p:cBhvr>
                                    </p:animEffect>
                                  </p:childTnLst>
                                </p:cTn>
                              </p:par>
                              <p:par>
                                <p:cTn id="248" presetID="16" presetClass="entr" presetSubtype="21" fill="hold" grpId="0" nodeType="withEffect">
                                  <p:stCondLst>
                                    <p:cond delay="0"/>
                                  </p:stCondLst>
                                  <p:childTnLst>
                                    <p:set>
                                      <p:cBhvr>
                                        <p:cTn id="249" dur="1" fill="hold">
                                          <p:stCondLst>
                                            <p:cond delay="0"/>
                                          </p:stCondLst>
                                        </p:cTn>
                                        <p:tgtEl>
                                          <p:spTgt spid="142"/>
                                        </p:tgtEl>
                                        <p:attrNameLst>
                                          <p:attrName>style.visibility</p:attrName>
                                        </p:attrNameLst>
                                      </p:cBhvr>
                                      <p:to>
                                        <p:strVal val="visible"/>
                                      </p:to>
                                    </p:set>
                                    <p:animEffect transition="in" filter="barn(inVertical)">
                                      <p:cBhvr>
                                        <p:cTn id="250" dur="500"/>
                                        <p:tgtEl>
                                          <p:spTgt spid="142"/>
                                        </p:tgtEl>
                                      </p:cBhvr>
                                    </p:animEffect>
                                  </p:childTnLst>
                                </p:cTn>
                              </p:par>
                            </p:childTnLst>
                          </p:cTn>
                        </p:par>
                      </p:childTnLst>
                    </p:cTn>
                  </p:par>
                  <p:par>
                    <p:cTn id="251" fill="hold">
                      <p:stCondLst>
                        <p:cond delay="indefinite"/>
                      </p:stCondLst>
                      <p:childTnLst>
                        <p:par>
                          <p:cTn id="252" fill="hold">
                            <p:stCondLst>
                              <p:cond delay="0"/>
                            </p:stCondLst>
                            <p:childTnLst>
                              <p:par>
                                <p:cTn id="253" presetID="16" presetClass="entr" presetSubtype="21" fill="hold" nodeType="clickEffect">
                                  <p:stCondLst>
                                    <p:cond delay="0"/>
                                  </p:stCondLst>
                                  <p:childTnLst>
                                    <p:set>
                                      <p:cBhvr>
                                        <p:cTn id="254" dur="1" fill="hold">
                                          <p:stCondLst>
                                            <p:cond delay="0"/>
                                          </p:stCondLst>
                                        </p:cTn>
                                        <p:tgtEl>
                                          <p:spTgt spid="5130"/>
                                        </p:tgtEl>
                                        <p:attrNameLst>
                                          <p:attrName>style.visibility</p:attrName>
                                        </p:attrNameLst>
                                      </p:cBhvr>
                                      <p:to>
                                        <p:strVal val="visible"/>
                                      </p:to>
                                    </p:set>
                                    <p:animEffect transition="in" filter="barn(inVertical)">
                                      <p:cBhvr>
                                        <p:cTn id="255" dur="500"/>
                                        <p:tgtEl>
                                          <p:spTgt spid="5130"/>
                                        </p:tgtEl>
                                      </p:cBhvr>
                                    </p:animEffect>
                                  </p:childTnLst>
                                </p:cTn>
                              </p:par>
                              <p:par>
                                <p:cTn id="256" presetID="16" presetClass="entr" presetSubtype="21" fill="hold" grpId="0" nodeType="withEffect">
                                  <p:stCondLst>
                                    <p:cond delay="0"/>
                                  </p:stCondLst>
                                  <p:childTnLst>
                                    <p:set>
                                      <p:cBhvr>
                                        <p:cTn id="257" dur="1" fill="hold">
                                          <p:stCondLst>
                                            <p:cond delay="0"/>
                                          </p:stCondLst>
                                        </p:cTn>
                                        <p:tgtEl>
                                          <p:spTgt spid="131"/>
                                        </p:tgtEl>
                                        <p:attrNameLst>
                                          <p:attrName>style.visibility</p:attrName>
                                        </p:attrNameLst>
                                      </p:cBhvr>
                                      <p:to>
                                        <p:strVal val="visible"/>
                                      </p:to>
                                    </p:set>
                                    <p:animEffect transition="in" filter="barn(inVertical)">
                                      <p:cBhvr>
                                        <p:cTn id="258" dur="500"/>
                                        <p:tgtEl>
                                          <p:spTgt spid="131"/>
                                        </p:tgtEl>
                                      </p:cBhvr>
                                    </p:animEffect>
                                  </p:childTnLst>
                                </p:cTn>
                              </p:par>
                              <p:par>
                                <p:cTn id="259" presetID="16" presetClass="entr" presetSubtype="21" fill="hold" nodeType="withEffect">
                                  <p:stCondLst>
                                    <p:cond delay="0"/>
                                  </p:stCondLst>
                                  <p:childTnLst>
                                    <p:set>
                                      <p:cBhvr>
                                        <p:cTn id="260" dur="1" fill="hold">
                                          <p:stCondLst>
                                            <p:cond delay="0"/>
                                          </p:stCondLst>
                                        </p:cTn>
                                        <p:tgtEl>
                                          <p:spTgt spid="135"/>
                                        </p:tgtEl>
                                        <p:attrNameLst>
                                          <p:attrName>style.visibility</p:attrName>
                                        </p:attrNameLst>
                                      </p:cBhvr>
                                      <p:to>
                                        <p:strVal val="visible"/>
                                      </p:to>
                                    </p:set>
                                    <p:animEffect transition="in" filter="barn(inVertical)">
                                      <p:cBhvr>
                                        <p:cTn id="261" dur="500"/>
                                        <p:tgtEl>
                                          <p:spTgt spid="135"/>
                                        </p:tgtEl>
                                      </p:cBhvr>
                                    </p:animEffect>
                                  </p:childTnLst>
                                </p:cTn>
                              </p:par>
                              <p:par>
                                <p:cTn id="262" presetID="16" presetClass="entr" presetSubtype="21" fill="hold" nodeType="withEffect">
                                  <p:stCondLst>
                                    <p:cond delay="0"/>
                                  </p:stCondLst>
                                  <p:childTnLst>
                                    <p:set>
                                      <p:cBhvr>
                                        <p:cTn id="263" dur="1" fill="hold">
                                          <p:stCondLst>
                                            <p:cond delay="0"/>
                                          </p:stCondLst>
                                        </p:cTn>
                                        <p:tgtEl>
                                          <p:spTgt spid="136"/>
                                        </p:tgtEl>
                                        <p:attrNameLst>
                                          <p:attrName>style.visibility</p:attrName>
                                        </p:attrNameLst>
                                      </p:cBhvr>
                                      <p:to>
                                        <p:strVal val="visible"/>
                                      </p:to>
                                    </p:set>
                                    <p:animEffect transition="in" filter="barn(inVertical)">
                                      <p:cBhvr>
                                        <p:cTn id="264" dur="500"/>
                                        <p:tgtEl>
                                          <p:spTgt spid="136"/>
                                        </p:tgtEl>
                                      </p:cBhvr>
                                    </p:animEffect>
                                  </p:childTnLst>
                                </p:cTn>
                              </p:par>
                              <p:par>
                                <p:cTn id="265" presetID="16" presetClass="entr" presetSubtype="21" fill="hold" nodeType="withEffect">
                                  <p:stCondLst>
                                    <p:cond delay="0"/>
                                  </p:stCondLst>
                                  <p:childTnLst>
                                    <p:set>
                                      <p:cBhvr>
                                        <p:cTn id="266" dur="1" fill="hold">
                                          <p:stCondLst>
                                            <p:cond delay="0"/>
                                          </p:stCondLst>
                                        </p:cTn>
                                        <p:tgtEl>
                                          <p:spTgt spid="137"/>
                                        </p:tgtEl>
                                        <p:attrNameLst>
                                          <p:attrName>style.visibility</p:attrName>
                                        </p:attrNameLst>
                                      </p:cBhvr>
                                      <p:to>
                                        <p:strVal val="visible"/>
                                      </p:to>
                                    </p:set>
                                    <p:animEffect transition="in" filter="barn(inVertical)">
                                      <p:cBhvr>
                                        <p:cTn id="267" dur="500"/>
                                        <p:tgtEl>
                                          <p:spTgt spid="137"/>
                                        </p:tgtEl>
                                      </p:cBhvr>
                                    </p:animEffect>
                                  </p:childTnLst>
                                </p:cTn>
                              </p:par>
                              <p:par>
                                <p:cTn id="268" presetID="16" presetClass="entr" presetSubtype="21" fill="hold" nodeType="withEffect">
                                  <p:stCondLst>
                                    <p:cond delay="0"/>
                                  </p:stCondLst>
                                  <p:childTnLst>
                                    <p:set>
                                      <p:cBhvr>
                                        <p:cTn id="269" dur="1" fill="hold">
                                          <p:stCondLst>
                                            <p:cond delay="0"/>
                                          </p:stCondLst>
                                        </p:cTn>
                                        <p:tgtEl>
                                          <p:spTgt spid="138"/>
                                        </p:tgtEl>
                                        <p:attrNameLst>
                                          <p:attrName>style.visibility</p:attrName>
                                        </p:attrNameLst>
                                      </p:cBhvr>
                                      <p:to>
                                        <p:strVal val="visible"/>
                                      </p:to>
                                    </p:set>
                                    <p:animEffect transition="in" filter="barn(inVertical)">
                                      <p:cBhvr>
                                        <p:cTn id="270" dur="500"/>
                                        <p:tgtEl>
                                          <p:spTgt spid="138"/>
                                        </p:tgtEl>
                                      </p:cBhvr>
                                    </p:animEffect>
                                  </p:childTnLst>
                                </p:cTn>
                              </p:par>
                              <p:par>
                                <p:cTn id="271" presetID="16" presetClass="entr" presetSubtype="21" fill="hold" nodeType="withEffect">
                                  <p:stCondLst>
                                    <p:cond delay="0"/>
                                  </p:stCondLst>
                                  <p:childTnLst>
                                    <p:set>
                                      <p:cBhvr>
                                        <p:cTn id="272" dur="1" fill="hold">
                                          <p:stCondLst>
                                            <p:cond delay="0"/>
                                          </p:stCondLst>
                                        </p:cTn>
                                        <p:tgtEl>
                                          <p:spTgt spid="139"/>
                                        </p:tgtEl>
                                        <p:attrNameLst>
                                          <p:attrName>style.visibility</p:attrName>
                                        </p:attrNameLst>
                                      </p:cBhvr>
                                      <p:to>
                                        <p:strVal val="visible"/>
                                      </p:to>
                                    </p:set>
                                    <p:animEffect transition="in" filter="barn(inVertical)">
                                      <p:cBhvr>
                                        <p:cTn id="273" dur="500"/>
                                        <p:tgtEl>
                                          <p:spTgt spid="139"/>
                                        </p:tgtEl>
                                      </p:cBhvr>
                                    </p:animEffect>
                                  </p:childTnLst>
                                </p:cTn>
                              </p:par>
                              <p:par>
                                <p:cTn id="274" presetID="16" presetClass="entr" presetSubtype="21" fill="hold" nodeType="withEffect">
                                  <p:stCondLst>
                                    <p:cond delay="0"/>
                                  </p:stCondLst>
                                  <p:childTnLst>
                                    <p:set>
                                      <p:cBhvr>
                                        <p:cTn id="275" dur="1" fill="hold">
                                          <p:stCondLst>
                                            <p:cond delay="0"/>
                                          </p:stCondLst>
                                        </p:cTn>
                                        <p:tgtEl>
                                          <p:spTgt spid="140"/>
                                        </p:tgtEl>
                                        <p:attrNameLst>
                                          <p:attrName>style.visibility</p:attrName>
                                        </p:attrNameLst>
                                      </p:cBhvr>
                                      <p:to>
                                        <p:strVal val="visible"/>
                                      </p:to>
                                    </p:set>
                                    <p:animEffect transition="in" filter="barn(inVertical)">
                                      <p:cBhvr>
                                        <p:cTn id="27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4" grpId="0" animBg="1"/>
      <p:bldP spid="15" grpId="0" animBg="1"/>
      <p:bldP spid="16" grpId="0" animBg="1"/>
      <p:bldP spid="9" grpId="0" animBg="1"/>
      <p:bldP spid="17" grpId="0" animBg="1"/>
      <p:bldP spid="18" grpId="0" animBg="1"/>
      <p:bldP spid="20" grpId="0" animBg="1"/>
      <p:bldP spid="21" grpId="0" animBg="1"/>
      <p:bldP spid="22" grpId="0" animBg="1"/>
      <p:bldP spid="23" grpId="0" animBg="1"/>
      <p:bldP spid="24" grpId="0" animBg="1"/>
      <p:bldP spid="26" grpId="0" animBg="1"/>
      <p:bldP spid="27" grpId="0" animBg="1"/>
      <p:bldP spid="28" grpId="0" animBg="1"/>
      <p:bldP spid="29" grpId="0" animBg="1"/>
      <p:bldP spid="31" grpId="0" animBg="1"/>
      <p:bldP spid="32" grpId="0" animBg="1"/>
      <p:bldP spid="33" grpId="0" animBg="1"/>
      <p:bldP spid="34" grpId="0"/>
      <p:bldP spid="35" grpId="0" animBg="1"/>
      <p:bldP spid="36" grpId="0" animBg="1"/>
      <p:bldP spid="2" grpId="0" animBg="1"/>
      <p:bldP spid="3" grpId="0"/>
      <p:bldP spid="37" grpId="0"/>
      <p:bldP spid="39" grpId="0" animBg="1"/>
      <p:bldP spid="40" grpId="0"/>
      <p:bldP spid="42" grpId="0"/>
      <p:bldP spid="43" grpId="0" animBg="1"/>
      <p:bldP spid="44" grpId="0"/>
      <p:bldP spid="46" grpId="0"/>
      <p:bldP spid="79" grpId="0" animBg="1"/>
      <p:bldP spid="80" grpId="0"/>
      <p:bldP spid="81" grpId="0"/>
      <p:bldP spid="82" grpId="0"/>
      <p:bldP spid="83" grpId="0"/>
      <p:bldP spid="84" grpId="0"/>
      <p:bldP spid="85" grpId="0"/>
      <p:bldP spid="86" grpId="0"/>
      <p:bldP spid="87" grpId="0"/>
      <p:bldP spid="12" grpId="0" animBg="1"/>
      <p:bldP spid="113" grpId="0"/>
      <p:bldP spid="113" grpId="1"/>
      <p:bldP spid="114" grpId="0"/>
      <p:bldP spid="114" grpId="1"/>
      <p:bldP spid="124" grpId="0"/>
      <p:bldP spid="125" grpId="0"/>
      <p:bldP spid="126" grpId="0" animBg="1"/>
      <p:bldP spid="45" grpId="0" animBg="1"/>
      <p:bldP spid="127" grpId="0" animBg="1"/>
      <p:bldP spid="128" grpId="0" animBg="1"/>
      <p:bldP spid="129" grpId="0" animBg="1"/>
      <p:bldP spid="130" grpId="0"/>
      <p:bldP spid="131" grpId="0"/>
      <p:bldP spid="50" grpId="0"/>
      <p:bldP spid="142"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1489E4B4-D449-4C45-A13C-7E51F860D797}"/>
              </a:ext>
            </a:extLst>
          </p:cNvPr>
          <p:cNvSpPr/>
          <p:nvPr/>
        </p:nvSpPr>
        <p:spPr>
          <a:xfrm>
            <a:off x="222508" y="229401"/>
            <a:ext cx="5713071" cy="641338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orme libre : forme 52">
            <a:extLst>
              <a:ext uri="{FF2B5EF4-FFF2-40B4-BE49-F238E27FC236}">
                <a16:creationId xmlns:a16="http://schemas.microsoft.com/office/drawing/2014/main" id="{06C4C000-66C4-48F0-98C0-DFDF46516BCF}"/>
              </a:ext>
            </a:extLst>
          </p:cNvPr>
          <p:cNvSpPr/>
          <p:nvPr/>
        </p:nvSpPr>
        <p:spPr>
          <a:xfrm>
            <a:off x="224498" y="241985"/>
            <a:ext cx="511728" cy="2365695"/>
          </a:xfrm>
          <a:custGeom>
            <a:avLst/>
            <a:gdLst>
              <a:gd name="connsiteX0" fmla="*/ 16778 w 511728"/>
              <a:gd name="connsiteY0" fmla="*/ 2365695 h 2365695"/>
              <a:gd name="connsiteX1" fmla="*/ 75501 w 511728"/>
              <a:gd name="connsiteY1" fmla="*/ 2323750 h 2365695"/>
              <a:gd name="connsiteX2" fmla="*/ 125835 w 511728"/>
              <a:gd name="connsiteY2" fmla="*/ 2348917 h 2365695"/>
              <a:gd name="connsiteX3" fmla="*/ 209725 w 511728"/>
              <a:gd name="connsiteY3" fmla="*/ 2298583 h 2365695"/>
              <a:gd name="connsiteX4" fmla="*/ 260058 w 511728"/>
              <a:gd name="connsiteY4" fmla="*/ 2281805 h 2365695"/>
              <a:gd name="connsiteX5" fmla="*/ 276836 w 511728"/>
              <a:gd name="connsiteY5" fmla="*/ 2231471 h 2365695"/>
              <a:gd name="connsiteX6" fmla="*/ 276836 w 511728"/>
              <a:gd name="connsiteY6" fmla="*/ 2197915 h 2365695"/>
              <a:gd name="connsiteX7" fmla="*/ 310392 w 511728"/>
              <a:gd name="connsiteY7" fmla="*/ 2147581 h 2365695"/>
              <a:gd name="connsiteX8" fmla="*/ 385893 w 511728"/>
              <a:gd name="connsiteY8" fmla="*/ 2130803 h 2365695"/>
              <a:gd name="connsiteX9" fmla="*/ 436227 w 511728"/>
              <a:gd name="connsiteY9" fmla="*/ 2063691 h 2365695"/>
              <a:gd name="connsiteX10" fmla="*/ 503339 w 511728"/>
              <a:gd name="connsiteY10" fmla="*/ 2038525 h 2365695"/>
              <a:gd name="connsiteX11" fmla="*/ 511728 w 511728"/>
              <a:gd name="connsiteY11" fmla="*/ 2021747 h 2365695"/>
              <a:gd name="connsiteX12" fmla="*/ 511728 w 511728"/>
              <a:gd name="connsiteY12" fmla="*/ 1929468 h 2365695"/>
              <a:gd name="connsiteX13" fmla="*/ 453005 w 511728"/>
              <a:gd name="connsiteY13" fmla="*/ 1879134 h 2365695"/>
              <a:gd name="connsiteX14" fmla="*/ 453005 w 511728"/>
              <a:gd name="connsiteY14" fmla="*/ 1711354 h 2365695"/>
              <a:gd name="connsiteX15" fmla="*/ 377504 w 511728"/>
              <a:gd name="connsiteY15" fmla="*/ 1602297 h 2365695"/>
              <a:gd name="connsiteX16" fmla="*/ 394282 w 511728"/>
              <a:gd name="connsiteY16" fmla="*/ 1451295 h 2365695"/>
              <a:gd name="connsiteX17" fmla="*/ 461394 w 511728"/>
              <a:gd name="connsiteY17" fmla="*/ 1409350 h 2365695"/>
              <a:gd name="connsiteX18" fmla="*/ 343948 w 511728"/>
              <a:gd name="connsiteY18" fmla="*/ 1300293 h 2365695"/>
              <a:gd name="connsiteX19" fmla="*/ 268447 w 511728"/>
              <a:gd name="connsiteY19" fmla="*/ 1132514 h 2365695"/>
              <a:gd name="connsiteX20" fmla="*/ 176169 w 511728"/>
              <a:gd name="connsiteY20" fmla="*/ 1090569 h 2365695"/>
              <a:gd name="connsiteX21" fmla="*/ 159391 w 511728"/>
              <a:gd name="connsiteY21" fmla="*/ 922789 h 2365695"/>
              <a:gd name="connsiteX22" fmla="*/ 117446 w 511728"/>
              <a:gd name="connsiteY22" fmla="*/ 872455 h 2365695"/>
              <a:gd name="connsiteX23" fmla="*/ 75501 w 511728"/>
              <a:gd name="connsiteY23" fmla="*/ 830510 h 2365695"/>
              <a:gd name="connsiteX24" fmla="*/ 75501 w 511728"/>
              <a:gd name="connsiteY24" fmla="*/ 687897 h 2365695"/>
              <a:gd name="connsiteX25" fmla="*/ 100668 w 511728"/>
              <a:gd name="connsiteY25" fmla="*/ 503339 h 2365695"/>
              <a:gd name="connsiteX26" fmla="*/ 134224 w 511728"/>
              <a:gd name="connsiteY26" fmla="*/ 469783 h 2365695"/>
              <a:gd name="connsiteX27" fmla="*/ 167780 w 511728"/>
              <a:gd name="connsiteY27" fmla="*/ 436227 h 2365695"/>
              <a:gd name="connsiteX28" fmla="*/ 176169 w 511728"/>
              <a:gd name="connsiteY28" fmla="*/ 360726 h 2365695"/>
              <a:gd name="connsiteX29" fmla="*/ 260058 w 511728"/>
              <a:gd name="connsiteY29" fmla="*/ 251669 h 2365695"/>
              <a:gd name="connsiteX30" fmla="*/ 285225 w 511728"/>
              <a:gd name="connsiteY30" fmla="*/ 184558 h 2365695"/>
              <a:gd name="connsiteX31" fmla="*/ 318781 w 511728"/>
              <a:gd name="connsiteY31" fmla="*/ 50334 h 2365695"/>
              <a:gd name="connsiteX32" fmla="*/ 469783 w 511728"/>
              <a:gd name="connsiteY32" fmla="*/ 0 h 2365695"/>
              <a:gd name="connsiteX33" fmla="*/ 0 w 511728"/>
              <a:gd name="connsiteY33" fmla="*/ 0 h 2365695"/>
              <a:gd name="connsiteX34" fmla="*/ 16778 w 511728"/>
              <a:gd name="connsiteY34" fmla="*/ 2365695 h 236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1728" h="2365695">
                <a:moveTo>
                  <a:pt x="16778" y="2365695"/>
                </a:moveTo>
                <a:lnTo>
                  <a:pt x="75501" y="2323750"/>
                </a:lnTo>
                <a:lnTo>
                  <a:pt x="125835" y="2348917"/>
                </a:lnTo>
                <a:lnTo>
                  <a:pt x="209725" y="2298583"/>
                </a:lnTo>
                <a:lnTo>
                  <a:pt x="260058" y="2281805"/>
                </a:lnTo>
                <a:lnTo>
                  <a:pt x="276836" y="2231471"/>
                </a:lnTo>
                <a:lnTo>
                  <a:pt x="276836" y="2197915"/>
                </a:lnTo>
                <a:lnTo>
                  <a:pt x="310392" y="2147581"/>
                </a:lnTo>
                <a:lnTo>
                  <a:pt x="385893" y="2130803"/>
                </a:lnTo>
                <a:lnTo>
                  <a:pt x="436227" y="2063691"/>
                </a:lnTo>
                <a:lnTo>
                  <a:pt x="503339" y="2038525"/>
                </a:lnTo>
                <a:lnTo>
                  <a:pt x="511728" y="2021747"/>
                </a:lnTo>
                <a:lnTo>
                  <a:pt x="511728" y="1929468"/>
                </a:lnTo>
                <a:lnTo>
                  <a:pt x="453005" y="1879134"/>
                </a:lnTo>
                <a:lnTo>
                  <a:pt x="453005" y="1711354"/>
                </a:lnTo>
                <a:lnTo>
                  <a:pt x="377504" y="1602297"/>
                </a:lnTo>
                <a:lnTo>
                  <a:pt x="394282" y="1451295"/>
                </a:lnTo>
                <a:lnTo>
                  <a:pt x="461394" y="1409350"/>
                </a:lnTo>
                <a:lnTo>
                  <a:pt x="343948" y="1300293"/>
                </a:lnTo>
                <a:lnTo>
                  <a:pt x="268447" y="1132514"/>
                </a:lnTo>
                <a:lnTo>
                  <a:pt x="176169" y="1090569"/>
                </a:lnTo>
                <a:lnTo>
                  <a:pt x="159391" y="922789"/>
                </a:lnTo>
                <a:lnTo>
                  <a:pt x="117446" y="872455"/>
                </a:lnTo>
                <a:lnTo>
                  <a:pt x="75501" y="830510"/>
                </a:lnTo>
                <a:lnTo>
                  <a:pt x="75501" y="687897"/>
                </a:lnTo>
                <a:lnTo>
                  <a:pt x="100668" y="503339"/>
                </a:lnTo>
                <a:lnTo>
                  <a:pt x="134224" y="469783"/>
                </a:lnTo>
                <a:lnTo>
                  <a:pt x="167780" y="436227"/>
                </a:lnTo>
                <a:lnTo>
                  <a:pt x="176169" y="360726"/>
                </a:lnTo>
                <a:lnTo>
                  <a:pt x="260058" y="251669"/>
                </a:lnTo>
                <a:lnTo>
                  <a:pt x="285225" y="184558"/>
                </a:lnTo>
                <a:lnTo>
                  <a:pt x="318781" y="50334"/>
                </a:lnTo>
                <a:lnTo>
                  <a:pt x="469783" y="0"/>
                </a:lnTo>
                <a:lnTo>
                  <a:pt x="0" y="0"/>
                </a:lnTo>
                <a:cubicBezTo>
                  <a:pt x="2796" y="782972"/>
                  <a:pt x="5593" y="1565945"/>
                  <a:pt x="16778" y="2365695"/>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orme libre : forme 54">
            <a:extLst>
              <a:ext uri="{FF2B5EF4-FFF2-40B4-BE49-F238E27FC236}">
                <a16:creationId xmlns:a16="http://schemas.microsoft.com/office/drawing/2014/main" id="{96550FFD-70EA-4F3E-9720-81A9B94B7DE7}"/>
              </a:ext>
            </a:extLst>
          </p:cNvPr>
          <p:cNvSpPr/>
          <p:nvPr/>
        </p:nvSpPr>
        <p:spPr>
          <a:xfrm>
            <a:off x="331075" y="236479"/>
            <a:ext cx="1803662" cy="779282"/>
          </a:xfrm>
          <a:custGeom>
            <a:avLst/>
            <a:gdLst>
              <a:gd name="connsiteX0" fmla="*/ 952108 w 1803662"/>
              <a:gd name="connsiteY0" fmla="*/ 433633 h 779282"/>
              <a:gd name="connsiteX1" fmla="*/ 926969 w 1803662"/>
              <a:gd name="connsiteY1" fmla="*/ 496478 h 779282"/>
              <a:gd name="connsiteX2" fmla="*/ 845271 w 1803662"/>
              <a:gd name="connsiteY2" fmla="*/ 543612 h 779282"/>
              <a:gd name="connsiteX3" fmla="*/ 838986 w 1803662"/>
              <a:gd name="connsiteY3" fmla="*/ 647307 h 779282"/>
              <a:gd name="connsiteX4" fmla="*/ 769856 w 1803662"/>
              <a:gd name="connsiteY4" fmla="*/ 685014 h 779282"/>
              <a:gd name="connsiteX5" fmla="*/ 697584 w 1803662"/>
              <a:gd name="connsiteY5" fmla="*/ 722721 h 779282"/>
              <a:gd name="connsiteX6" fmla="*/ 512190 w 1803662"/>
              <a:gd name="connsiteY6" fmla="*/ 747859 h 779282"/>
              <a:gd name="connsiteX7" fmla="*/ 477625 w 1803662"/>
              <a:gd name="connsiteY7" fmla="*/ 725863 h 779282"/>
              <a:gd name="connsiteX8" fmla="*/ 402211 w 1803662"/>
              <a:gd name="connsiteY8" fmla="*/ 769855 h 779282"/>
              <a:gd name="connsiteX9" fmla="*/ 370788 w 1803662"/>
              <a:gd name="connsiteY9" fmla="*/ 747859 h 779282"/>
              <a:gd name="connsiteX10" fmla="*/ 361361 w 1803662"/>
              <a:gd name="connsiteY10" fmla="*/ 634738 h 779282"/>
              <a:gd name="connsiteX11" fmla="*/ 329939 w 1803662"/>
              <a:gd name="connsiteY11" fmla="*/ 609600 h 779282"/>
              <a:gd name="connsiteX12" fmla="*/ 311085 w 1803662"/>
              <a:gd name="connsiteY12" fmla="*/ 590746 h 779282"/>
              <a:gd name="connsiteX13" fmla="*/ 348792 w 1803662"/>
              <a:gd name="connsiteY13" fmla="*/ 568750 h 779282"/>
              <a:gd name="connsiteX14" fmla="*/ 311085 w 1803662"/>
              <a:gd name="connsiteY14" fmla="*/ 546754 h 779282"/>
              <a:gd name="connsiteX15" fmla="*/ 301658 w 1803662"/>
              <a:gd name="connsiteY15" fmla="*/ 490193 h 779282"/>
              <a:gd name="connsiteX16" fmla="*/ 295374 w 1803662"/>
              <a:gd name="connsiteY16" fmla="*/ 443059 h 779282"/>
              <a:gd name="connsiteX17" fmla="*/ 273378 w 1803662"/>
              <a:gd name="connsiteY17" fmla="*/ 414779 h 779282"/>
              <a:gd name="connsiteX18" fmla="*/ 185394 w 1803662"/>
              <a:gd name="connsiteY18" fmla="*/ 417921 h 779282"/>
              <a:gd name="connsiteX19" fmla="*/ 135118 w 1803662"/>
              <a:gd name="connsiteY19" fmla="*/ 436775 h 779282"/>
              <a:gd name="connsiteX20" fmla="*/ 109980 w 1803662"/>
              <a:gd name="connsiteY20" fmla="*/ 465055 h 779282"/>
              <a:gd name="connsiteX21" fmla="*/ 125691 w 1803662"/>
              <a:gd name="connsiteY21" fmla="*/ 490193 h 779282"/>
              <a:gd name="connsiteX22" fmla="*/ 106838 w 1803662"/>
              <a:gd name="connsiteY22" fmla="*/ 515332 h 779282"/>
              <a:gd name="connsiteX23" fmla="*/ 56561 w 1803662"/>
              <a:gd name="connsiteY23" fmla="*/ 534185 h 779282"/>
              <a:gd name="connsiteX24" fmla="*/ 0 w 1803662"/>
              <a:gd name="connsiteY24" fmla="*/ 524758 h 779282"/>
              <a:gd name="connsiteX25" fmla="*/ 0 w 1803662"/>
              <a:gd name="connsiteY25" fmla="*/ 524758 h 779282"/>
              <a:gd name="connsiteX26" fmla="*/ 3143 w 1803662"/>
              <a:gd name="connsiteY26" fmla="*/ 505905 h 779282"/>
              <a:gd name="connsiteX27" fmla="*/ 62846 w 1803662"/>
              <a:gd name="connsiteY27" fmla="*/ 439917 h 779282"/>
              <a:gd name="connsiteX28" fmla="*/ 69130 w 1803662"/>
              <a:gd name="connsiteY28" fmla="*/ 373929 h 779282"/>
              <a:gd name="connsiteX29" fmla="*/ 160256 w 1803662"/>
              <a:gd name="connsiteY29" fmla="*/ 248239 h 779282"/>
              <a:gd name="connsiteX30" fmla="*/ 210532 w 1803662"/>
              <a:gd name="connsiteY30" fmla="*/ 53418 h 779282"/>
              <a:gd name="connsiteX31" fmla="*/ 383357 w 1803662"/>
              <a:gd name="connsiteY31" fmla="*/ 6284 h 779282"/>
              <a:gd name="connsiteX32" fmla="*/ 1401452 w 1803662"/>
              <a:gd name="connsiteY32" fmla="*/ 0 h 779282"/>
              <a:gd name="connsiteX33" fmla="*/ 1407736 w 1803662"/>
              <a:gd name="connsiteY33" fmla="*/ 69129 h 779282"/>
              <a:gd name="connsiteX34" fmla="*/ 1395167 w 1803662"/>
              <a:gd name="connsiteY34" fmla="*/ 122548 h 779282"/>
              <a:gd name="connsiteX35" fmla="*/ 1489435 w 1803662"/>
              <a:gd name="connsiteY35" fmla="*/ 106837 h 779282"/>
              <a:gd name="connsiteX36" fmla="*/ 1524000 w 1803662"/>
              <a:gd name="connsiteY36" fmla="*/ 119406 h 779282"/>
              <a:gd name="connsiteX37" fmla="*/ 1555423 w 1803662"/>
              <a:gd name="connsiteY37" fmla="*/ 163398 h 779282"/>
              <a:gd name="connsiteX38" fmla="*/ 1545996 w 1803662"/>
              <a:gd name="connsiteY38" fmla="*/ 197962 h 779282"/>
              <a:gd name="connsiteX39" fmla="*/ 1621411 w 1803662"/>
              <a:gd name="connsiteY39" fmla="*/ 223101 h 779282"/>
              <a:gd name="connsiteX40" fmla="*/ 1687398 w 1803662"/>
              <a:gd name="connsiteY40" fmla="*/ 223101 h 779282"/>
              <a:gd name="connsiteX41" fmla="*/ 1703110 w 1803662"/>
              <a:gd name="connsiteY41" fmla="*/ 201105 h 779282"/>
              <a:gd name="connsiteX42" fmla="*/ 1747101 w 1803662"/>
              <a:gd name="connsiteY42" fmla="*/ 175967 h 779282"/>
              <a:gd name="connsiteX43" fmla="*/ 1803662 w 1803662"/>
              <a:gd name="connsiteY43" fmla="*/ 204247 h 779282"/>
              <a:gd name="connsiteX44" fmla="*/ 1762813 w 1803662"/>
              <a:gd name="connsiteY44" fmla="*/ 292230 h 779282"/>
              <a:gd name="connsiteX45" fmla="*/ 1753386 w 1803662"/>
              <a:gd name="connsiteY45" fmla="*/ 329938 h 779282"/>
              <a:gd name="connsiteX46" fmla="*/ 1743959 w 1803662"/>
              <a:gd name="connsiteY46" fmla="*/ 355076 h 779282"/>
              <a:gd name="connsiteX47" fmla="*/ 1747101 w 1803662"/>
              <a:gd name="connsiteY47" fmla="*/ 380214 h 779282"/>
              <a:gd name="connsiteX48" fmla="*/ 1791093 w 1803662"/>
              <a:gd name="connsiteY48" fmla="*/ 408494 h 779282"/>
              <a:gd name="connsiteX49" fmla="*/ 1772240 w 1803662"/>
              <a:gd name="connsiteY49" fmla="*/ 449344 h 779282"/>
              <a:gd name="connsiteX50" fmla="*/ 1699967 w 1803662"/>
              <a:gd name="connsiteY50" fmla="*/ 414779 h 779282"/>
              <a:gd name="connsiteX51" fmla="*/ 1668545 w 1803662"/>
              <a:gd name="connsiteY51" fmla="*/ 458771 h 779282"/>
              <a:gd name="connsiteX52" fmla="*/ 1684256 w 1803662"/>
              <a:gd name="connsiteY52" fmla="*/ 499620 h 779282"/>
              <a:gd name="connsiteX53" fmla="*/ 1668545 w 1803662"/>
              <a:gd name="connsiteY53" fmla="*/ 562466 h 779282"/>
              <a:gd name="connsiteX54" fmla="*/ 1665402 w 1803662"/>
              <a:gd name="connsiteY54" fmla="*/ 609600 h 779282"/>
              <a:gd name="connsiteX55" fmla="*/ 1599415 w 1803662"/>
              <a:gd name="connsiteY55" fmla="*/ 565608 h 779282"/>
              <a:gd name="connsiteX56" fmla="*/ 1586846 w 1803662"/>
              <a:gd name="connsiteY56" fmla="*/ 518474 h 779282"/>
              <a:gd name="connsiteX57" fmla="*/ 1545996 w 1803662"/>
              <a:gd name="connsiteY57" fmla="*/ 512189 h 779282"/>
              <a:gd name="connsiteX58" fmla="*/ 1436017 w 1803662"/>
              <a:gd name="connsiteY58" fmla="*/ 534185 h 779282"/>
              <a:gd name="connsiteX59" fmla="*/ 1329180 w 1803662"/>
              <a:gd name="connsiteY59" fmla="*/ 424206 h 779282"/>
              <a:gd name="connsiteX60" fmla="*/ 1300899 w 1803662"/>
              <a:gd name="connsiteY60" fmla="*/ 436775 h 779282"/>
              <a:gd name="connsiteX61" fmla="*/ 1304042 w 1803662"/>
              <a:gd name="connsiteY61" fmla="*/ 543612 h 779282"/>
              <a:gd name="connsiteX62" fmla="*/ 1256908 w 1803662"/>
              <a:gd name="connsiteY62" fmla="*/ 634738 h 779282"/>
              <a:gd name="connsiteX63" fmla="*/ 1203489 w 1803662"/>
              <a:gd name="connsiteY63" fmla="*/ 707010 h 779282"/>
              <a:gd name="connsiteX64" fmla="*/ 1216058 w 1803662"/>
              <a:gd name="connsiteY64" fmla="*/ 779282 h 779282"/>
              <a:gd name="connsiteX65" fmla="*/ 1153213 w 1803662"/>
              <a:gd name="connsiteY65" fmla="*/ 776140 h 779282"/>
              <a:gd name="connsiteX66" fmla="*/ 1112363 w 1803662"/>
              <a:gd name="connsiteY66" fmla="*/ 741575 h 779282"/>
              <a:gd name="connsiteX67" fmla="*/ 1096652 w 1803662"/>
              <a:gd name="connsiteY67" fmla="*/ 678729 h 779282"/>
              <a:gd name="connsiteX68" fmla="*/ 964677 w 1803662"/>
              <a:gd name="connsiteY68" fmla="*/ 590746 h 779282"/>
              <a:gd name="connsiteX69" fmla="*/ 980388 w 1803662"/>
              <a:gd name="connsiteY69" fmla="*/ 537327 h 779282"/>
              <a:gd name="connsiteX70" fmla="*/ 952108 w 1803662"/>
              <a:gd name="connsiteY70" fmla="*/ 433633 h 77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03662" h="779282">
                <a:moveTo>
                  <a:pt x="952108" y="433633"/>
                </a:moveTo>
                <a:lnTo>
                  <a:pt x="926969" y="496478"/>
                </a:lnTo>
                <a:lnTo>
                  <a:pt x="845271" y="543612"/>
                </a:lnTo>
                <a:lnTo>
                  <a:pt x="838986" y="647307"/>
                </a:lnTo>
                <a:lnTo>
                  <a:pt x="769856" y="685014"/>
                </a:lnTo>
                <a:lnTo>
                  <a:pt x="697584" y="722721"/>
                </a:lnTo>
                <a:lnTo>
                  <a:pt x="512190" y="747859"/>
                </a:lnTo>
                <a:lnTo>
                  <a:pt x="477625" y="725863"/>
                </a:lnTo>
                <a:lnTo>
                  <a:pt x="402211" y="769855"/>
                </a:lnTo>
                <a:lnTo>
                  <a:pt x="370788" y="747859"/>
                </a:lnTo>
                <a:lnTo>
                  <a:pt x="361361" y="634738"/>
                </a:lnTo>
                <a:lnTo>
                  <a:pt x="329939" y="609600"/>
                </a:lnTo>
                <a:lnTo>
                  <a:pt x="311085" y="590746"/>
                </a:lnTo>
                <a:lnTo>
                  <a:pt x="348792" y="568750"/>
                </a:lnTo>
                <a:lnTo>
                  <a:pt x="311085" y="546754"/>
                </a:lnTo>
                <a:lnTo>
                  <a:pt x="301658" y="490193"/>
                </a:lnTo>
                <a:lnTo>
                  <a:pt x="295374" y="443059"/>
                </a:lnTo>
                <a:lnTo>
                  <a:pt x="273378" y="414779"/>
                </a:lnTo>
                <a:lnTo>
                  <a:pt x="185394" y="417921"/>
                </a:lnTo>
                <a:lnTo>
                  <a:pt x="135118" y="436775"/>
                </a:lnTo>
                <a:lnTo>
                  <a:pt x="109980" y="465055"/>
                </a:lnTo>
                <a:lnTo>
                  <a:pt x="125691" y="490193"/>
                </a:lnTo>
                <a:lnTo>
                  <a:pt x="106838" y="515332"/>
                </a:lnTo>
                <a:lnTo>
                  <a:pt x="56561" y="534185"/>
                </a:lnTo>
                <a:lnTo>
                  <a:pt x="0" y="524758"/>
                </a:lnTo>
                <a:lnTo>
                  <a:pt x="0" y="524758"/>
                </a:lnTo>
                <a:lnTo>
                  <a:pt x="3143" y="505905"/>
                </a:lnTo>
                <a:lnTo>
                  <a:pt x="62846" y="439917"/>
                </a:lnTo>
                <a:lnTo>
                  <a:pt x="69130" y="373929"/>
                </a:lnTo>
                <a:lnTo>
                  <a:pt x="160256" y="248239"/>
                </a:lnTo>
                <a:lnTo>
                  <a:pt x="210532" y="53418"/>
                </a:lnTo>
                <a:lnTo>
                  <a:pt x="383357" y="6284"/>
                </a:lnTo>
                <a:lnTo>
                  <a:pt x="1401452" y="0"/>
                </a:lnTo>
                <a:lnTo>
                  <a:pt x="1407736" y="69129"/>
                </a:lnTo>
                <a:lnTo>
                  <a:pt x="1395167" y="122548"/>
                </a:lnTo>
                <a:lnTo>
                  <a:pt x="1489435" y="106837"/>
                </a:lnTo>
                <a:lnTo>
                  <a:pt x="1524000" y="119406"/>
                </a:lnTo>
                <a:lnTo>
                  <a:pt x="1555423" y="163398"/>
                </a:lnTo>
                <a:lnTo>
                  <a:pt x="1545996" y="197962"/>
                </a:lnTo>
                <a:lnTo>
                  <a:pt x="1621411" y="223101"/>
                </a:lnTo>
                <a:lnTo>
                  <a:pt x="1687398" y="223101"/>
                </a:lnTo>
                <a:lnTo>
                  <a:pt x="1703110" y="201105"/>
                </a:lnTo>
                <a:lnTo>
                  <a:pt x="1747101" y="175967"/>
                </a:lnTo>
                <a:lnTo>
                  <a:pt x="1803662" y="204247"/>
                </a:lnTo>
                <a:lnTo>
                  <a:pt x="1762813" y="292230"/>
                </a:lnTo>
                <a:lnTo>
                  <a:pt x="1753386" y="329938"/>
                </a:lnTo>
                <a:lnTo>
                  <a:pt x="1743959" y="355076"/>
                </a:lnTo>
                <a:lnTo>
                  <a:pt x="1747101" y="380214"/>
                </a:lnTo>
                <a:lnTo>
                  <a:pt x="1791093" y="408494"/>
                </a:lnTo>
                <a:lnTo>
                  <a:pt x="1772240" y="449344"/>
                </a:lnTo>
                <a:lnTo>
                  <a:pt x="1699967" y="414779"/>
                </a:lnTo>
                <a:lnTo>
                  <a:pt x="1668545" y="458771"/>
                </a:lnTo>
                <a:lnTo>
                  <a:pt x="1684256" y="499620"/>
                </a:lnTo>
                <a:lnTo>
                  <a:pt x="1668545" y="562466"/>
                </a:lnTo>
                <a:lnTo>
                  <a:pt x="1665402" y="609600"/>
                </a:lnTo>
                <a:lnTo>
                  <a:pt x="1599415" y="565608"/>
                </a:lnTo>
                <a:lnTo>
                  <a:pt x="1586846" y="518474"/>
                </a:lnTo>
                <a:lnTo>
                  <a:pt x="1545996" y="512189"/>
                </a:lnTo>
                <a:lnTo>
                  <a:pt x="1436017" y="534185"/>
                </a:lnTo>
                <a:lnTo>
                  <a:pt x="1329180" y="424206"/>
                </a:lnTo>
                <a:lnTo>
                  <a:pt x="1300899" y="436775"/>
                </a:lnTo>
                <a:cubicBezTo>
                  <a:pt x="1301947" y="472387"/>
                  <a:pt x="1302994" y="508000"/>
                  <a:pt x="1304042" y="543612"/>
                </a:cubicBezTo>
                <a:lnTo>
                  <a:pt x="1256908" y="634738"/>
                </a:lnTo>
                <a:lnTo>
                  <a:pt x="1203489" y="707010"/>
                </a:lnTo>
                <a:lnTo>
                  <a:pt x="1216058" y="779282"/>
                </a:lnTo>
                <a:lnTo>
                  <a:pt x="1153213" y="776140"/>
                </a:lnTo>
                <a:lnTo>
                  <a:pt x="1112363" y="741575"/>
                </a:lnTo>
                <a:lnTo>
                  <a:pt x="1096652" y="678729"/>
                </a:lnTo>
                <a:lnTo>
                  <a:pt x="964677" y="590746"/>
                </a:lnTo>
                <a:lnTo>
                  <a:pt x="980388" y="537327"/>
                </a:lnTo>
                <a:lnTo>
                  <a:pt x="952108" y="433633"/>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orme libre : forme 55">
            <a:extLst>
              <a:ext uri="{FF2B5EF4-FFF2-40B4-BE49-F238E27FC236}">
                <a16:creationId xmlns:a16="http://schemas.microsoft.com/office/drawing/2014/main" id="{85AB9114-8E92-420D-BC4B-06AAF6DCB354}"/>
              </a:ext>
            </a:extLst>
          </p:cNvPr>
          <p:cNvSpPr/>
          <p:nvPr/>
        </p:nvSpPr>
        <p:spPr>
          <a:xfrm>
            <a:off x="1393658" y="231682"/>
            <a:ext cx="4539916" cy="2999874"/>
          </a:xfrm>
          <a:custGeom>
            <a:avLst/>
            <a:gdLst>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517358 w 4539916"/>
              <a:gd name="connsiteY41" fmla="*/ 1138990 h 2999874"/>
              <a:gd name="connsiteX42" fmla="*/ 617621 w 4539916"/>
              <a:gd name="connsiteY42" fmla="*/ 1187116 h 2999874"/>
              <a:gd name="connsiteX43" fmla="*/ 705853 w 4539916"/>
              <a:gd name="connsiteY43" fmla="*/ 1239253 h 2999874"/>
              <a:gd name="connsiteX44" fmla="*/ 794084 w 4539916"/>
              <a:gd name="connsiteY44" fmla="*/ 1283369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539916" h="2999874">
                <a:moveTo>
                  <a:pt x="340895" y="4011"/>
                </a:moveTo>
                <a:lnTo>
                  <a:pt x="352926" y="72190"/>
                </a:lnTo>
                <a:lnTo>
                  <a:pt x="332874" y="128337"/>
                </a:lnTo>
                <a:lnTo>
                  <a:pt x="421105" y="108285"/>
                </a:lnTo>
                <a:lnTo>
                  <a:pt x="461211" y="132348"/>
                </a:lnTo>
                <a:lnTo>
                  <a:pt x="497305" y="160422"/>
                </a:lnTo>
                <a:lnTo>
                  <a:pt x="485274" y="204537"/>
                </a:lnTo>
                <a:lnTo>
                  <a:pt x="549442" y="220579"/>
                </a:lnTo>
                <a:lnTo>
                  <a:pt x="621632" y="224590"/>
                </a:lnTo>
                <a:lnTo>
                  <a:pt x="677779" y="184485"/>
                </a:lnTo>
                <a:lnTo>
                  <a:pt x="749969" y="220579"/>
                </a:lnTo>
                <a:lnTo>
                  <a:pt x="689811" y="381000"/>
                </a:lnTo>
                <a:lnTo>
                  <a:pt x="733926" y="421106"/>
                </a:lnTo>
                <a:lnTo>
                  <a:pt x="713874" y="461211"/>
                </a:lnTo>
                <a:lnTo>
                  <a:pt x="633663" y="429127"/>
                </a:lnTo>
                <a:lnTo>
                  <a:pt x="609600" y="477253"/>
                </a:lnTo>
                <a:lnTo>
                  <a:pt x="633663" y="517358"/>
                </a:lnTo>
                <a:lnTo>
                  <a:pt x="609600" y="625643"/>
                </a:lnTo>
                <a:lnTo>
                  <a:pt x="533400" y="573506"/>
                </a:lnTo>
                <a:lnTo>
                  <a:pt x="513348" y="529390"/>
                </a:lnTo>
                <a:lnTo>
                  <a:pt x="457200" y="521369"/>
                </a:lnTo>
                <a:lnTo>
                  <a:pt x="381000" y="549443"/>
                </a:lnTo>
                <a:lnTo>
                  <a:pt x="260684" y="433137"/>
                </a:lnTo>
                <a:lnTo>
                  <a:pt x="236621" y="449179"/>
                </a:lnTo>
                <a:lnTo>
                  <a:pt x="244642" y="537411"/>
                </a:lnTo>
                <a:lnTo>
                  <a:pt x="180474" y="673769"/>
                </a:lnTo>
                <a:lnTo>
                  <a:pt x="164432" y="713874"/>
                </a:lnTo>
                <a:lnTo>
                  <a:pt x="152400" y="737937"/>
                </a:lnTo>
                <a:lnTo>
                  <a:pt x="160421" y="786064"/>
                </a:lnTo>
                <a:lnTo>
                  <a:pt x="104274" y="798095"/>
                </a:lnTo>
                <a:lnTo>
                  <a:pt x="84221" y="790074"/>
                </a:lnTo>
                <a:lnTo>
                  <a:pt x="48126" y="757990"/>
                </a:lnTo>
                <a:lnTo>
                  <a:pt x="16042" y="890337"/>
                </a:lnTo>
                <a:lnTo>
                  <a:pt x="0" y="966537"/>
                </a:lnTo>
                <a:lnTo>
                  <a:pt x="4011" y="1034716"/>
                </a:lnTo>
                <a:lnTo>
                  <a:pt x="16042" y="1106906"/>
                </a:lnTo>
                <a:lnTo>
                  <a:pt x="48126" y="1163053"/>
                </a:lnTo>
                <a:lnTo>
                  <a:pt x="212558" y="1122948"/>
                </a:lnTo>
                <a:lnTo>
                  <a:pt x="256674" y="1143000"/>
                </a:lnTo>
                <a:lnTo>
                  <a:pt x="376990" y="1094874"/>
                </a:lnTo>
                <a:lnTo>
                  <a:pt x="457200" y="1078832"/>
                </a:lnTo>
                <a:lnTo>
                  <a:pt x="517358" y="1138990"/>
                </a:lnTo>
                <a:lnTo>
                  <a:pt x="617621" y="1187116"/>
                </a:lnTo>
                <a:lnTo>
                  <a:pt x="705853" y="1239253"/>
                </a:lnTo>
                <a:lnTo>
                  <a:pt x="794084" y="1283369"/>
                </a:lnTo>
                <a:lnTo>
                  <a:pt x="834190" y="1151022"/>
                </a:lnTo>
                <a:lnTo>
                  <a:pt x="862263" y="1163053"/>
                </a:lnTo>
                <a:lnTo>
                  <a:pt x="998621" y="1171074"/>
                </a:lnTo>
                <a:lnTo>
                  <a:pt x="1134979" y="1219200"/>
                </a:lnTo>
                <a:lnTo>
                  <a:pt x="1199148" y="1271337"/>
                </a:lnTo>
                <a:lnTo>
                  <a:pt x="1295400" y="1311443"/>
                </a:lnTo>
                <a:lnTo>
                  <a:pt x="1407695" y="1331495"/>
                </a:lnTo>
                <a:lnTo>
                  <a:pt x="1459832" y="1335506"/>
                </a:lnTo>
                <a:lnTo>
                  <a:pt x="1528011" y="1375611"/>
                </a:lnTo>
                <a:lnTo>
                  <a:pt x="1540042" y="1331495"/>
                </a:lnTo>
                <a:lnTo>
                  <a:pt x="1475874" y="1279358"/>
                </a:lnTo>
                <a:lnTo>
                  <a:pt x="1475874" y="1179095"/>
                </a:lnTo>
                <a:lnTo>
                  <a:pt x="1475874" y="1070811"/>
                </a:lnTo>
                <a:lnTo>
                  <a:pt x="1640305" y="1026695"/>
                </a:lnTo>
                <a:lnTo>
                  <a:pt x="1728537" y="962527"/>
                </a:lnTo>
                <a:lnTo>
                  <a:pt x="1788695" y="970548"/>
                </a:lnTo>
                <a:lnTo>
                  <a:pt x="1808748" y="946485"/>
                </a:lnTo>
                <a:lnTo>
                  <a:pt x="1800726" y="886327"/>
                </a:lnTo>
                <a:lnTo>
                  <a:pt x="1921042" y="906379"/>
                </a:lnTo>
                <a:lnTo>
                  <a:pt x="1933074" y="946485"/>
                </a:lnTo>
                <a:lnTo>
                  <a:pt x="2005263" y="882316"/>
                </a:lnTo>
                <a:lnTo>
                  <a:pt x="2077453" y="938464"/>
                </a:lnTo>
                <a:lnTo>
                  <a:pt x="2041358" y="1002632"/>
                </a:lnTo>
                <a:lnTo>
                  <a:pt x="2001253" y="1050758"/>
                </a:lnTo>
                <a:lnTo>
                  <a:pt x="1997242" y="1143000"/>
                </a:lnTo>
                <a:lnTo>
                  <a:pt x="2029326" y="1215190"/>
                </a:lnTo>
                <a:lnTo>
                  <a:pt x="2061411" y="1311443"/>
                </a:lnTo>
                <a:lnTo>
                  <a:pt x="2121569" y="1375611"/>
                </a:lnTo>
                <a:lnTo>
                  <a:pt x="2129590" y="1435769"/>
                </a:lnTo>
                <a:lnTo>
                  <a:pt x="2173705" y="1431758"/>
                </a:lnTo>
                <a:lnTo>
                  <a:pt x="2241884" y="1319464"/>
                </a:lnTo>
                <a:lnTo>
                  <a:pt x="2286000" y="1187116"/>
                </a:lnTo>
                <a:lnTo>
                  <a:pt x="2322095" y="1130969"/>
                </a:lnTo>
                <a:lnTo>
                  <a:pt x="2402305" y="1179095"/>
                </a:lnTo>
                <a:lnTo>
                  <a:pt x="2486526" y="1251285"/>
                </a:lnTo>
                <a:lnTo>
                  <a:pt x="2546684" y="1295400"/>
                </a:lnTo>
                <a:lnTo>
                  <a:pt x="2550695" y="1375611"/>
                </a:lnTo>
                <a:lnTo>
                  <a:pt x="2550695" y="1419727"/>
                </a:lnTo>
                <a:lnTo>
                  <a:pt x="2570748" y="1507958"/>
                </a:lnTo>
                <a:lnTo>
                  <a:pt x="2687053" y="1628274"/>
                </a:lnTo>
                <a:lnTo>
                  <a:pt x="2803358" y="1716506"/>
                </a:lnTo>
                <a:lnTo>
                  <a:pt x="2723148" y="1716506"/>
                </a:lnTo>
                <a:lnTo>
                  <a:pt x="2695074" y="1736558"/>
                </a:lnTo>
                <a:lnTo>
                  <a:pt x="2675021" y="1764632"/>
                </a:lnTo>
                <a:lnTo>
                  <a:pt x="2711116" y="1828800"/>
                </a:lnTo>
                <a:lnTo>
                  <a:pt x="2815390" y="1925053"/>
                </a:lnTo>
                <a:lnTo>
                  <a:pt x="2847474" y="1921043"/>
                </a:lnTo>
                <a:lnTo>
                  <a:pt x="2935705" y="2021306"/>
                </a:lnTo>
                <a:lnTo>
                  <a:pt x="3011905" y="2029327"/>
                </a:lnTo>
                <a:lnTo>
                  <a:pt x="3035969" y="2109537"/>
                </a:lnTo>
                <a:lnTo>
                  <a:pt x="3080084" y="2149643"/>
                </a:lnTo>
                <a:lnTo>
                  <a:pt x="3216442" y="2149643"/>
                </a:lnTo>
                <a:lnTo>
                  <a:pt x="3260558" y="2129590"/>
                </a:lnTo>
                <a:lnTo>
                  <a:pt x="3376863" y="2181727"/>
                </a:lnTo>
                <a:lnTo>
                  <a:pt x="3465095" y="2193758"/>
                </a:lnTo>
                <a:lnTo>
                  <a:pt x="3553326" y="2290011"/>
                </a:lnTo>
                <a:lnTo>
                  <a:pt x="3613484" y="2330116"/>
                </a:lnTo>
                <a:lnTo>
                  <a:pt x="3753853" y="2414337"/>
                </a:lnTo>
                <a:lnTo>
                  <a:pt x="3793958" y="2466474"/>
                </a:lnTo>
                <a:lnTo>
                  <a:pt x="3733800" y="2450432"/>
                </a:lnTo>
                <a:lnTo>
                  <a:pt x="3657600" y="2418348"/>
                </a:lnTo>
                <a:lnTo>
                  <a:pt x="3589421" y="2390274"/>
                </a:lnTo>
                <a:lnTo>
                  <a:pt x="3533274" y="2394285"/>
                </a:lnTo>
                <a:lnTo>
                  <a:pt x="3517232" y="2418348"/>
                </a:lnTo>
                <a:lnTo>
                  <a:pt x="3445042" y="2434390"/>
                </a:lnTo>
                <a:lnTo>
                  <a:pt x="3376863" y="2426369"/>
                </a:lnTo>
                <a:lnTo>
                  <a:pt x="3364832" y="2462464"/>
                </a:lnTo>
                <a:lnTo>
                  <a:pt x="3420979" y="2486527"/>
                </a:lnTo>
                <a:lnTo>
                  <a:pt x="3593432" y="2462464"/>
                </a:lnTo>
                <a:lnTo>
                  <a:pt x="3593432" y="2438400"/>
                </a:lnTo>
                <a:lnTo>
                  <a:pt x="3685674" y="2466474"/>
                </a:lnTo>
                <a:lnTo>
                  <a:pt x="3822032" y="2518611"/>
                </a:lnTo>
                <a:lnTo>
                  <a:pt x="3878179" y="2522622"/>
                </a:lnTo>
                <a:lnTo>
                  <a:pt x="3954379" y="2570748"/>
                </a:lnTo>
                <a:lnTo>
                  <a:pt x="4118811" y="2687053"/>
                </a:lnTo>
                <a:lnTo>
                  <a:pt x="4174958" y="2731169"/>
                </a:lnTo>
                <a:lnTo>
                  <a:pt x="4223084" y="2731169"/>
                </a:lnTo>
                <a:lnTo>
                  <a:pt x="4279232" y="2763253"/>
                </a:lnTo>
                <a:lnTo>
                  <a:pt x="4307305" y="2791327"/>
                </a:lnTo>
                <a:lnTo>
                  <a:pt x="4347411" y="2783306"/>
                </a:lnTo>
                <a:lnTo>
                  <a:pt x="4363453" y="2803358"/>
                </a:lnTo>
                <a:lnTo>
                  <a:pt x="4407569" y="2863516"/>
                </a:lnTo>
                <a:lnTo>
                  <a:pt x="4475748" y="2967790"/>
                </a:lnTo>
                <a:lnTo>
                  <a:pt x="4511842" y="2999874"/>
                </a:lnTo>
                <a:lnTo>
                  <a:pt x="4539916" y="2991853"/>
                </a:lnTo>
                <a:lnTo>
                  <a:pt x="4515853" y="0"/>
                </a:lnTo>
                <a:lnTo>
                  <a:pt x="340895" y="4011"/>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orme libre : forme 56">
            <a:extLst>
              <a:ext uri="{FF2B5EF4-FFF2-40B4-BE49-F238E27FC236}">
                <a16:creationId xmlns:a16="http://schemas.microsoft.com/office/drawing/2014/main" id="{0B12B0DD-D4AA-497A-9D6F-B18DFE661475}"/>
              </a:ext>
            </a:extLst>
          </p:cNvPr>
          <p:cNvSpPr/>
          <p:nvPr/>
        </p:nvSpPr>
        <p:spPr>
          <a:xfrm>
            <a:off x="3695700" y="1474946"/>
            <a:ext cx="96253" cy="284747"/>
          </a:xfrm>
          <a:custGeom>
            <a:avLst/>
            <a:gdLst>
              <a:gd name="connsiteX0" fmla="*/ 96253 w 96253"/>
              <a:gd name="connsiteY0" fmla="*/ 284747 h 284747"/>
              <a:gd name="connsiteX1" fmla="*/ 48127 w 96253"/>
              <a:gd name="connsiteY1" fmla="*/ 284747 h 284747"/>
              <a:gd name="connsiteX2" fmla="*/ 20053 w 96253"/>
              <a:gd name="connsiteY2" fmla="*/ 184484 h 284747"/>
              <a:gd name="connsiteX3" fmla="*/ 8021 w 96253"/>
              <a:gd name="connsiteY3" fmla="*/ 128336 h 284747"/>
              <a:gd name="connsiteX4" fmla="*/ 32084 w 96253"/>
              <a:gd name="connsiteY4" fmla="*/ 132347 h 284747"/>
              <a:gd name="connsiteX5" fmla="*/ 28074 w 96253"/>
              <a:gd name="connsiteY5" fmla="*/ 100263 h 284747"/>
              <a:gd name="connsiteX6" fmla="*/ 0 w 96253"/>
              <a:gd name="connsiteY6" fmla="*/ 48126 h 284747"/>
              <a:gd name="connsiteX7" fmla="*/ 8021 w 96253"/>
              <a:gd name="connsiteY7" fmla="*/ 0 h 284747"/>
              <a:gd name="connsiteX8" fmla="*/ 28074 w 96253"/>
              <a:gd name="connsiteY8" fmla="*/ 8021 h 284747"/>
              <a:gd name="connsiteX9" fmla="*/ 48127 w 96253"/>
              <a:gd name="connsiteY9" fmla="*/ 76200 h 284747"/>
              <a:gd name="connsiteX10" fmla="*/ 72190 w 96253"/>
              <a:gd name="connsiteY10" fmla="*/ 96252 h 284747"/>
              <a:gd name="connsiteX11" fmla="*/ 72190 w 96253"/>
              <a:gd name="connsiteY11" fmla="*/ 188494 h 284747"/>
              <a:gd name="connsiteX12" fmla="*/ 96253 w 96253"/>
              <a:gd name="connsiteY12" fmla="*/ 284747 h 28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253" h="284747">
                <a:moveTo>
                  <a:pt x="96253" y="284747"/>
                </a:moveTo>
                <a:lnTo>
                  <a:pt x="48127" y="284747"/>
                </a:lnTo>
                <a:lnTo>
                  <a:pt x="20053" y="184484"/>
                </a:lnTo>
                <a:lnTo>
                  <a:pt x="8021" y="128336"/>
                </a:lnTo>
                <a:lnTo>
                  <a:pt x="32084" y="132347"/>
                </a:lnTo>
                <a:lnTo>
                  <a:pt x="28074" y="100263"/>
                </a:lnTo>
                <a:lnTo>
                  <a:pt x="0" y="48126"/>
                </a:lnTo>
                <a:lnTo>
                  <a:pt x="8021" y="0"/>
                </a:lnTo>
                <a:lnTo>
                  <a:pt x="28074" y="8021"/>
                </a:lnTo>
                <a:lnTo>
                  <a:pt x="48127" y="76200"/>
                </a:lnTo>
                <a:lnTo>
                  <a:pt x="72190" y="96252"/>
                </a:lnTo>
                <a:lnTo>
                  <a:pt x="72190" y="188494"/>
                </a:lnTo>
                <a:lnTo>
                  <a:pt x="96253" y="28474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orme libre : forme 57">
            <a:extLst>
              <a:ext uri="{FF2B5EF4-FFF2-40B4-BE49-F238E27FC236}">
                <a16:creationId xmlns:a16="http://schemas.microsoft.com/office/drawing/2014/main" id="{961A22E2-AFF6-4689-99BE-32CC408EDBCA}"/>
              </a:ext>
            </a:extLst>
          </p:cNvPr>
          <p:cNvSpPr/>
          <p:nvPr/>
        </p:nvSpPr>
        <p:spPr>
          <a:xfrm>
            <a:off x="3775911" y="1450882"/>
            <a:ext cx="132347" cy="100264"/>
          </a:xfrm>
          <a:custGeom>
            <a:avLst/>
            <a:gdLst>
              <a:gd name="connsiteX0" fmla="*/ 132347 w 132347"/>
              <a:gd name="connsiteY0" fmla="*/ 100264 h 100264"/>
              <a:gd name="connsiteX1" fmla="*/ 88231 w 132347"/>
              <a:gd name="connsiteY1" fmla="*/ 64169 h 100264"/>
              <a:gd name="connsiteX2" fmla="*/ 68179 w 132347"/>
              <a:gd name="connsiteY2" fmla="*/ 40106 h 100264"/>
              <a:gd name="connsiteX3" fmla="*/ 16042 w 132347"/>
              <a:gd name="connsiteY3" fmla="*/ 0 h 100264"/>
              <a:gd name="connsiteX4" fmla="*/ 0 w 132347"/>
              <a:gd name="connsiteY4" fmla="*/ 60158 h 100264"/>
              <a:gd name="connsiteX5" fmla="*/ 8021 w 132347"/>
              <a:gd name="connsiteY5" fmla="*/ 88232 h 100264"/>
              <a:gd name="connsiteX6" fmla="*/ 8021 w 132347"/>
              <a:gd name="connsiteY6" fmla="*/ 88232 h 100264"/>
              <a:gd name="connsiteX7" fmla="*/ 132347 w 132347"/>
              <a:gd name="connsiteY7" fmla="*/ 100264 h 10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7" h="100264">
                <a:moveTo>
                  <a:pt x="132347" y="100264"/>
                </a:moveTo>
                <a:lnTo>
                  <a:pt x="88231" y="64169"/>
                </a:lnTo>
                <a:lnTo>
                  <a:pt x="68179" y="40106"/>
                </a:lnTo>
                <a:lnTo>
                  <a:pt x="16042" y="0"/>
                </a:lnTo>
                <a:lnTo>
                  <a:pt x="0" y="60158"/>
                </a:lnTo>
                <a:lnTo>
                  <a:pt x="8021" y="88232"/>
                </a:lnTo>
                <a:lnTo>
                  <a:pt x="8021" y="88232"/>
                </a:lnTo>
                <a:lnTo>
                  <a:pt x="132347" y="10026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orme libre : forme 58">
            <a:extLst>
              <a:ext uri="{FF2B5EF4-FFF2-40B4-BE49-F238E27FC236}">
                <a16:creationId xmlns:a16="http://schemas.microsoft.com/office/drawing/2014/main" id="{FAE1AFDB-2215-4E25-9028-88B4C7BD1E76}"/>
              </a:ext>
            </a:extLst>
          </p:cNvPr>
          <p:cNvSpPr/>
          <p:nvPr/>
        </p:nvSpPr>
        <p:spPr>
          <a:xfrm>
            <a:off x="3860132" y="1643388"/>
            <a:ext cx="76200" cy="72189"/>
          </a:xfrm>
          <a:custGeom>
            <a:avLst/>
            <a:gdLst>
              <a:gd name="connsiteX0" fmla="*/ 76200 w 76200"/>
              <a:gd name="connsiteY0" fmla="*/ 72189 h 72189"/>
              <a:gd name="connsiteX1" fmla="*/ 16042 w 76200"/>
              <a:gd name="connsiteY1" fmla="*/ 0 h 72189"/>
              <a:gd name="connsiteX2" fmla="*/ 0 w 76200"/>
              <a:gd name="connsiteY2" fmla="*/ 44116 h 72189"/>
              <a:gd name="connsiteX3" fmla="*/ 76200 w 76200"/>
              <a:gd name="connsiteY3" fmla="*/ 72189 h 72189"/>
            </a:gdLst>
            <a:ahLst/>
            <a:cxnLst>
              <a:cxn ang="0">
                <a:pos x="connsiteX0" y="connsiteY0"/>
              </a:cxn>
              <a:cxn ang="0">
                <a:pos x="connsiteX1" y="connsiteY1"/>
              </a:cxn>
              <a:cxn ang="0">
                <a:pos x="connsiteX2" y="connsiteY2"/>
              </a:cxn>
              <a:cxn ang="0">
                <a:pos x="connsiteX3" y="connsiteY3"/>
              </a:cxn>
            </a:cxnLst>
            <a:rect l="l" t="t" r="r" b="b"/>
            <a:pathLst>
              <a:path w="76200" h="72189">
                <a:moveTo>
                  <a:pt x="76200" y="72189"/>
                </a:moveTo>
                <a:lnTo>
                  <a:pt x="16042" y="0"/>
                </a:lnTo>
                <a:lnTo>
                  <a:pt x="0" y="44116"/>
                </a:lnTo>
                <a:lnTo>
                  <a:pt x="76200" y="72189"/>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orme libre : forme 59">
            <a:extLst>
              <a:ext uri="{FF2B5EF4-FFF2-40B4-BE49-F238E27FC236}">
                <a16:creationId xmlns:a16="http://schemas.microsoft.com/office/drawing/2014/main" id="{861A02E9-10AC-495F-89F0-24686CA2F9CE}"/>
              </a:ext>
            </a:extLst>
          </p:cNvPr>
          <p:cNvSpPr/>
          <p:nvPr/>
        </p:nvSpPr>
        <p:spPr>
          <a:xfrm>
            <a:off x="3936332" y="2036419"/>
            <a:ext cx="160421" cy="140369"/>
          </a:xfrm>
          <a:custGeom>
            <a:avLst/>
            <a:gdLst>
              <a:gd name="connsiteX0" fmla="*/ 160421 w 160421"/>
              <a:gd name="connsiteY0" fmla="*/ 140369 h 140369"/>
              <a:gd name="connsiteX1" fmla="*/ 60158 w 160421"/>
              <a:gd name="connsiteY1" fmla="*/ 4011 h 140369"/>
              <a:gd name="connsiteX2" fmla="*/ 0 w 160421"/>
              <a:gd name="connsiteY2" fmla="*/ 0 h 140369"/>
              <a:gd name="connsiteX3" fmla="*/ 12031 w 160421"/>
              <a:gd name="connsiteY3" fmla="*/ 32085 h 140369"/>
              <a:gd name="connsiteX4" fmla="*/ 160421 w 160421"/>
              <a:gd name="connsiteY4" fmla="*/ 140369 h 14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21" h="140369">
                <a:moveTo>
                  <a:pt x="160421" y="140369"/>
                </a:moveTo>
                <a:lnTo>
                  <a:pt x="60158" y="4011"/>
                </a:lnTo>
                <a:lnTo>
                  <a:pt x="0" y="0"/>
                </a:lnTo>
                <a:lnTo>
                  <a:pt x="12031" y="32085"/>
                </a:lnTo>
                <a:lnTo>
                  <a:pt x="160421" y="140369"/>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orme libre : forme 60">
            <a:extLst>
              <a:ext uri="{FF2B5EF4-FFF2-40B4-BE49-F238E27FC236}">
                <a16:creationId xmlns:a16="http://schemas.microsoft.com/office/drawing/2014/main" id="{1919439E-7B20-4F6A-AFB0-4BAE1FC60B87}"/>
              </a:ext>
            </a:extLst>
          </p:cNvPr>
          <p:cNvSpPr/>
          <p:nvPr/>
        </p:nvSpPr>
        <p:spPr>
          <a:xfrm>
            <a:off x="3904248" y="1751672"/>
            <a:ext cx="188494" cy="172453"/>
          </a:xfrm>
          <a:custGeom>
            <a:avLst/>
            <a:gdLst>
              <a:gd name="connsiteX0" fmla="*/ 188494 w 188494"/>
              <a:gd name="connsiteY0" fmla="*/ 172453 h 172453"/>
              <a:gd name="connsiteX1" fmla="*/ 144379 w 188494"/>
              <a:gd name="connsiteY1" fmla="*/ 128337 h 172453"/>
              <a:gd name="connsiteX2" fmla="*/ 96252 w 188494"/>
              <a:gd name="connsiteY2" fmla="*/ 68179 h 172453"/>
              <a:gd name="connsiteX3" fmla="*/ 52136 w 188494"/>
              <a:gd name="connsiteY3" fmla="*/ 32084 h 172453"/>
              <a:gd name="connsiteX4" fmla="*/ 32084 w 188494"/>
              <a:gd name="connsiteY4" fmla="*/ 32084 h 172453"/>
              <a:gd name="connsiteX5" fmla="*/ 0 w 188494"/>
              <a:gd name="connsiteY5" fmla="*/ 0 h 172453"/>
              <a:gd name="connsiteX6" fmla="*/ 8021 w 188494"/>
              <a:gd name="connsiteY6" fmla="*/ 36095 h 172453"/>
              <a:gd name="connsiteX7" fmla="*/ 72189 w 188494"/>
              <a:gd name="connsiteY7" fmla="*/ 96253 h 172453"/>
              <a:gd name="connsiteX8" fmla="*/ 188494 w 188494"/>
              <a:gd name="connsiteY8" fmla="*/ 172453 h 17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94" h="172453">
                <a:moveTo>
                  <a:pt x="188494" y="172453"/>
                </a:moveTo>
                <a:lnTo>
                  <a:pt x="144379" y="128337"/>
                </a:lnTo>
                <a:lnTo>
                  <a:pt x="96252" y="68179"/>
                </a:lnTo>
                <a:lnTo>
                  <a:pt x="52136" y="32084"/>
                </a:lnTo>
                <a:lnTo>
                  <a:pt x="32084" y="32084"/>
                </a:lnTo>
                <a:lnTo>
                  <a:pt x="0" y="0"/>
                </a:lnTo>
                <a:lnTo>
                  <a:pt x="8021" y="36095"/>
                </a:lnTo>
                <a:lnTo>
                  <a:pt x="72189" y="96253"/>
                </a:lnTo>
                <a:lnTo>
                  <a:pt x="188494" y="172453"/>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orme libre : forme 61">
            <a:extLst>
              <a:ext uri="{FF2B5EF4-FFF2-40B4-BE49-F238E27FC236}">
                <a16:creationId xmlns:a16="http://schemas.microsoft.com/office/drawing/2014/main" id="{A718163B-C328-4F1C-868F-D27F4A47D4AE}"/>
              </a:ext>
            </a:extLst>
          </p:cNvPr>
          <p:cNvSpPr/>
          <p:nvPr/>
        </p:nvSpPr>
        <p:spPr>
          <a:xfrm>
            <a:off x="4517795" y="2609797"/>
            <a:ext cx="88433" cy="60285"/>
          </a:xfrm>
          <a:custGeom>
            <a:avLst/>
            <a:gdLst>
              <a:gd name="connsiteX0" fmla="*/ 44179 w 88433"/>
              <a:gd name="connsiteY0" fmla="*/ 8149 h 60285"/>
              <a:gd name="connsiteX1" fmla="*/ 44179 w 88433"/>
              <a:gd name="connsiteY1" fmla="*/ 8149 h 60285"/>
              <a:gd name="connsiteX2" fmla="*/ 8084 w 88433"/>
              <a:gd name="connsiteY2" fmla="*/ 128 h 60285"/>
              <a:gd name="connsiteX3" fmla="*/ 4074 w 88433"/>
              <a:gd name="connsiteY3" fmla="*/ 28201 h 60285"/>
              <a:gd name="connsiteX4" fmla="*/ 8084 w 88433"/>
              <a:gd name="connsiteY4" fmla="*/ 40233 h 60285"/>
              <a:gd name="connsiteX5" fmla="*/ 44179 w 88433"/>
              <a:gd name="connsiteY5" fmla="*/ 60285 h 60285"/>
              <a:gd name="connsiteX6" fmla="*/ 56211 w 88433"/>
              <a:gd name="connsiteY6" fmla="*/ 56275 h 60285"/>
              <a:gd name="connsiteX7" fmla="*/ 80274 w 88433"/>
              <a:gd name="connsiteY7" fmla="*/ 40233 h 60285"/>
              <a:gd name="connsiteX8" fmla="*/ 88295 w 88433"/>
              <a:gd name="connsiteY8" fmla="*/ 28201 h 60285"/>
              <a:gd name="connsiteX9" fmla="*/ 44179 w 88433"/>
              <a:gd name="connsiteY9" fmla="*/ 8149 h 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33" h="60285">
                <a:moveTo>
                  <a:pt x="44179" y="8149"/>
                </a:moveTo>
                <a:lnTo>
                  <a:pt x="44179" y="8149"/>
                </a:lnTo>
                <a:cubicBezTo>
                  <a:pt x="32147" y="5475"/>
                  <a:pt x="20359" y="-988"/>
                  <a:pt x="8084" y="128"/>
                </a:cubicBezTo>
                <a:cubicBezTo>
                  <a:pt x="-6712" y="1473"/>
                  <a:pt x="3145" y="24948"/>
                  <a:pt x="4074" y="28201"/>
                </a:cubicBezTo>
                <a:cubicBezTo>
                  <a:pt x="5235" y="32266"/>
                  <a:pt x="5095" y="37244"/>
                  <a:pt x="8084" y="40233"/>
                </a:cubicBezTo>
                <a:cubicBezTo>
                  <a:pt x="21875" y="54024"/>
                  <a:pt x="29049" y="55242"/>
                  <a:pt x="44179" y="60285"/>
                </a:cubicBezTo>
                <a:cubicBezTo>
                  <a:pt x="48190" y="58948"/>
                  <a:pt x="52515" y="58328"/>
                  <a:pt x="56211" y="56275"/>
                </a:cubicBezTo>
                <a:cubicBezTo>
                  <a:pt x="64638" y="51594"/>
                  <a:pt x="80274" y="40233"/>
                  <a:pt x="80274" y="40233"/>
                </a:cubicBezTo>
                <a:cubicBezTo>
                  <a:pt x="82948" y="36222"/>
                  <a:pt x="89464" y="32877"/>
                  <a:pt x="88295" y="28201"/>
                </a:cubicBezTo>
                <a:cubicBezTo>
                  <a:pt x="87270" y="24100"/>
                  <a:pt x="51532" y="11491"/>
                  <a:pt x="44179" y="814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orme libre : forme 62">
            <a:extLst>
              <a:ext uri="{FF2B5EF4-FFF2-40B4-BE49-F238E27FC236}">
                <a16:creationId xmlns:a16="http://schemas.microsoft.com/office/drawing/2014/main" id="{283659B0-3A2E-446E-84A6-8B760950CBBF}"/>
              </a:ext>
            </a:extLst>
          </p:cNvPr>
          <p:cNvSpPr/>
          <p:nvPr/>
        </p:nvSpPr>
        <p:spPr>
          <a:xfrm>
            <a:off x="1934945" y="2797400"/>
            <a:ext cx="148524" cy="73209"/>
          </a:xfrm>
          <a:custGeom>
            <a:avLst/>
            <a:gdLst>
              <a:gd name="connsiteX0" fmla="*/ 116439 w 148524"/>
              <a:gd name="connsiteY0" fmla="*/ 73209 h 73209"/>
              <a:gd name="connsiteX1" fmla="*/ 116439 w 148524"/>
              <a:gd name="connsiteY1" fmla="*/ 73209 h 73209"/>
              <a:gd name="connsiteX2" fmla="*/ 80345 w 148524"/>
              <a:gd name="connsiteY2" fmla="*/ 61177 h 73209"/>
              <a:gd name="connsiteX3" fmla="*/ 8155 w 148524"/>
              <a:gd name="connsiteY3" fmla="*/ 49146 h 73209"/>
              <a:gd name="connsiteX4" fmla="*/ 8155 w 148524"/>
              <a:gd name="connsiteY4" fmla="*/ 25082 h 73209"/>
              <a:gd name="connsiteX5" fmla="*/ 32218 w 148524"/>
              <a:gd name="connsiteY5" fmla="*/ 9040 h 73209"/>
              <a:gd name="connsiteX6" fmla="*/ 44250 w 148524"/>
              <a:gd name="connsiteY6" fmla="*/ 13051 h 73209"/>
              <a:gd name="connsiteX7" fmla="*/ 56282 w 148524"/>
              <a:gd name="connsiteY7" fmla="*/ 21072 h 73209"/>
              <a:gd name="connsiteX8" fmla="*/ 80345 w 148524"/>
              <a:gd name="connsiteY8" fmla="*/ 13051 h 73209"/>
              <a:gd name="connsiteX9" fmla="*/ 92376 w 148524"/>
              <a:gd name="connsiteY9" fmla="*/ 17061 h 73209"/>
              <a:gd name="connsiteX10" fmla="*/ 104408 w 148524"/>
              <a:gd name="connsiteY10" fmla="*/ 25082 h 73209"/>
              <a:gd name="connsiteX11" fmla="*/ 116439 w 148524"/>
              <a:gd name="connsiteY11" fmla="*/ 17061 h 73209"/>
              <a:gd name="connsiteX12" fmla="*/ 120450 w 148524"/>
              <a:gd name="connsiteY12" fmla="*/ 5030 h 73209"/>
              <a:gd name="connsiteX13" fmla="*/ 148524 w 148524"/>
              <a:gd name="connsiteY13" fmla="*/ 9040 h 73209"/>
              <a:gd name="connsiteX14" fmla="*/ 144513 w 148524"/>
              <a:gd name="connsiteY14" fmla="*/ 37114 h 73209"/>
              <a:gd name="connsiteX15" fmla="*/ 116439 w 148524"/>
              <a:gd name="connsiteY15" fmla="*/ 732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4" h="73209">
                <a:moveTo>
                  <a:pt x="116439" y="73209"/>
                </a:moveTo>
                <a:lnTo>
                  <a:pt x="116439" y="73209"/>
                </a:lnTo>
                <a:cubicBezTo>
                  <a:pt x="104408" y="69198"/>
                  <a:pt x="92855" y="63262"/>
                  <a:pt x="80345" y="61177"/>
                </a:cubicBezTo>
                <a:cubicBezTo>
                  <a:pt x="2382" y="48183"/>
                  <a:pt x="40026" y="70392"/>
                  <a:pt x="8155" y="49146"/>
                </a:cubicBezTo>
                <a:cubicBezTo>
                  <a:pt x="275" y="37325"/>
                  <a:pt x="-5354" y="36903"/>
                  <a:pt x="8155" y="25082"/>
                </a:cubicBezTo>
                <a:cubicBezTo>
                  <a:pt x="15410" y="18734"/>
                  <a:pt x="32218" y="9040"/>
                  <a:pt x="32218" y="9040"/>
                </a:cubicBezTo>
                <a:cubicBezTo>
                  <a:pt x="36229" y="10377"/>
                  <a:pt x="40469" y="11160"/>
                  <a:pt x="44250" y="13051"/>
                </a:cubicBezTo>
                <a:cubicBezTo>
                  <a:pt x="48561" y="15207"/>
                  <a:pt x="51462" y="21072"/>
                  <a:pt x="56282" y="21072"/>
                </a:cubicBezTo>
                <a:cubicBezTo>
                  <a:pt x="64737" y="21072"/>
                  <a:pt x="80345" y="13051"/>
                  <a:pt x="80345" y="13051"/>
                </a:cubicBezTo>
                <a:cubicBezTo>
                  <a:pt x="84355" y="14388"/>
                  <a:pt x="88595" y="15171"/>
                  <a:pt x="92376" y="17061"/>
                </a:cubicBezTo>
                <a:cubicBezTo>
                  <a:pt x="96687" y="19217"/>
                  <a:pt x="99588" y="25082"/>
                  <a:pt x="104408" y="25082"/>
                </a:cubicBezTo>
                <a:cubicBezTo>
                  <a:pt x="109228" y="25082"/>
                  <a:pt x="112429" y="19735"/>
                  <a:pt x="116439" y="17061"/>
                </a:cubicBezTo>
                <a:cubicBezTo>
                  <a:pt x="117776" y="13051"/>
                  <a:pt x="117149" y="7671"/>
                  <a:pt x="120450" y="5030"/>
                </a:cubicBezTo>
                <a:cubicBezTo>
                  <a:pt x="133399" y="-5329"/>
                  <a:pt x="138700" y="2491"/>
                  <a:pt x="148524" y="9040"/>
                </a:cubicBezTo>
                <a:cubicBezTo>
                  <a:pt x="147187" y="18398"/>
                  <a:pt x="147229" y="28060"/>
                  <a:pt x="144513" y="37114"/>
                </a:cubicBezTo>
                <a:cubicBezTo>
                  <a:pt x="135751" y="66322"/>
                  <a:pt x="121118" y="67193"/>
                  <a:pt x="116439" y="732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orme libre : forme 63">
            <a:extLst>
              <a:ext uri="{FF2B5EF4-FFF2-40B4-BE49-F238E27FC236}">
                <a16:creationId xmlns:a16="http://schemas.microsoft.com/office/drawing/2014/main" id="{65728165-4510-4338-AAD8-1DD8F2F82B83}"/>
              </a:ext>
            </a:extLst>
          </p:cNvPr>
          <p:cNvSpPr/>
          <p:nvPr/>
        </p:nvSpPr>
        <p:spPr>
          <a:xfrm>
            <a:off x="4630153" y="2529714"/>
            <a:ext cx="348916" cy="56147"/>
          </a:xfrm>
          <a:custGeom>
            <a:avLst/>
            <a:gdLst>
              <a:gd name="connsiteX0" fmla="*/ 0 w 348916"/>
              <a:gd name="connsiteY0" fmla="*/ 32084 h 56147"/>
              <a:gd name="connsiteX1" fmla="*/ 76200 w 348916"/>
              <a:gd name="connsiteY1" fmla="*/ 56147 h 56147"/>
              <a:gd name="connsiteX2" fmla="*/ 152400 w 348916"/>
              <a:gd name="connsiteY2" fmla="*/ 48126 h 56147"/>
              <a:gd name="connsiteX3" fmla="*/ 268705 w 348916"/>
              <a:gd name="connsiteY3" fmla="*/ 56147 h 56147"/>
              <a:gd name="connsiteX4" fmla="*/ 348916 w 348916"/>
              <a:gd name="connsiteY4" fmla="*/ 48126 h 56147"/>
              <a:gd name="connsiteX5" fmla="*/ 348916 w 348916"/>
              <a:gd name="connsiteY5" fmla="*/ 40105 h 56147"/>
              <a:gd name="connsiteX6" fmla="*/ 216568 w 348916"/>
              <a:gd name="connsiteY6" fmla="*/ 28074 h 56147"/>
              <a:gd name="connsiteX7" fmla="*/ 124326 w 348916"/>
              <a:gd name="connsiteY7" fmla="*/ 0 h 56147"/>
              <a:gd name="connsiteX8" fmla="*/ 56147 w 348916"/>
              <a:gd name="connsiteY8" fmla="*/ 0 h 56147"/>
              <a:gd name="connsiteX9" fmla="*/ 0 w 348916"/>
              <a:gd name="connsiteY9" fmla="*/ 32084 h 5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916" h="56147">
                <a:moveTo>
                  <a:pt x="0" y="32084"/>
                </a:moveTo>
                <a:lnTo>
                  <a:pt x="76200" y="56147"/>
                </a:lnTo>
                <a:lnTo>
                  <a:pt x="152400" y="48126"/>
                </a:lnTo>
                <a:lnTo>
                  <a:pt x="268705" y="56147"/>
                </a:lnTo>
                <a:lnTo>
                  <a:pt x="348916" y="48126"/>
                </a:lnTo>
                <a:lnTo>
                  <a:pt x="348916" y="40105"/>
                </a:lnTo>
                <a:lnTo>
                  <a:pt x="216568" y="28074"/>
                </a:lnTo>
                <a:lnTo>
                  <a:pt x="124326" y="0"/>
                </a:lnTo>
                <a:lnTo>
                  <a:pt x="56147" y="0"/>
                </a:lnTo>
                <a:lnTo>
                  <a:pt x="0" y="3208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orme libre : forme 64">
            <a:extLst>
              <a:ext uri="{FF2B5EF4-FFF2-40B4-BE49-F238E27FC236}">
                <a16:creationId xmlns:a16="http://schemas.microsoft.com/office/drawing/2014/main" id="{C38DC88A-B450-4ED8-BE38-3B3047BF2F80}"/>
              </a:ext>
            </a:extLst>
          </p:cNvPr>
          <p:cNvSpPr/>
          <p:nvPr/>
        </p:nvSpPr>
        <p:spPr>
          <a:xfrm>
            <a:off x="4553953" y="2429451"/>
            <a:ext cx="292768" cy="76200"/>
          </a:xfrm>
          <a:custGeom>
            <a:avLst/>
            <a:gdLst>
              <a:gd name="connsiteX0" fmla="*/ 0 w 292768"/>
              <a:gd name="connsiteY0" fmla="*/ 12031 h 76200"/>
              <a:gd name="connsiteX1" fmla="*/ 104274 w 292768"/>
              <a:gd name="connsiteY1" fmla="*/ 56147 h 76200"/>
              <a:gd name="connsiteX2" fmla="*/ 164431 w 292768"/>
              <a:gd name="connsiteY2" fmla="*/ 76200 h 76200"/>
              <a:gd name="connsiteX3" fmla="*/ 284747 w 292768"/>
              <a:gd name="connsiteY3" fmla="*/ 68179 h 76200"/>
              <a:gd name="connsiteX4" fmla="*/ 292768 w 292768"/>
              <a:gd name="connsiteY4" fmla="*/ 36095 h 76200"/>
              <a:gd name="connsiteX5" fmla="*/ 276726 w 292768"/>
              <a:gd name="connsiteY5" fmla="*/ 28074 h 76200"/>
              <a:gd name="connsiteX6" fmla="*/ 204537 w 292768"/>
              <a:gd name="connsiteY6" fmla="*/ 0 h 76200"/>
              <a:gd name="connsiteX7" fmla="*/ 128337 w 292768"/>
              <a:gd name="connsiteY7" fmla="*/ 4010 h 76200"/>
              <a:gd name="connsiteX8" fmla="*/ 84221 w 292768"/>
              <a:gd name="connsiteY8" fmla="*/ 16042 h 76200"/>
              <a:gd name="connsiteX9" fmla="*/ 0 w 292768"/>
              <a:gd name="connsiteY9" fmla="*/ 1203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68" h="76200">
                <a:moveTo>
                  <a:pt x="0" y="12031"/>
                </a:moveTo>
                <a:lnTo>
                  <a:pt x="104274" y="56147"/>
                </a:lnTo>
                <a:lnTo>
                  <a:pt x="164431" y="76200"/>
                </a:lnTo>
                <a:lnTo>
                  <a:pt x="284747" y="68179"/>
                </a:lnTo>
                <a:lnTo>
                  <a:pt x="292768" y="36095"/>
                </a:lnTo>
                <a:lnTo>
                  <a:pt x="276726" y="28074"/>
                </a:lnTo>
                <a:lnTo>
                  <a:pt x="204537" y="0"/>
                </a:lnTo>
                <a:lnTo>
                  <a:pt x="128337" y="4010"/>
                </a:lnTo>
                <a:lnTo>
                  <a:pt x="84221" y="16042"/>
                </a:lnTo>
                <a:lnTo>
                  <a:pt x="0" y="12031"/>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orme libre : forme 65">
            <a:extLst>
              <a:ext uri="{FF2B5EF4-FFF2-40B4-BE49-F238E27FC236}">
                <a16:creationId xmlns:a16="http://schemas.microsoft.com/office/drawing/2014/main" id="{7C19C121-401A-41DA-90E3-1A677E117202}"/>
              </a:ext>
            </a:extLst>
          </p:cNvPr>
          <p:cNvSpPr/>
          <p:nvPr/>
        </p:nvSpPr>
        <p:spPr>
          <a:xfrm>
            <a:off x="5059279" y="2770346"/>
            <a:ext cx="204537" cy="40105"/>
          </a:xfrm>
          <a:custGeom>
            <a:avLst/>
            <a:gdLst>
              <a:gd name="connsiteX0" fmla="*/ 0 w 204537"/>
              <a:gd name="connsiteY0" fmla="*/ 0 h 40105"/>
              <a:gd name="connsiteX1" fmla="*/ 204537 w 204537"/>
              <a:gd name="connsiteY1" fmla="*/ 40105 h 40105"/>
              <a:gd name="connsiteX2" fmla="*/ 168442 w 204537"/>
              <a:gd name="connsiteY2" fmla="*/ 12031 h 40105"/>
              <a:gd name="connsiteX3" fmla="*/ 120316 w 204537"/>
              <a:gd name="connsiteY3" fmla="*/ 4010 h 40105"/>
              <a:gd name="connsiteX4" fmla="*/ 0 w 204537"/>
              <a:gd name="connsiteY4" fmla="*/ 0 h 40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7" h="40105">
                <a:moveTo>
                  <a:pt x="0" y="0"/>
                </a:moveTo>
                <a:lnTo>
                  <a:pt x="204537" y="40105"/>
                </a:lnTo>
                <a:lnTo>
                  <a:pt x="168442" y="12031"/>
                </a:lnTo>
                <a:lnTo>
                  <a:pt x="120316" y="4010"/>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orme libre : forme 69">
            <a:extLst>
              <a:ext uri="{FF2B5EF4-FFF2-40B4-BE49-F238E27FC236}">
                <a16:creationId xmlns:a16="http://schemas.microsoft.com/office/drawing/2014/main" id="{713FF17E-5EF0-4D62-A93D-755BD06F90AA}"/>
              </a:ext>
            </a:extLst>
          </p:cNvPr>
          <p:cNvSpPr/>
          <p:nvPr/>
        </p:nvSpPr>
        <p:spPr>
          <a:xfrm>
            <a:off x="1245269" y="2685074"/>
            <a:ext cx="445168" cy="943524"/>
          </a:xfrm>
          <a:custGeom>
            <a:avLst/>
            <a:gdLst>
              <a:gd name="connsiteX0" fmla="*/ 372979 w 445168"/>
              <a:gd name="connsiteY0" fmla="*/ 9072 h 943524"/>
              <a:gd name="connsiteX1" fmla="*/ 352926 w 445168"/>
              <a:gd name="connsiteY1" fmla="*/ 65219 h 943524"/>
              <a:gd name="connsiteX2" fmla="*/ 348915 w 445168"/>
              <a:gd name="connsiteY2" fmla="*/ 141419 h 943524"/>
              <a:gd name="connsiteX3" fmla="*/ 328863 w 445168"/>
              <a:gd name="connsiteY3" fmla="*/ 197566 h 943524"/>
              <a:gd name="connsiteX4" fmla="*/ 312821 w 445168"/>
              <a:gd name="connsiteY4" fmla="*/ 169493 h 943524"/>
              <a:gd name="connsiteX5" fmla="*/ 272715 w 445168"/>
              <a:gd name="connsiteY5" fmla="*/ 165482 h 943524"/>
              <a:gd name="connsiteX6" fmla="*/ 240631 w 445168"/>
              <a:gd name="connsiteY6" fmla="*/ 173503 h 943524"/>
              <a:gd name="connsiteX7" fmla="*/ 212558 w 445168"/>
              <a:gd name="connsiteY7" fmla="*/ 193556 h 943524"/>
              <a:gd name="connsiteX8" fmla="*/ 168442 w 445168"/>
              <a:gd name="connsiteY8" fmla="*/ 217619 h 943524"/>
              <a:gd name="connsiteX9" fmla="*/ 124326 w 445168"/>
              <a:gd name="connsiteY9" fmla="*/ 237672 h 943524"/>
              <a:gd name="connsiteX10" fmla="*/ 104273 w 445168"/>
              <a:gd name="connsiteY10" fmla="*/ 253714 h 943524"/>
              <a:gd name="connsiteX11" fmla="*/ 68179 w 445168"/>
              <a:gd name="connsiteY11" fmla="*/ 285798 h 943524"/>
              <a:gd name="connsiteX12" fmla="*/ 48126 w 445168"/>
              <a:gd name="connsiteY12" fmla="*/ 321893 h 943524"/>
              <a:gd name="connsiteX13" fmla="*/ 0 w 445168"/>
              <a:gd name="connsiteY13" fmla="*/ 382051 h 943524"/>
              <a:gd name="connsiteX14" fmla="*/ 8021 w 445168"/>
              <a:gd name="connsiteY14" fmla="*/ 398093 h 943524"/>
              <a:gd name="connsiteX15" fmla="*/ 48126 w 445168"/>
              <a:gd name="connsiteY15" fmla="*/ 406114 h 943524"/>
              <a:gd name="connsiteX16" fmla="*/ 56147 w 445168"/>
              <a:gd name="connsiteY16" fmla="*/ 430177 h 943524"/>
              <a:gd name="connsiteX17" fmla="*/ 8021 w 445168"/>
              <a:gd name="connsiteY17" fmla="*/ 446219 h 943524"/>
              <a:gd name="connsiteX18" fmla="*/ 20052 w 445168"/>
              <a:gd name="connsiteY18" fmla="*/ 502366 h 943524"/>
              <a:gd name="connsiteX19" fmla="*/ 80210 w 445168"/>
              <a:gd name="connsiteY19" fmla="*/ 538461 h 943524"/>
              <a:gd name="connsiteX20" fmla="*/ 68179 w 445168"/>
              <a:gd name="connsiteY20" fmla="*/ 558514 h 943524"/>
              <a:gd name="connsiteX21" fmla="*/ 28073 w 445168"/>
              <a:gd name="connsiteY21" fmla="*/ 606640 h 943524"/>
              <a:gd name="connsiteX22" fmla="*/ 28073 w 445168"/>
              <a:gd name="connsiteY22" fmla="*/ 634714 h 943524"/>
              <a:gd name="connsiteX23" fmla="*/ 76200 w 445168"/>
              <a:gd name="connsiteY23" fmla="*/ 642735 h 943524"/>
              <a:gd name="connsiteX24" fmla="*/ 92242 w 445168"/>
              <a:gd name="connsiteY24" fmla="*/ 618672 h 943524"/>
              <a:gd name="connsiteX25" fmla="*/ 100263 w 445168"/>
              <a:gd name="connsiteY25" fmla="*/ 654766 h 943524"/>
              <a:gd name="connsiteX26" fmla="*/ 96252 w 445168"/>
              <a:gd name="connsiteY26" fmla="*/ 678830 h 943524"/>
              <a:gd name="connsiteX27" fmla="*/ 52137 w 445168"/>
              <a:gd name="connsiteY27" fmla="*/ 718935 h 943524"/>
              <a:gd name="connsiteX28" fmla="*/ 68179 w 445168"/>
              <a:gd name="connsiteY28" fmla="*/ 738987 h 943524"/>
              <a:gd name="connsiteX29" fmla="*/ 100263 w 445168"/>
              <a:gd name="connsiteY29" fmla="*/ 742998 h 943524"/>
              <a:gd name="connsiteX30" fmla="*/ 132347 w 445168"/>
              <a:gd name="connsiteY30" fmla="*/ 767061 h 943524"/>
              <a:gd name="connsiteX31" fmla="*/ 104273 w 445168"/>
              <a:gd name="connsiteY31" fmla="*/ 799145 h 943524"/>
              <a:gd name="connsiteX32" fmla="*/ 104273 w 445168"/>
              <a:gd name="connsiteY32" fmla="*/ 839251 h 943524"/>
              <a:gd name="connsiteX33" fmla="*/ 164431 w 445168"/>
              <a:gd name="connsiteY33" fmla="*/ 875345 h 943524"/>
              <a:gd name="connsiteX34" fmla="*/ 224589 w 445168"/>
              <a:gd name="connsiteY34" fmla="*/ 895398 h 943524"/>
              <a:gd name="connsiteX35" fmla="*/ 236621 w 445168"/>
              <a:gd name="connsiteY35" fmla="*/ 931493 h 943524"/>
              <a:gd name="connsiteX36" fmla="*/ 284747 w 445168"/>
              <a:gd name="connsiteY36" fmla="*/ 943524 h 943524"/>
              <a:gd name="connsiteX37" fmla="*/ 284747 w 445168"/>
              <a:gd name="connsiteY37" fmla="*/ 943524 h 943524"/>
              <a:gd name="connsiteX38" fmla="*/ 300789 w 445168"/>
              <a:gd name="connsiteY38" fmla="*/ 907430 h 943524"/>
              <a:gd name="connsiteX39" fmla="*/ 316831 w 445168"/>
              <a:gd name="connsiteY39" fmla="*/ 875345 h 943524"/>
              <a:gd name="connsiteX40" fmla="*/ 320842 w 445168"/>
              <a:gd name="connsiteY40" fmla="*/ 855293 h 943524"/>
              <a:gd name="connsiteX41" fmla="*/ 356937 w 445168"/>
              <a:gd name="connsiteY41" fmla="*/ 823208 h 943524"/>
              <a:gd name="connsiteX42" fmla="*/ 344905 w 445168"/>
              <a:gd name="connsiteY42" fmla="*/ 803156 h 943524"/>
              <a:gd name="connsiteX43" fmla="*/ 372979 w 445168"/>
              <a:gd name="connsiteY43" fmla="*/ 775082 h 943524"/>
              <a:gd name="connsiteX44" fmla="*/ 381000 w 445168"/>
              <a:gd name="connsiteY44" fmla="*/ 698882 h 943524"/>
              <a:gd name="connsiteX45" fmla="*/ 372979 w 445168"/>
              <a:gd name="connsiteY45" fmla="*/ 630703 h 943524"/>
              <a:gd name="connsiteX46" fmla="*/ 437147 w 445168"/>
              <a:gd name="connsiteY46" fmla="*/ 526430 h 943524"/>
              <a:gd name="connsiteX47" fmla="*/ 441158 w 445168"/>
              <a:gd name="connsiteY47" fmla="*/ 498356 h 943524"/>
              <a:gd name="connsiteX48" fmla="*/ 445168 w 445168"/>
              <a:gd name="connsiteY48" fmla="*/ 442208 h 943524"/>
              <a:gd name="connsiteX49" fmla="*/ 437147 w 445168"/>
              <a:gd name="connsiteY49" fmla="*/ 309861 h 943524"/>
              <a:gd name="connsiteX50" fmla="*/ 429126 w 445168"/>
              <a:gd name="connsiteY50" fmla="*/ 297830 h 943524"/>
              <a:gd name="connsiteX51" fmla="*/ 437147 w 445168"/>
              <a:gd name="connsiteY51" fmla="*/ 277777 h 943524"/>
              <a:gd name="connsiteX52" fmla="*/ 413084 w 445168"/>
              <a:gd name="connsiteY52" fmla="*/ 221630 h 943524"/>
              <a:gd name="connsiteX53" fmla="*/ 409073 w 445168"/>
              <a:gd name="connsiteY53" fmla="*/ 205587 h 943524"/>
              <a:gd name="connsiteX54" fmla="*/ 421105 w 445168"/>
              <a:gd name="connsiteY54" fmla="*/ 117356 h 943524"/>
              <a:gd name="connsiteX55" fmla="*/ 413084 w 445168"/>
              <a:gd name="connsiteY55" fmla="*/ 73240 h 943524"/>
              <a:gd name="connsiteX56" fmla="*/ 413084 w 445168"/>
              <a:gd name="connsiteY56" fmla="*/ 85272 h 943524"/>
              <a:gd name="connsiteX57" fmla="*/ 409073 w 445168"/>
              <a:gd name="connsiteY57" fmla="*/ 17093 h 943524"/>
              <a:gd name="connsiteX58" fmla="*/ 405063 w 445168"/>
              <a:gd name="connsiteY58" fmla="*/ 1051 h 943524"/>
              <a:gd name="connsiteX59" fmla="*/ 368968 w 445168"/>
              <a:gd name="connsiteY59" fmla="*/ 5061 h 943524"/>
              <a:gd name="connsiteX60" fmla="*/ 372979 w 445168"/>
              <a:gd name="connsiteY60" fmla="*/ 9072 h 9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45168" h="943524">
                <a:moveTo>
                  <a:pt x="372979" y="9072"/>
                </a:moveTo>
                <a:lnTo>
                  <a:pt x="352926" y="65219"/>
                </a:lnTo>
                <a:lnTo>
                  <a:pt x="348915" y="141419"/>
                </a:lnTo>
                <a:lnTo>
                  <a:pt x="328863" y="197566"/>
                </a:lnTo>
                <a:lnTo>
                  <a:pt x="312821" y="169493"/>
                </a:lnTo>
                <a:lnTo>
                  <a:pt x="272715" y="165482"/>
                </a:lnTo>
                <a:lnTo>
                  <a:pt x="240631" y="173503"/>
                </a:lnTo>
                <a:lnTo>
                  <a:pt x="212558" y="193556"/>
                </a:lnTo>
                <a:lnTo>
                  <a:pt x="168442" y="217619"/>
                </a:lnTo>
                <a:lnTo>
                  <a:pt x="124326" y="237672"/>
                </a:lnTo>
                <a:lnTo>
                  <a:pt x="104273" y="253714"/>
                </a:lnTo>
                <a:lnTo>
                  <a:pt x="68179" y="285798"/>
                </a:lnTo>
                <a:lnTo>
                  <a:pt x="48126" y="321893"/>
                </a:lnTo>
                <a:lnTo>
                  <a:pt x="0" y="382051"/>
                </a:lnTo>
                <a:lnTo>
                  <a:pt x="8021" y="398093"/>
                </a:lnTo>
                <a:lnTo>
                  <a:pt x="48126" y="406114"/>
                </a:lnTo>
                <a:lnTo>
                  <a:pt x="56147" y="430177"/>
                </a:lnTo>
                <a:lnTo>
                  <a:pt x="8021" y="446219"/>
                </a:lnTo>
                <a:lnTo>
                  <a:pt x="20052" y="502366"/>
                </a:lnTo>
                <a:lnTo>
                  <a:pt x="80210" y="538461"/>
                </a:lnTo>
                <a:lnTo>
                  <a:pt x="68179" y="558514"/>
                </a:lnTo>
                <a:lnTo>
                  <a:pt x="28073" y="606640"/>
                </a:lnTo>
                <a:lnTo>
                  <a:pt x="28073" y="634714"/>
                </a:lnTo>
                <a:lnTo>
                  <a:pt x="76200" y="642735"/>
                </a:lnTo>
                <a:lnTo>
                  <a:pt x="92242" y="618672"/>
                </a:lnTo>
                <a:lnTo>
                  <a:pt x="100263" y="654766"/>
                </a:lnTo>
                <a:lnTo>
                  <a:pt x="96252" y="678830"/>
                </a:lnTo>
                <a:lnTo>
                  <a:pt x="52137" y="718935"/>
                </a:lnTo>
                <a:lnTo>
                  <a:pt x="68179" y="738987"/>
                </a:lnTo>
                <a:lnTo>
                  <a:pt x="100263" y="742998"/>
                </a:lnTo>
                <a:lnTo>
                  <a:pt x="132347" y="767061"/>
                </a:lnTo>
                <a:lnTo>
                  <a:pt x="104273" y="799145"/>
                </a:lnTo>
                <a:lnTo>
                  <a:pt x="104273" y="839251"/>
                </a:lnTo>
                <a:lnTo>
                  <a:pt x="164431" y="875345"/>
                </a:lnTo>
                <a:lnTo>
                  <a:pt x="224589" y="895398"/>
                </a:lnTo>
                <a:lnTo>
                  <a:pt x="236621" y="931493"/>
                </a:lnTo>
                <a:lnTo>
                  <a:pt x="284747" y="943524"/>
                </a:lnTo>
                <a:lnTo>
                  <a:pt x="284747" y="943524"/>
                </a:lnTo>
                <a:lnTo>
                  <a:pt x="300789" y="907430"/>
                </a:lnTo>
                <a:lnTo>
                  <a:pt x="316831" y="875345"/>
                </a:lnTo>
                <a:lnTo>
                  <a:pt x="320842" y="855293"/>
                </a:lnTo>
                <a:lnTo>
                  <a:pt x="356937" y="823208"/>
                </a:lnTo>
                <a:lnTo>
                  <a:pt x="344905" y="803156"/>
                </a:lnTo>
                <a:lnTo>
                  <a:pt x="372979" y="775082"/>
                </a:lnTo>
                <a:lnTo>
                  <a:pt x="381000" y="698882"/>
                </a:lnTo>
                <a:lnTo>
                  <a:pt x="372979" y="630703"/>
                </a:lnTo>
                <a:lnTo>
                  <a:pt x="437147" y="526430"/>
                </a:lnTo>
                <a:lnTo>
                  <a:pt x="441158" y="498356"/>
                </a:lnTo>
                <a:lnTo>
                  <a:pt x="445168" y="442208"/>
                </a:lnTo>
                <a:lnTo>
                  <a:pt x="437147" y="309861"/>
                </a:lnTo>
                <a:lnTo>
                  <a:pt x="429126" y="297830"/>
                </a:lnTo>
                <a:lnTo>
                  <a:pt x="437147" y="277777"/>
                </a:lnTo>
                <a:lnTo>
                  <a:pt x="413084" y="221630"/>
                </a:lnTo>
                <a:lnTo>
                  <a:pt x="409073" y="205587"/>
                </a:lnTo>
                <a:lnTo>
                  <a:pt x="421105" y="117356"/>
                </a:lnTo>
                <a:lnTo>
                  <a:pt x="413084" y="73240"/>
                </a:lnTo>
                <a:lnTo>
                  <a:pt x="413084" y="85272"/>
                </a:lnTo>
                <a:cubicBezTo>
                  <a:pt x="411747" y="62546"/>
                  <a:pt x="411231" y="39756"/>
                  <a:pt x="409073" y="17093"/>
                </a:cubicBezTo>
                <a:cubicBezTo>
                  <a:pt x="408550" y="11606"/>
                  <a:pt x="410342" y="2635"/>
                  <a:pt x="405063" y="1051"/>
                </a:cubicBezTo>
                <a:cubicBezTo>
                  <a:pt x="393468" y="-2428"/>
                  <a:pt x="381000" y="3724"/>
                  <a:pt x="368968" y="5061"/>
                </a:cubicBezTo>
                <a:cubicBezTo>
                  <a:pt x="358850" y="20239"/>
                  <a:pt x="364355" y="13685"/>
                  <a:pt x="372979" y="9072"/>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orme libre : forme 70">
            <a:extLst>
              <a:ext uri="{FF2B5EF4-FFF2-40B4-BE49-F238E27FC236}">
                <a16:creationId xmlns:a16="http://schemas.microsoft.com/office/drawing/2014/main" id="{9EEE47E8-E6C1-4EAE-ACED-94266F3D221F}"/>
              </a:ext>
            </a:extLst>
          </p:cNvPr>
          <p:cNvSpPr/>
          <p:nvPr/>
        </p:nvSpPr>
        <p:spPr>
          <a:xfrm>
            <a:off x="1036721" y="3700788"/>
            <a:ext cx="762000" cy="1375610"/>
          </a:xfrm>
          <a:custGeom>
            <a:avLst/>
            <a:gdLst>
              <a:gd name="connsiteX0" fmla="*/ 469232 w 762000"/>
              <a:gd name="connsiteY0" fmla="*/ 4010 h 1375610"/>
              <a:gd name="connsiteX1" fmla="*/ 457200 w 762000"/>
              <a:gd name="connsiteY1" fmla="*/ 60158 h 1375610"/>
              <a:gd name="connsiteX2" fmla="*/ 409074 w 762000"/>
              <a:gd name="connsiteY2" fmla="*/ 68179 h 1375610"/>
              <a:gd name="connsiteX3" fmla="*/ 368969 w 762000"/>
              <a:gd name="connsiteY3" fmla="*/ 96252 h 1375610"/>
              <a:gd name="connsiteX4" fmla="*/ 348916 w 762000"/>
              <a:gd name="connsiteY4" fmla="*/ 132347 h 1375610"/>
              <a:gd name="connsiteX5" fmla="*/ 276727 w 762000"/>
              <a:gd name="connsiteY5" fmla="*/ 192505 h 1375610"/>
              <a:gd name="connsiteX6" fmla="*/ 236621 w 762000"/>
              <a:gd name="connsiteY6" fmla="*/ 196516 h 1375610"/>
              <a:gd name="connsiteX7" fmla="*/ 188495 w 762000"/>
              <a:gd name="connsiteY7" fmla="*/ 228600 h 1375610"/>
              <a:gd name="connsiteX8" fmla="*/ 132348 w 762000"/>
              <a:gd name="connsiteY8" fmla="*/ 232610 h 1375610"/>
              <a:gd name="connsiteX9" fmla="*/ 80211 w 762000"/>
              <a:gd name="connsiteY9" fmla="*/ 204537 h 1375610"/>
              <a:gd name="connsiteX10" fmla="*/ 36095 w 762000"/>
              <a:gd name="connsiteY10" fmla="*/ 164431 h 1375610"/>
              <a:gd name="connsiteX11" fmla="*/ 36095 w 762000"/>
              <a:gd name="connsiteY11" fmla="*/ 224589 h 1375610"/>
              <a:gd name="connsiteX12" fmla="*/ 0 w 762000"/>
              <a:gd name="connsiteY12" fmla="*/ 272716 h 1375610"/>
              <a:gd name="connsiteX13" fmla="*/ 16042 w 762000"/>
              <a:gd name="connsiteY13" fmla="*/ 320842 h 1375610"/>
              <a:gd name="connsiteX14" fmla="*/ 12032 w 762000"/>
              <a:gd name="connsiteY14" fmla="*/ 372979 h 1375610"/>
              <a:gd name="connsiteX15" fmla="*/ 64169 w 762000"/>
              <a:gd name="connsiteY15" fmla="*/ 376989 h 1375610"/>
              <a:gd name="connsiteX16" fmla="*/ 88232 w 762000"/>
              <a:gd name="connsiteY16" fmla="*/ 429126 h 1375610"/>
              <a:gd name="connsiteX17" fmla="*/ 124327 w 762000"/>
              <a:gd name="connsiteY17" fmla="*/ 473242 h 1375610"/>
              <a:gd name="connsiteX18" fmla="*/ 108285 w 762000"/>
              <a:gd name="connsiteY18" fmla="*/ 529389 h 1375610"/>
              <a:gd name="connsiteX19" fmla="*/ 156411 w 762000"/>
              <a:gd name="connsiteY19" fmla="*/ 553452 h 1375610"/>
              <a:gd name="connsiteX20" fmla="*/ 140369 w 762000"/>
              <a:gd name="connsiteY20" fmla="*/ 621631 h 1375610"/>
              <a:gd name="connsiteX21" fmla="*/ 132348 w 762000"/>
              <a:gd name="connsiteY21" fmla="*/ 673768 h 1375610"/>
              <a:gd name="connsiteX22" fmla="*/ 112295 w 762000"/>
              <a:gd name="connsiteY22" fmla="*/ 697831 h 1375610"/>
              <a:gd name="connsiteX23" fmla="*/ 120316 w 762000"/>
              <a:gd name="connsiteY23" fmla="*/ 790073 h 1375610"/>
              <a:gd name="connsiteX24" fmla="*/ 156411 w 762000"/>
              <a:gd name="connsiteY24" fmla="*/ 774031 h 1375610"/>
              <a:gd name="connsiteX25" fmla="*/ 180474 w 762000"/>
              <a:gd name="connsiteY25" fmla="*/ 818147 h 1375610"/>
              <a:gd name="connsiteX26" fmla="*/ 160421 w 762000"/>
              <a:gd name="connsiteY26" fmla="*/ 886326 h 1375610"/>
              <a:gd name="connsiteX27" fmla="*/ 124327 w 762000"/>
              <a:gd name="connsiteY27" fmla="*/ 850231 h 1375610"/>
              <a:gd name="connsiteX28" fmla="*/ 116306 w 762000"/>
              <a:gd name="connsiteY28" fmla="*/ 922421 h 1375610"/>
              <a:gd name="connsiteX29" fmla="*/ 96253 w 762000"/>
              <a:gd name="connsiteY29" fmla="*/ 998621 h 1375610"/>
              <a:gd name="connsiteX30" fmla="*/ 92242 w 762000"/>
              <a:gd name="connsiteY30" fmla="*/ 1066800 h 1375610"/>
              <a:gd name="connsiteX31" fmla="*/ 96253 w 762000"/>
              <a:gd name="connsiteY31" fmla="*/ 1122947 h 1375610"/>
              <a:gd name="connsiteX32" fmla="*/ 76200 w 762000"/>
              <a:gd name="connsiteY32" fmla="*/ 1163052 h 1375610"/>
              <a:gd name="connsiteX33" fmla="*/ 96253 w 762000"/>
              <a:gd name="connsiteY33" fmla="*/ 1203158 h 1375610"/>
              <a:gd name="connsiteX34" fmla="*/ 68179 w 762000"/>
              <a:gd name="connsiteY34" fmla="*/ 1231231 h 1375610"/>
              <a:gd name="connsiteX35" fmla="*/ 80211 w 762000"/>
              <a:gd name="connsiteY35" fmla="*/ 1311442 h 1375610"/>
              <a:gd name="connsiteX36" fmla="*/ 120316 w 762000"/>
              <a:gd name="connsiteY36" fmla="*/ 1323473 h 1375610"/>
              <a:gd name="connsiteX37" fmla="*/ 152400 w 762000"/>
              <a:gd name="connsiteY37" fmla="*/ 1275347 h 1375610"/>
              <a:gd name="connsiteX38" fmla="*/ 180474 w 762000"/>
              <a:gd name="connsiteY38" fmla="*/ 1331494 h 1375610"/>
              <a:gd name="connsiteX39" fmla="*/ 180474 w 762000"/>
              <a:gd name="connsiteY39" fmla="*/ 1331494 h 1375610"/>
              <a:gd name="connsiteX40" fmla="*/ 232611 w 762000"/>
              <a:gd name="connsiteY40" fmla="*/ 1343526 h 1375610"/>
              <a:gd name="connsiteX41" fmla="*/ 276727 w 762000"/>
              <a:gd name="connsiteY41" fmla="*/ 1375610 h 1375610"/>
              <a:gd name="connsiteX42" fmla="*/ 360948 w 762000"/>
              <a:gd name="connsiteY42" fmla="*/ 1311442 h 1375610"/>
              <a:gd name="connsiteX43" fmla="*/ 393032 w 762000"/>
              <a:gd name="connsiteY43" fmla="*/ 1263316 h 1375610"/>
              <a:gd name="connsiteX44" fmla="*/ 389021 w 762000"/>
              <a:gd name="connsiteY44" fmla="*/ 1203158 h 1375610"/>
              <a:gd name="connsiteX45" fmla="*/ 425116 w 762000"/>
              <a:gd name="connsiteY45" fmla="*/ 1191126 h 1375610"/>
              <a:gd name="connsiteX46" fmla="*/ 469232 w 762000"/>
              <a:gd name="connsiteY46" fmla="*/ 1191126 h 1375610"/>
              <a:gd name="connsiteX47" fmla="*/ 501316 w 762000"/>
              <a:gd name="connsiteY47" fmla="*/ 1191126 h 1375610"/>
              <a:gd name="connsiteX48" fmla="*/ 557463 w 762000"/>
              <a:gd name="connsiteY48" fmla="*/ 1239252 h 1375610"/>
              <a:gd name="connsiteX49" fmla="*/ 621632 w 762000"/>
              <a:gd name="connsiteY49" fmla="*/ 1243263 h 1375610"/>
              <a:gd name="connsiteX50" fmla="*/ 637674 w 762000"/>
              <a:gd name="connsiteY50" fmla="*/ 1159042 h 1375610"/>
              <a:gd name="connsiteX51" fmla="*/ 641685 w 762000"/>
              <a:gd name="connsiteY51" fmla="*/ 1078831 h 1375610"/>
              <a:gd name="connsiteX52" fmla="*/ 669758 w 762000"/>
              <a:gd name="connsiteY52" fmla="*/ 970547 h 1375610"/>
              <a:gd name="connsiteX53" fmla="*/ 681790 w 762000"/>
              <a:gd name="connsiteY53" fmla="*/ 846221 h 1375610"/>
              <a:gd name="connsiteX54" fmla="*/ 697832 w 762000"/>
              <a:gd name="connsiteY54" fmla="*/ 745958 h 1375610"/>
              <a:gd name="connsiteX55" fmla="*/ 705853 w 762000"/>
              <a:gd name="connsiteY55" fmla="*/ 689810 h 1375610"/>
              <a:gd name="connsiteX56" fmla="*/ 677779 w 762000"/>
              <a:gd name="connsiteY56" fmla="*/ 637673 h 1375610"/>
              <a:gd name="connsiteX57" fmla="*/ 673769 w 762000"/>
              <a:gd name="connsiteY57" fmla="*/ 557463 h 1375610"/>
              <a:gd name="connsiteX58" fmla="*/ 725906 w 762000"/>
              <a:gd name="connsiteY58" fmla="*/ 497305 h 1375610"/>
              <a:gd name="connsiteX59" fmla="*/ 762000 w 762000"/>
              <a:gd name="connsiteY59" fmla="*/ 461210 h 1375610"/>
              <a:gd name="connsiteX60" fmla="*/ 753979 w 762000"/>
              <a:gd name="connsiteY60" fmla="*/ 413084 h 1375610"/>
              <a:gd name="connsiteX61" fmla="*/ 717885 w 762000"/>
              <a:gd name="connsiteY61" fmla="*/ 356937 h 1375610"/>
              <a:gd name="connsiteX62" fmla="*/ 717885 w 762000"/>
              <a:gd name="connsiteY62" fmla="*/ 272716 h 1375610"/>
              <a:gd name="connsiteX63" fmla="*/ 693821 w 762000"/>
              <a:gd name="connsiteY63" fmla="*/ 228600 h 1375610"/>
              <a:gd name="connsiteX64" fmla="*/ 673769 w 762000"/>
              <a:gd name="connsiteY64" fmla="*/ 196516 h 1375610"/>
              <a:gd name="connsiteX65" fmla="*/ 673769 w 762000"/>
              <a:gd name="connsiteY65" fmla="*/ 148389 h 1375610"/>
              <a:gd name="connsiteX66" fmla="*/ 641685 w 762000"/>
              <a:gd name="connsiteY66" fmla="*/ 124326 h 1375610"/>
              <a:gd name="connsiteX67" fmla="*/ 641685 w 762000"/>
              <a:gd name="connsiteY67" fmla="*/ 124326 h 1375610"/>
              <a:gd name="connsiteX68" fmla="*/ 649706 w 762000"/>
              <a:gd name="connsiteY68" fmla="*/ 48126 h 1375610"/>
              <a:gd name="connsiteX69" fmla="*/ 609600 w 762000"/>
              <a:gd name="connsiteY69" fmla="*/ 56147 h 1375610"/>
              <a:gd name="connsiteX70" fmla="*/ 605590 w 762000"/>
              <a:gd name="connsiteY70" fmla="*/ 0 h 1375610"/>
              <a:gd name="connsiteX71" fmla="*/ 573506 w 762000"/>
              <a:gd name="connsiteY71" fmla="*/ 20052 h 1375610"/>
              <a:gd name="connsiteX72" fmla="*/ 561474 w 762000"/>
              <a:gd name="connsiteY72" fmla="*/ 28073 h 1375610"/>
              <a:gd name="connsiteX73" fmla="*/ 469232 w 762000"/>
              <a:gd name="connsiteY73" fmla="*/ 4010 h 137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62000" h="1375610">
                <a:moveTo>
                  <a:pt x="469232" y="4010"/>
                </a:moveTo>
                <a:lnTo>
                  <a:pt x="457200" y="60158"/>
                </a:lnTo>
                <a:lnTo>
                  <a:pt x="409074" y="68179"/>
                </a:lnTo>
                <a:lnTo>
                  <a:pt x="368969" y="96252"/>
                </a:lnTo>
                <a:lnTo>
                  <a:pt x="348916" y="132347"/>
                </a:lnTo>
                <a:lnTo>
                  <a:pt x="276727" y="192505"/>
                </a:lnTo>
                <a:lnTo>
                  <a:pt x="236621" y="196516"/>
                </a:lnTo>
                <a:lnTo>
                  <a:pt x="188495" y="228600"/>
                </a:lnTo>
                <a:lnTo>
                  <a:pt x="132348" y="232610"/>
                </a:lnTo>
                <a:lnTo>
                  <a:pt x="80211" y="204537"/>
                </a:lnTo>
                <a:lnTo>
                  <a:pt x="36095" y="164431"/>
                </a:lnTo>
                <a:lnTo>
                  <a:pt x="36095" y="224589"/>
                </a:lnTo>
                <a:lnTo>
                  <a:pt x="0" y="272716"/>
                </a:lnTo>
                <a:lnTo>
                  <a:pt x="16042" y="320842"/>
                </a:lnTo>
                <a:lnTo>
                  <a:pt x="12032" y="372979"/>
                </a:lnTo>
                <a:lnTo>
                  <a:pt x="64169" y="376989"/>
                </a:lnTo>
                <a:lnTo>
                  <a:pt x="88232" y="429126"/>
                </a:lnTo>
                <a:lnTo>
                  <a:pt x="124327" y="473242"/>
                </a:lnTo>
                <a:lnTo>
                  <a:pt x="108285" y="529389"/>
                </a:lnTo>
                <a:lnTo>
                  <a:pt x="156411" y="553452"/>
                </a:lnTo>
                <a:lnTo>
                  <a:pt x="140369" y="621631"/>
                </a:lnTo>
                <a:lnTo>
                  <a:pt x="132348" y="673768"/>
                </a:lnTo>
                <a:lnTo>
                  <a:pt x="112295" y="697831"/>
                </a:lnTo>
                <a:lnTo>
                  <a:pt x="120316" y="790073"/>
                </a:lnTo>
                <a:lnTo>
                  <a:pt x="156411" y="774031"/>
                </a:lnTo>
                <a:lnTo>
                  <a:pt x="180474" y="818147"/>
                </a:lnTo>
                <a:lnTo>
                  <a:pt x="160421" y="886326"/>
                </a:lnTo>
                <a:lnTo>
                  <a:pt x="124327" y="850231"/>
                </a:lnTo>
                <a:lnTo>
                  <a:pt x="116306" y="922421"/>
                </a:lnTo>
                <a:lnTo>
                  <a:pt x="96253" y="998621"/>
                </a:lnTo>
                <a:lnTo>
                  <a:pt x="92242" y="1066800"/>
                </a:lnTo>
                <a:lnTo>
                  <a:pt x="96253" y="1122947"/>
                </a:lnTo>
                <a:lnTo>
                  <a:pt x="76200" y="1163052"/>
                </a:lnTo>
                <a:lnTo>
                  <a:pt x="96253" y="1203158"/>
                </a:lnTo>
                <a:lnTo>
                  <a:pt x="68179" y="1231231"/>
                </a:lnTo>
                <a:lnTo>
                  <a:pt x="80211" y="1311442"/>
                </a:lnTo>
                <a:lnTo>
                  <a:pt x="120316" y="1323473"/>
                </a:lnTo>
                <a:lnTo>
                  <a:pt x="152400" y="1275347"/>
                </a:lnTo>
                <a:lnTo>
                  <a:pt x="180474" y="1331494"/>
                </a:lnTo>
                <a:lnTo>
                  <a:pt x="180474" y="1331494"/>
                </a:lnTo>
                <a:lnTo>
                  <a:pt x="232611" y="1343526"/>
                </a:lnTo>
                <a:lnTo>
                  <a:pt x="276727" y="1375610"/>
                </a:lnTo>
                <a:lnTo>
                  <a:pt x="360948" y="1311442"/>
                </a:lnTo>
                <a:lnTo>
                  <a:pt x="393032" y="1263316"/>
                </a:lnTo>
                <a:lnTo>
                  <a:pt x="389021" y="1203158"/>
                </a:lnTo>
                <a:lnTo>
                  <a:pt x="425116" y="1191126"/>
                </a:lnTo>
                <a:lnTo>
                  <a:pt x="469232" y="1191126"/>
                </a:lnTo>
                <a:lnTo>
                  <a:pt x="501316" y="1191126"/>
                </a:lnTo>
                <a:lnTo>
                  <a:pt x="557463" y="1239252"/>
                </a:lnTo>
                <a:lnTo>
                  <a:pt x="621632" y="1243263"/>
                </a:lnTo>
                <a:lnTo>
                  <a:pt x="637674" y="1159042"/>
                </a:lnTo>
                <a:lnTo>
                  <a:pt x="641685" y="1078831"/>
                </a:lnTo>
                <a:lnTo>
                  <a:pt x="669758" y="970547"/>
                </a:lnTo>
                <a:lnTo>
                  <a:pt x="681790" y="846221"/>
                </a:lnTo>
                <a:lnTo>
                  <a:pt x="697832" y="745958"/>
                </a:lnTo>
                <a:lnTo>
                  <a:pt x="705853" y="689810"/>
                </a:lnTo>
                <a:lnTo>
                  <a:pt x="677779" y="637673"/>
                </a:lnTo>
                <a:lnTo>
                  <a:pt x="673769" y="557463"/>
                </a:lnTo>
                <a:lnTo>
                  <a:pt x="725906" y="497305"/>
                </a:lnTo>
                <a:lnTo>
                  <a:pt x="762000" y="461210"/>
                </a:lnTo>
                <a:lnTo>
                  <a:pt x="753979" y="413084"/>
                </a:lnTo>
                <a:lnTo>
                  <a:pt x="717885" y="356937"/>
                </a:lnTo>
                <a:lnTo>
                  <a:pt x="717885" y="272716"/>
                </a:lnTo>
                <a:lnTo>
                  <a:pt x="693821" y="228600"/>
                </a:lnTo>
                <a:lnTo>
                  <a:pt x="673769" y="196516"/>
                </a:lnTo>
                <a:lnTo>
                  <a:pt x="673769" y="148389"/>
                </a:lnTo>
                <a:lnTo>
                  <a:pt x="641685" y="124326"/>
                </a:lnTo>
                <a:lnTo>
                  <a:pt x="641685" y="124326"/>
                </a:lnTo>
                <a:lnTo>
                  <a:pt x="649706" y="48126"/>
                </a:lnTo>
                <a:lnTo>
                  <a:pt x="609600" y="56147"/>
                </a:lnTo>
                <a:lnTo>
                  <a:pt x="605590" y="0"/>
                </a:lnTo>
                <a:lnTo>
                  <a:pt x="573506" y="20052"/>
                </a:lnTo>
                <a:lnTo>
                  <a:pt x="561474" y="28073"/>
                </a:lnTo>
                <a:lnTo>
                  <a:pt x="469232" y="401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orme libre : forme 71">
            <a:extLst>
              <a:ext uri="{FF2B5EF4-FFF2-40B4-BE49-F238E27FC236}">
                <a16:creationId xmlns:a16="http://schemas.microsoft.com/office/drawing/2014/main" id="{389B6213-951C-4C89-9D77-2FDB17207BDE}"/>
              </a:ext>
            </a:extLst>
          </p:cNvPr>
          <p:cNvSpPr/>
          <p:nvPr/>
        </p:nvSpPr>
        <p:spPr>
          <a:xfrm>
            <a:off x="1044431" y="4867851"/>
            <a:ext cx="33455" cy="60158"/>
          </a:xfrm>
          <a:custGeom>
            <a:avLst/>
            <a:gdLst>
              <a:gd name="connsiteX0" fmla="*/ 24375 w 33455"/>
              <a:gd name="connsiteY0" fmla="*/ 0 h 60158"/>
              <a:gd name="connsiteX1" fmla="*/ 24375 w 33455"/>
              <a:gd name="connsiteY1" fmla="*/ 0 h 60158"/>
              <a:gd name="connsiteX2" fmla="*/ 311 w 33455"/>
              <a:gd name="connsiteY2" fmla="*/ 24063 h 60158"/>
              <a:gd name="connsiteX3" fmla="*/ 8332 w 33455"/>
              <a:gd name="connsiteY3" fmla="*/ 36095 h 60158"/>
              <a:gd name="connsiteX4" fmla="*/ 20364 w 33455"/>
              <a:gd name="connsiteY4" fmla="*/ 60158 h 60158"/>
              <a:gd name="connsiteX5" fmla="*/ 28385 w 33455"/>
              <a:gd name="connsiteY5" fmla="*/ 36095 h 60158"/>
              <a:gd name="connsiteX6" fmla="*/ 24375 w 33455"/>
              <a:gd name="connsiteY6" fmla="*/ 0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55" h="60158">
                <a:moveTo>
                  <a:pt x="24375" y="0"/>
                </a:moveTo>
                <a:lnTo>
                  <a:pt x="24375" y="0"/>
                </a:lnTo>
                <a:cubicBezTo>
                  <a:pt x="16354" y="8021"/>
                  <a:pt x="4918" y="13697"/>
                  <a:pt x="311" y="24063"/>
                </a:cubicBezTo>
                <a:cubicBezTo>
                  <a:pt x="-1647" y="28468"/>
                  <a:pt x="6176" y="31784"/>
                  <a:pt x="8332" y="36095"/>
                </a:cubicBezTo>
                <a:cubicBezTo>
                  <a:pt x="24937" y="69304"/>
                  <a:pt x="-2624" y="25675"/>
                  <a:pt x="20364" y="60158"/>
                </a:cubicBezTo>
                <a:cubicBezTo>
                  <a:pt x="23038" y="52137"/>
                  <a:pt x="21350" y="40785"/>
                  <a:pt x="28385" y="36095"/>
                </a:cubicBezTo>
                <a:cubicBezTo>
                  <a:pt x="41529" y="27332"/>
                  <a:pt x="25043" y="6016"/>
                  <a:pt x="24375"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orme libre : forme 72">
            <a:extLst>
              <a:ext uri="{FF2B5EF4-FFF2-40B4-BE49-F238E27FC236}">
                <a16:creationId xmlns:a16="http://schemas.microsoft.com/office/drawing/2014/main" id="{BFF789F1-A028-4159-B571-FF2B47B112FC}"/>
              </a:ext>
            </a:extLst>
          </p:cNvPr>
          <p:cNvSpPr/>
          <p:nvPr/>
        </p:nvSpPr>
        <p:spPr>
          <a:xfrm>
            <a:off x="1088858" y="3748914"/>
            <a:ext cx="64262" cy="76293"/>
          </a:xfrm>
          <a:custGeom>
            <a:avLst/>
            <a:gdLst>
              <a:gd name="connsiteX0" fmla="*/ 48126 w 64262"/>
              <a:gd name="connsiteY0" fmla="*/ 0 h 76293"/>
              <a:gd name="connsiteX1" fmla="*/ 48126 w 64262"/>
              <a:gd name="connsiteY1" fmla="*/ 0 h 76293"/>
              <a:gd name="connsiteX2" fmla="*/ 20053 w 64262"/>
              <a:gd name="connsiteY2" fmla="*/ 20053 h 76293"/>
              <a:gd name="connsiteX3" fmla="*/ 8021 w 64262"/>
              <a:gd name="connsiteY3" fmla="*/ 44116 h 76293"/>
              <a:gd name="connsiteX4" fmla="*/ 0 w 64262"/>
              <a:gd name="connsiteY4" fmla="*/ 56147 h 76293"/>
              <a:gd name="connsiteX5" fmla="*/ 16042 w 64262"/>
              <a:gd name="connsiteY5" fmla="*/ 76200 h 76293"/>
              <a:gd name="connsiteX6" fmla="*/ 28074 w 64262"/>
              <a:gd name="connsiteY6" fmla="*/ 72190 h 76293"/>
              <a:gd name="connsiteX7" fmla="*/ 36095 w 64262"/>
              <a:gd name="connsiteY7" fmla="*/ 64168 h 76293"/>
              <a:gd name="connsiteX8" fmla="*/ 60158 w 64262"/>
              <a:gd name="connsiteY8" fmla="*/ 56147 h 76293"/>
              <a:gd name="connsiteX9" fmla="*/ 64169 w 64262"/>
              <a:gd name="connsiteY9" fmla="*/ 44116 h 76293"/>
              <a:gd name="connsiteX10" fmla="*/ 56148 w 64262"/>
              <a:gd name="connsiteY10" fmla="*/ 32084 h 76293"/>
              <a:gd name="connsiteX11" fmla="*/ 48126 w 64262"/>
              <a:gd name="connsiteY11" fmla="*/ 0 h 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62" h="76293">
                <a:moveTo>
                  <a:pt x="48126" y="0"/>
                </a:moveTo>
                <a:lnTo>
                  <a:pt x="48126" y="0"/>
                </a:lnTo>
                <a:cubicBezTo>
                  <a:pt x="38768" y="6684"/>
                  <a:pt x="28648" y="12413"/>
                  <a:pt x="20053" y="20053"/>
                </a:cubicBezTo>
                <a:cubicBezTo>
                  <a:pt x="9709" y="29248"/>
                  <a:pt x="13537" y="33084"/>
                  <a:pt x="8021" y="44116"/>
                </a:cubicBezTo>
                <a:cubicBezTo>
                  <a:pt x="5865" y="48427"/>
                  <a:pt x="2674" y="52137"/>
                  <a:pt x="0" y="56147"/>
                </a:cubicBezTo>
                <a:cubicBezTo>
                  <a:pt x="3128" y="65531"/>
                  <a:pt x="3238" y="74066"/>
                  <a:pt x="16042" y="76200"/>
                </a:cubicBezTo>
                <a:cubicBezTo>
                  <a:pt x="20212" y="76895"/>
                  <a:pt x="24063" y="73527"/>
                  <a:pt x="28074" y="72190"/>
                </a:cubicBezTo>
                <a:cubicBezTo>
                  <a:pt x="30748" y="69516"/>
                  <a:pt x="32713" y="65859"/>
                  <a:pt x="36095" y="64168"/>
                </a:cubicBezTo>
                <a:cubicBezTo>
                  <a:pt x="43657" y="60387"/>
                  <a:pt x="60158" y="56147"/>
                  <a:pt x="60158" y="56147"/>
                </a:cubicBezTo>
                <a:cubicBezTo>
                  <a:pt x="61495" y="52137"/>
                  <a:pt x="64864" y="48286"/>
                  <a:pt x="64169" y="44116"/>
                </a:cubicBezTo>
                <a:cubicBezTo>
                  <a:pt x="63377" y="39361"/>
                  <a:pt x="57938" y="36559"/>
                  <a:pt x="56148" y="32084"/>
                </a:cubicBezTo>
                <a:cubicBezTo>
                  <a:pt x="55155" y="29602"/>
                  <a:pt x="49463" y="5347"/>
                  <a:pt x="48126"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orme libre : forme 73">
            <a:extLst>
              <a:ext uri="{FF2B5EF4-FFF2-40B4-BE49-F238E27FC236}">
                <a16:creationId xmlns:a16="http://schemas.microsoft.com/office/drawing/2014/main" id="{13593A7A-1B96-44B8-BA19-807380B8D201}"/>
              </a:ext>
            </a:extLst>
          </p:cNvPr>
          <p:cNvSpPr/>
          <p:nvPr/>
        </p:nvSpPr>
        <p:spPr>
          <a:xfrm>
            <a:off x="2203784" y="1511040"/>
            <a:ext cx="1359569" cy="2229853"/>
          </a:xfrm>
          <a:custGeom>
            <a:avLst/>
            <a:gdLst>
              <a:gd name="connsiteX0" fmla="*/ 717885 w 1359569"/>
              <a:gd name="connsiteY0" fmla="*/ 100264 h 2229853"/>
              <a:gd name="connsiteX1" fmla="*/ 657727 w 1359569"/>
              <a:gd name="connsiteY1" fmla="*/ 60158 h 2229853"/>
              <a:gd name="connsiteX2" fmla="*/ 573506 w 1359569"/>
              <a:gd name="connsiteY2" fmla="*/ 52137 h 2229853"/>
              <a:gd name="connsiteX3" fmla="*/ 521369 w 1359569"/>
              <a:gd name="connsiteY3" fmla="*/ 36095 h 2229853"/>
              <a:gd name="connsiteX4" fmla="*/ 401053 w 1359569"/>
              <a:gd name="connsiteY4" fmla="*/ 0 h 2229853"/>
              <a:gd name="connsiteX5" fmla="*/ 344906 w 1359569"/>
              <a:gd name="connsiteY5" fmla="*/ 16042 h 2229853"/>
              <a:gd name="connsiteX6" fmla="*/ 224590 w 1359569"/>
              <a:gd name="connsiteY6" fmla="*/ 148390 h 2229853"/>
              <a:gd name="connsiteX7" fmla="*/ 188495 w 1359569"/>
              <a:gd name="connsiteY7" fmla="*/ 204537 h 2229853"/>
              <a:gd name="connsiteX8" fmla="*/ 104274 w 1359569"/>
              <a:gd name="connsiteY8" fmla="*/ 300790 h 2229853"/>
              <a:gd name="connsiteX9" fmla="*/ 0 w 1359569"/>
              <a:gd name="connsiteY9" fmla="*/ 433137 h 2229853"/>
              <a:gd name="connsiteX10" fmla="*/ 36095 w 1359569"/>
              <a:gd name="connsiteY10" fmla="*/ 469232 h 2229853"/>
              <a:gd name="connsiteX11" fmla="*/ 52137 w 1359569"/>
              <a:gd name="connsiteY11" fmla="*/ 473242 h 2229853"/>
              <a:gd name="connsiteX12" fmla="*/ 140369 w 1359569"/>
              <a:gd name="connsiteY12" fmla="*/ 473242 h 2229853"/>
              <a:gd name="connsiteX13" fmla="*/ 212558 w 1359569"/>
              <a:gd name="connsiteY13" fmla="*/ 461211 h 2229853"/>
              <a:gd name="connsiteX14" fmla="*/ 264695 w 1359569"/>
              <a:gd name="connsiteY14" fmla="*/ 457200 h 2229853"/>
              <a:gd name="connsiteX15" fmla="*/ 296779 w 1359569"/>
              <a:gd name="connsiteY15" fmla="*/ 485274 h 2229853"/>
              <a:gd name="connsiteX16" fmla="*/ 409074 w 1359569"/>
              <a:gd name="connsiteY16" fmla="*/ 493295 h 2229853"/>
              <a:gd name="connsiteX17" fmla="*/ 445169 w 1359569"/>
              <a:gd name="connsiteY17" fmla="*/ 517358 h 2229853"/>
              <a:gd name="connsiteX18" fmla="*/ 477253 w 1359569"/>
              <a:gd name="connsiteY18" fmla="*/ 505327 h 2229853"/>
              <a:gd name="connsiteX19" fmla="*/ 509337 w 1359569"/>
              <a:gd name="connsiteY19" fmla="*/ 545432 h 2229853"/>
              <a:gd name="connsiteX20" fmla="*/ 513348 w 1359569"/>
              <a:gd name="connsiteY20" fmla="*/ 605590 h 2229853"/>
              <a:gd name="connsiteX21" fmla="*/ 525379 w 1359569"/>
              <a:gd name="connsiteY21" fmla="*/ 665748 h 2229853"/>
              <a:gd name="connsiteX22" fmla="*/ 557464 w 1359569"/>
              <a:gd name="connsiteY22" fmla="*/ 693821 h 2229853"/>
              <a:gd name="connsiteX23" fmla="*/ 609600 w 1359569"/>
              <a:gd name="connsiteY23" fmla="*/ 778042 h 2229853"/>
              <a:gd name="connsiteX24" fmla="*/ 557464 w 1359569"/>
              <a:gd name="connsiteY24" fmla="*/ 862264 h 2229853"/>
              <a:gd name="connsiteX25" fmla="*/ 549443 w 1359569"/>
              <a:gd name="connsiteY25" fmla="*/ 930442 h 2229853"/>
              <a:gd name="connsiteX26" fmla="*/ 529390 w 1359569"/>
              <a:gd name="connsiteY26" fmla="*/ 1066800 h 2229853"/>
              <a:gd name="connsiteX27" fmla="*/ 485274 w 1359569"/>
              <a:gd name="connsiteY27" fmla="*/ 1247274 h 2229853"/>
              <a:gd name="connsiteX28" fmla="*/ 449179 w 1359569"/>
              <a:gd name="connsiteY28" fmla="*/ 1263316 h 2229853"/>
              <a:gd name="connsiteX29" fmla="*/ 445169 w 1359569"/>
              <a:gd name="connsiteY29" fmla="*/ 1307432 h 2229853"/>
              <a:gd name="connsiteX30" fmla="*/ 429127 w 1359569"/>
              <a:gd name="connsiteY30" fmla="*/ 1339516 h 2229853"/>
              <a:gd name="connsiteX31" fmla="*/ 360948 w 1359569"/>
              <a:gd name="connsiteY31" fmla="*/ 1415716 h 2229853"/>
              <a:gd name="connsiteX32" fmla="*/ 296779 w 1359569"/>
              <a:gd name="connsiteY32" fmla="*/ 1407695 h 2229853"/>
              <a:gd name="connsiteX33" fmla="*/ 272716 w 1359569"/>
              <a:gd name="connsiteY33" fmla="*/ 1439779 h 2229853"/>
              <a:gd name="connsiteX34" fmla="*/ 288758 w 1359569"/>
              <a:gd name="connsiteY34" fmla="*/ 1499937 h 2229853"/>
              <a:gd name="connsiteX35" fmla="*/ 276727 w 1359569"/>
              <a:gd name="connsiteY35" fmla="*/ 1556085 h 2229853"/>
              <a:gd name="connsiteX36" fmla="*/ 385011 w 1359569"/>
              <a:gd name="connsiteY36" fmla="*/ 1620253 h 2229853"/>
              <a:gd name="connsiteX37" fmla="*/ 461211 w 1359569"/>
              <a:gd name="connsiteY37" fmla="*/ 1744579 h 2229853"/>
              <a:gd name="connsiteX38" fmla="*/ 469232 w 1359569"/>
              <a:gd name="connsiteY38" fmla="*/ 1772653 h 2229853"/>
              <a:gd name="connsiteX39" fmla="*/ 541422 w 1359569"/>
              <a:gd name="connsiteY39" fmla="*/ 1784685 h 2229853"/>
              <a:gd name="connsiteX40" fmla="*/ 637674 w 1359569"/>
              <a:gd name="connsiteY40" fmla="*/ 1868906 h 2229853"/>
              <a:gd name="connsiteX41" fmla="*/ 657727 w 1359569"/>
              <a:gd name="connsiteY41" fmla="*/ 1941095 h 2229853"/>
              <a:gd name="connsiteX42" fmla="*/ 762000 w 1359569"/>
              <a:gd name="connsiteY42" fmla="*/ 2005264 h 2229853"/>
              <a:gd name="connsiteX43" fmla="*/ 834190 w 1359569"/>
              <a:gd name="connsiteY43" fmla="*/ 2109537 h 2229853"/>
              <a:gd name="connsiteX44" fmla="*/ 962527 w 1359569"/>
              <a:gd name="connsiteY44" fmla="*/ 2157664 h 2229853"/>
              <a:gd name="connsiteX45" fmla="*/ 1022685 w 1359569"/>
              <a:gd name="connsiteY45" fmla="*/ 2229853 h 2229853"/>
              <a:gd name="connsiteX46" fmla="*/ 1130969 w 1359569"/>
              <a:gd name="connsiteY46" fmla="*/ 2185737 h 2229853"/>
              <a:gd name="connsiteX47" fmla="*/ 1126958 w 1359569"/>
              <a:gd name="connsiteY47" fmla="*/ 2141621 h 2229853"/>
              <a:gd name="connsiteX48" fmla="*/ 1163053 w 1359569"/>
              <a:gd name="connsiteY48" fmla="*/ 2093495 h 2229853"/>
              <a:gd name="connsiteX49" fmla="*/ 1159043 w 1359569"/>
              <a:gd name="connsiteY49" fmla="*/ 2057400 h 2229853"/>
              <a:gd name="connsiteX50" fmla="*/ 1199148 w 1359569"/>
              <a:gd name="connsiteY50" fmla="*/ 2049379 h 2229853"/>
              <a:gd name="connsiteX51" fmla="*/ 1235243 w 1359569"/>
              <a:gd name="connsiteY51" fmla="*/ 2033337 h 2229853"/>
              <a:gd name="connsiteX52" fmla="*/ 1219200 w 1359569"/>
              <a:gd name="connsiteY52" fmla="*/ 1953127 h 2229853"/>
              <a:gd name="connsiteX53" fmla="*/ 1151022 w 1359569"/>
              <a:gd name="connsiteY53" fmla="*/ 1872916 h 2229853"/>
              <a:gd name="connsiteX54" fmla="*/ 1090864 w 1359569"/>
              <a:gd name="connsiteY54" fmla="*/ 1816769 h 2229853"/>
              <a:gd name="connsiteX55" fmla="*/ 1138990 w 1359569"/>
              <a:gd name="connsiteY55" fmla="*/ 1744579 h 2229853"/>
              <a:gd name="connsiteX56" fmla="*/ 1147011 w 1359569"/>
              <a:gd name="connsiteY56" fmla="*/ 1644316 h 2229853"/>
              <a:gd name="connsiteX57" fmla="*/ 1102895 w 1359569"/>
              <a:gd name="connsiteY57" fmla="*/ 1515979 h 2229853"/>
              <a:gd name="connsiteX58" fmla="*/ 1082843 w 1359569"/>
              <a:gd name="connsiteY58" fmla="*/ 1399674 h 2229853"/>
              <a:gd name="connsiteX59" fmla="*/ 1094874 w 1359569"/>
              <a:gd name="connsiteY59" fmla="*/ 1363579 h 2229853"/>
              <a:gd name="connsiteX60" fmla="*/ 1138990 w 1359569"/>
              <a:gd name="connsiteY60" fmla="*/ 1363579 h 2229853"/>
              <a:gd name="connsiteX61" fmla="*/ 1159043 w 1359569"/>
              <a:gd name="connsiteY61" fmla="*/ 1395664 h 2229853"/>
              <a:gd name="connsiteX62" fmla="*/ 1215190 w 1359569"/>
              <a:gd name="connsiteY62" fmla="*/ 1391653 h 2229853"/>
              <a:gd name="connsiteX63" fmla="*/ 1263316 w 1359569"/>
              <a:gd name="connsiteY63" fmla="*/ 1427748 h 2229853"/>
              <a:gd name="connsiteX64" fmla="*/ 1311443 w 1359569"/>
              <a:gd name="connsiteY64" fmla="*/ 1367590 h 2229853"/>
              <a:gd name="connsiteX65" fmla="*/ 1359569 w 1359569"/>
              <a:gd name="connsiteY65" fmla="*/ 1267327 h 2229853"/>
              <a:gd name="connsiteX66" fmla="*/ 1287379 w 1359569"/>
              <a:gd name="connsiteY66" fmla="*/ 1082842 h 2229853"/>
              <a:gd name="connsiteX67" fmla="*/ 1211179 w 1359569"/>
              <a:gd name="connsiteY67" fmla="*/ 882316 h 2229853"/>
              <a:gd name="connsiteX68" fmla="*/ 1183106 w 1359569"/>
              <a:gd name="connsiteY68" fmla="*/ 846221 h 2229853"/>
              <a:gd name="connsiteX69" fmla="*/ 1098885 w 1359569"/>
              <a:gd name="connsiteY69" fmla="*/ 790074 h 2229853"/>
              <a:gd name="connsiteX70" fmla="*/ 970548 w 1359569"/>
              <a:gd name="connsiteY70" fmla="*/ 689811 h 2229853"/>
              <a:gd name="connsiteX71" fmla="*/ 846222 w 1359569"/>
              <a:gd name="connsiteY71" fmla="*/ 625642 h 2229853"/>
              <a:gd name="connsiteX72" fmla="*/ 749969 w 1359569"/>
              <a:gd name="connsiteY72" fmla="*/ 557464 h 2229853"/>
              <a:gd name="connsiteX73" fmla="*/ 657727 w 1359569"/>
              <a:gd name="connsiteY73" fmla="*/ 453190 h 2229853"/>
              <a:gd name="connsiteX74" fmla="*/ 645695 w 1359569"/>
              <a:gd name="connsiteY74" fmla="*/ 348916 h 2229853"/>
              <a:gd name="connsiteX75" fmla="*/ 625643 w 1359569"/>
              <a:gd name="connsiteY75" fmla="*/ 232611 h 2229853"/>
              <a:gd name="connsiteX76" fmla="*/ 633664 w 1359569"/>
              <a:gd name="connsiteY76" fmla="*/ 156411 h 2229853"/>
              <a:gd name="connsiteX77" fmla="*/ 669758 w 1359569"/>
              <a:gd name="connsiteY77" fmla="*/ 180474 h 2229853"/>
              <a:gd name="connsiteX78" fmla="*/ 717885 w 1359569"/>
              <a:gd name="connsiteY78" fmla="*/ 100264 h 22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59569" h="2229853">
                <a:moveTo>
                  <a:pt x="717885" y="100264"/>
                </a:moveTo>
                <a:lnTo>
                  <a:pt x="657727" y="60158"/>
                </a:lnTo>
                <a:lnTo>
                  <a:pt x="573506" y="52137"/>
                </a:lnTo>
                <a:lnTo>
                  <a:pt x="521369" y="36095"/>
                </a:lnTo>
                <a:lnTo>
                  <a:pt x="401053" y="0"/>
                </a:lnTo>
                <a:lnTo>
                  <a:pt x="344906" y="16042"/>
                </a:lnTo>
                <a:lnTo>
                  <a:pt x="224590" y="148390"/>
                </a:lnTo>
                <a:lnTo>
                  <a:pt x="188495" y="204537"/>
                </a:lnTo>
                <a:lnTo>
                  <a:pt x="104274" y="300790"/>
                </a:lnTo>
                <a:lnTo>
                  <a:pt x="0" y="433137"/>
                </a:lnTo>
                <a:lnTo>
                  <a:pt x="36095" y="469232"/>
                </a:lnTo>
                <a:lnTo>
                  <a:pt x="52137" y="473242"/>
                </a:lnTo>
                <a:lnTo>
                  <a:pt x="140369" y="473242"/>
                </a:lnTo>
                <a:lnTo>
                  <a:pt x="212558" y="461211"/>
                </a:lnTo>
                <a:lnTo>
                  <a:pt x="264695" y="457200"/>
                </a:lnTo>
                <a:lnTo>
                  <a:pt x="296779" y="485274"/>
                </a:lnTo>
                <a:lnTo>
                  <a:pt x="409074" y="493295"/>
                </a:lnTo>
                <a:lnTo>
                  <a:pt x="445169" y="517358"/>
                </a:lnTo>
                <a:lnTo>
                  <a:pt x="477253" y="505327"/>
                </a:lnTo>
                <a:lnTo>
                  <a:pt x="509337" y="545432"/>
                </a:lnTo>
                <a:lnTo>
                  <a:pt x="513348" y="605590"/>
                </a:lnTo>
                <a:lnTo>
                  <a:pt x="525379" y="665748"/>
                </a:lnTo>
                <a:lnTo>
                  <a:pt x="557464" y="693821"/>
                </a:lnTo>
                <a:lnTo>
                  <a:pt x="609600" y="778042"/>
                </a:lnTo>
                <a:lnTo>
                  <a:pt x="557464" y="862264"/>
                </a:lnTo>
                <a:lnTo>
                  <a:pt x="549443" y="930442"/>
                </a:lnTo>
                <a:lnTo>
                  <a:pt x="529390" y="1066800"/>
                </a:lnTo>
                <a:lnTo>
                  <a:pt x="485274" y="1247274"/>
                </a:lnTo>
                <a:lnTo>
                  <a:pt x="449179" y="1263316"/>
                </a:lnTo>
                <a:lnTo>
                  <a:pt x="445169" y="1307432"/>
                </a:lnTo>
                <a:lnTo>
                  <a:pt x="429127" y="1339516"/>
                </a:lnTo>
                <a:lnTo>
                  <a:pt x="360948" y="1415716"/>
                </a:lnTo>
                <a:lnTo>
                  <a:pt x="296779" y="1407695"/>
                </a:lnTo>
                <a:lnTo>
                  <a:pt x="272716" y="1439779"/>
                </a:lnTo>
                <a:lnTo>
                  <a:pt x="288758" y="1499937"/>
                </a:lnTo>
                <a:lnTo>
                  <a:pt x="276727" y="1556085"/>
                </a:lnTo>
                <a:lnTo>
                  <a:pt x="385011" y="1620253"/>
                </a:lnTo>
                <a:lnTo>
                  <a:pt x="461211" y="1744579"/>
                </a:lnTo>
                <a:lnTo>
                  <a:pt x="469232" y="1772653"/>
                </a:lnTo>
                <a:lnTo>
                  <a:pt x="541422" y="1784685"/>
                </a:lnTo>
                <a:lnTo>
                  <a:pt x="637674" y="1868906"/>
                </a:lnTo>
                <a:lnTo>
                  <a:pt x="657727" y="1941095"/>
                </a:lnTo>
                <a:lnTo>
                  <a:pt x="762000" y="2005264"/>
                </a:lnTo>
                <a:lnTo>
                  <a:pt x="834190" y="2109537"/>
                </a:lnTo>
                <a:lnTo>
                  <a:pt x="962527" y="2157664"/>
                </a:lnTo>
                <a:lnTo>
                  <a:pt x="1022685" y="2229853"/>
                </a:lnTo>
                <a:lnTo>
                  <a:pt x="1130969" y="2185737"/>
                </a:lnTo>
                <a:lnTo>
                  <a:pt x="1126958" y="2141621"/>
                </a:lnTo>
                <a:lnTo>
                  <a:pt x="1163053" y="2093495"/>
                </a:lnTo>
                <a:lnTo>
                  <a:pt x="1159043" y="2057400"/>
                </a:lnTo>
                <a:lnTo>
                  <a:pt x="1199148" y="2049379"/>
                </a:lnTo>
                <a:lnTo>
                  <a:pt x="1235243" y="2033337"/>
                </a:lnTo>
                <a:lnTo>
                  <a:pt x="1219200" y="1953127"/>
                </a:lnTo>
                <a:lnTo>
                  <a:pt x="1151022" y="1872916"/>
                </a:lnTo>
                <a:lnTo>
                  <a:pt x="1090864" y="1816769"/>
                </a:lnTo>
                <a:lnTo>
                  <a:pt x="1138990" y="1744579"/>
                </a:lnTo>
                <a:lnTo>
                  <a:pt x="1147011" y="1644316"/>
                </a:lnTo>
                <a:lnTo>
                  <a:pt x="1102895" y="1515979"/>
                </a:lnTo>
                <a:lnTo>
                  <a:pt x="1082843" y="1399674"/>
                </a:lnTo>
                <a:lnTo>
                  <a:pt x="1094874" y="1363579"/>
                </a:lnTo>
                <a:lnTo>
                  <a:pt x="1138990" y="1363579"/>
                </a:lnTo>
                <a:lnTo>
                  <a:pt x="1159043" y="1395664"/>
                </a:lnTo>
                <a:lnTo>
                  <a:pt x="1215190" y="1391653"/>
                </a:lnTo>
                <a:lnTo>
                  <a:pt x="1263316" y="1427748"/>
                </a:lnTo>
                <a:lnTo>
                  <a:pt x="1311443" y="1367590"/>
                </a:lnTo>
                <a:lnTo>
                  <a:pt x="1359569" y="1267327"/>
                </a:lnTo>
                <a:lnTo>
                  <a:pt x="1287379" y="1082842"/>
                </a:lnTo>
                <a:lnTo>
                  <a:pt x="1211179" y="882316"/>
                </a:lnTo>
                <a:lnTo>
                  <a:pt x="1183106" y="846221"/>
                </a:lnTo>
                <a:lnTo>
                  <a:pt x="1098885" y="790074"/>
                </a:lnTo>
                <a:lnTo>
                  <a:pt x="970548" y="689811"/>
                </a:lnTo>
                <a:lnTo>
                  <a:pt x="846222" y="625642"/>
                </a:lnTo>
                <a:lnTo>
                  <a:pt x="749969" y="557464"/>
                </a:lnTo>
                <a:lnTo>
                  <a:pt x="657727" y="453190"/>
                </a:lnTo>
                <a:lnTo>
                  <a:pt x="645695" y="348916"/>
                </a:lnTo>
                <a:lnTo>
                  <a:pt x="625643" y="232611"/>
                </a:lnTo>
                <a:lnTo>
                  <a:pt x="633664" y="156411"/>
                </a:lnTo>
                <a:lnTo>
                  <a:pt x="669758" y="180474"/>
                </a:lnTo>
                <a:lnTo>
                  <a:pt x="717885" y="100264"/>
                </a:lnTo>
                <a:close/>
              </a:path>
            </a:pathLst>
          </a:custGeom>
          <a:solidFill>
            <a:srgbClr val="9966FF"/>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orme libre : forme 74">
            <a:extLst>
              <a:ext uri="{FF2B5EF4-FFF2-40B4-BE49-F238E27FC236}">
                <a16:creationId xmlns:a16="http://schemas.microsoft.com/office/drawing/2014/main" id="{677F910F-C4B5-41E6-AB32-ACFAE8270750}"/>
              </a:ext>
            </a:extLst>
          </p:cNvPr>
          <p:cNvSpPr/>
          <p:nvPr/>
        </p:nvSpPr>
        <p:spPr>
          <a:xfrm>
            <a:off x="2961774" y="5381199"/>
            <a:ext cx="1443788" cy="978568"/>
          </a:xfrm>
          <a:custGeom>
            <a:avLst/>
            <a:gdLst>
              <a:gd name="connsiteX0" fmla="*/ 1435768 w 1435768"/>
              <a:gd name="connsiteY0" fmla="*/ 28073 h 938463"/>
              <a:gd name="connsiteX1" fmla="*/ 1379621 w 1435768"/>
              <a:gd name="connsiteY1" fmla="*/ 140368 h 938463"/>
              <a:gd name="connsiteX2" fmla="*/ 1323474 w 1435768"/>
              <a:gd name="connsiteY2" fmla="*/ 244642 h 938463"/>
              <a:gd name="connsiteX3" fmla="*/ 1283368 w 1435768"/>
              <a:gd name="connsiteY3" fmla="*/ 324852 h 938463"/>
              <a:gd name="connsiteX4" fmla="*/ 1239253 w 1435768"/>
              <a:gd name="connsiteY4" fmla="*/ 417094 h 938463"/>
              <a:gd name="connsiteX5" fmla="*/ 1239253 w 1435768"/>
              <a:gd name="connsiteY5" fmla="*/ 541421 h 938463"/>
              <a:gd name="connsiteX6" fmla="*/ 1319463 w 1435768"/>
              <a:gd name="connsiteY6" fmla="*/ 565484 h 938463"/>
              <a:gd name="connsiteX7" fmla="*/ 1295400 w 1435768"/>
              <a:gd name="connsiteY7" fmla="*/ 613610 h 938463"/>
              <a:gd name="connsiteX8" fmla="*/ 1319463 w 1435768"/>
              <a:gd name="connsiteY8" fmla="*/ 645694 h 938463"/>
              <a:gd name="connsiteX9" fmla="*/ 1343526 w 1435768"/>
              <a:gd name="connsiteY9" fmla="*/ 701842 h 938463"/>
              <a:gd name="connsiteX10" fmla="*/ 1303421 w 1435768"/>
              <a:gd name="connsiteY10" fmla="*/ 745957 h 938463"/>
              <a:gd name="connsiteX11" fmla="*/ 1255295 w 1435768"/>
              <a:gd name="connsiteY11" fmla="*/ 826168 h 938463"/>
              <a:gd name="connsiteX12" fmla="*/ 1251284 w 1435768"/>
              <a:gd name="connsiteY12" fmla="*/ 890336 h 938463"/>
              <a:gd name="connsiteX13" fmla="*/ 1235242 w 1435768"/>
              <a:gd name="connsiteY13" fmla="*/ 938463 h 938463"/>
              <a:gd name="connsiteX14" fmla="*/ 1183105 w 1435768"/>
              <a:gd name="connsiteY14" fmla="*/ 894347 h 938463"/>
              <a:gd name="connsiteX15" fmla="*/ 1118937 w 1435768"/>
              <a:gd name="connsiteY15" fmla="*/ 898357 h 938463"/>
              <a:gd name="connsiteX16" fmla="*/ 1002632 w 1435768"/>
              <a:gd name="connsiteY16" fmla="*/ 878305 h 938463"/>
              <a:gd name="connsiteX17" fmla="*/ 946484 w 1435768"/>
              <a:gd name="connsiteY17" fmla="*/ 834189 h 938463"/>
              <a:gd name="connsiteX18" fmla="*/ 898358 w 1435768"/>
              <a:gd name="connsiteY18" fmla="*/ 778042 h 938463"/>
              <a:gd name="connsiteX19" fmla="*/ 826168 w 1435768"/>
              <a:gd name="connsiteY19" fmla="*/ 689810 h 938463"/>
              <a:gd name="connsiteX20" fmla="*/ 725905 w 1435768"/>
              <a:gd name="connsiteY20" fmla="*/ 673768 h 938463"/>
              <a:gd name="connsiteX21" fmla="*/ 673768 w 1435768"/>
              <a:gd name="connsiteY21" fmla="*/ 689810 h 938463"/>
              <a:gd name="connsiteX22" fmla="*/ 577516 w 1435768"/>
              <a:gd name="connsiteY22" fmla="*/ 645694 h 938463"/>
              <a:gd name="connsiteX23" fmla="*/ 521368 w 1435768"/>
              <a:gd name="connsiteY23" fmla="*/ 593557 h 938463"/>
              <a:gd name="connsiteX24" fmla="*/ 465221 w 1435768"/>
              <a:gd name="connsiteY24" fmla="*/ 573505 h 938463"/>
              <a:gd name="connsiteX25" fmla="*/ 397042 w 1435768"/>
              <a:gd name="connsiteY25" fmla="*/ 537410 h 938463"/>
              <a:gd name="connsiteX26" fmla="*/ 336884 w 1435768"/>
              <a:gd name="connsiteY26" fmla="*/ 485273 h 938463"/>
              <a:gd name="connsiteX27" fmla="*/ 260684 w 1435768"/>
              <a:gd name="connsiteY27" fmla="*/ 453189 h 938463"/>
              <a:gd name="connsiteX28" fmla="*/ 224589 w 1435768"/>
              <a:gd name="connsiteY28" fmla="*/ 409073 h 938463"/>
              <a:gd name="connsiteX29" fmla="*/ 152400 w 1435768"/>
              <a:gd name="connsiteY29" fmla="*/ 393031 h 938463"/>
              <a:gd name="connsiteX30" fmla="*/ 100263 w 1435768"/>
              <a:gd name="connsiteY30" fmla="*/ 421105 h 938463"/>
              <a:gd name="connsiteX31" fmla="*/ 60158 w 1435768"/>
              <a:gd name="connsiteY31" fmla="*/ 364957 h 938463"/>
              <a:gd name="connsiteX32" fmla="*/ 0 w 1435768"/>
              <a:gd name="connsiteY32" fmla="*/ 328863 h 938463"/>
              <a:gd name="connsiteX33" fmla="*/ 8021 w 1435768"/>
              <a:gd name="connsiteY33" fmla="*/ 212557 h 938463"/>
              <a:gd name="connsiteX34" fmla="*/ 40105 w 1435768"/>
              <a:gd name="connsiteY34" fmla="*/ 152400 h 938463"/>
              <a:gd name="connsiteX35" fmla="*/ 68179 w 1435768"/>
              <a:gd name="connsiteY35" fmla="*/ 120315 h 938463"/>
              <a:gd name="connsiteX36" fmla="*/ 96253 w 1435768"/>
              <a:gd name="connsiteY36" fmla="*/ 120315 h 938463"/>
              <a:gd name="connsiteX37" fmla="*/ 128337 w 1435768"/>
              <a:gd name="connsiteY37" fmla="*/ 72189 h 938463"/>
              <a:gd name="connsiteX38" fmla="*/ 160421 w 1435768"/>
              <a:gd name="connsiteY38" fmla="*/ 84221 h 938463"/>
              <a:gd name="connsiteX39" fmla="*/ 188495 w 1435768"/>
              <a:gd name="connsiteY39" fmla="*/ 140368 h 938463"/>
              <a:gd name="connsiteX40" fmla="*/ 228600 w 1435768"/>
              <a:gd name="connsiteY40" fmla="*/ 148389 h 938463"/>
              <a:gd name="connsiteX41" fmla="*/ 264695 w 1435768"/>
              <a:gd name="connsiteY41" fmla="*/ 120315 h 938463"/>
              <a:gd name="connsiteX42" fmla="*/ 292768 w 1435768"/>
              <a:gd name="connsiteY42" fmla="*/ 72189 h 938463"/>
              <a:gd name="connsiteX43" fmla="*/ 324853 w 1435768"/>
              <a:gd name="connsiteY43" fmla="*/ 64168 h 938463"/>
              <a:gd name="connsiteX44" fmla="*/ 356937 w 1435768"/>
              <a:gd name="connsiteY44" fmla="*/ 72189 h 938463"/>
              <a:gd name="connsiteX45" fmla="*/ 393032 w 1435768"/>
              <a:gd name="connsiteY45" fmla="*/ 40105 h 938463"/>
              <a:gd name="connsiteX46" fmla="*/ 449179 w 1435768"/>
              <a:gd name="connsiteY46" fmla="*/ 84221 h 938463"/>
              <a:gd name="connsiteX47" fmla="*/ 457200 w 1435768"/>
              <a:gd name="connsiteY47" fmla="*/ 112294 h 938463"/>
              <a:gd name="connsiteX48" fmla="*/ 509337 w 1435768"/>
              <a:gd name="connsiteY48" fmla="*/ 100263 h 938463"/>
              <a:gd name="connsiteX49" fmla="*/ 513347 w 1435768"/>
              <a:gd name="connsiteY49" fmla="*/ 140368 h 938463"/>
              <a:gd name="connsiteX50" fmla="*/ 617621 w 1435768"/>
              <a:gd name="connsiteY50" fmla="*/ 172452 h 938463"/>
              <a:gd name="connsiteX51" fmla="*/ 713874 w 1435768"/>
              <a:gd name="connsiteY51" fmla="*/ 136357 h 938463"/>
              <a:gd name="connsiteX52" fmla="*/ 766010 w 1435768"/>
              <a:gd name="connsiteY52" fmla="*/ 144378 h 938463"/>
              <a:gd name="connsiteX53" fmla="*/ 938463 w 1435768"/>
              <a:gd name="connsiteY53" fmla="*/ 128336 h 938463"/>
              <a:gd name="connsiteX54" fmla="*/ 1014663 w 1435768"/>
              <a:gd name="connsiteY54" fmla="*/ 116305 h 938463"/>
              <a:gd name="connsiteX55" fmla="*/ 1086853 w 1435768"/>
              <a:gd name="connsiteY55" fmla="*/ 56147 h 938463"/>
              <a:gd name="connsiteX56" fmla="*/ 1147010 w 1435768"/>
              <a:gd name="connsiteY56" fmla="*/ 52136 h 938463"/>
              <a:gd name="connsiteX57" fmla="*/ 1199147 w 1435768"/>
              <a:gd name="connsiteY57" fmla="*/ 68178 h 938463"/>
              <a:gd name="connsiteX58" fmla="*/ 1267326 w 1435768"/>
              <a:gd name="connsiteY58" fmla="*/ 64168 h 938463"/>
              <a:gd name="connsiteX59" fmla="*/ 1287379 w 1435768"/>
              <a:gd name="connsiteY59" fmla="*/ 16042 h 938463"/>
              <a:gd name="connsiteX60" fmla="*/ 1323474 w 1435768"/>
              <a:gd name="connsiteY60" fmla="*/ 40105 h 938463"/>
              <a:gd name="connsiteX61" fmla="*/ 1375610 w 1435768"/>
              <a:gd name="connsiteY61" fmla="*/ 0 h 938463"/>
              <a:gd name="connsiteX62" fmla="*/ 1435768 w 1435768"/>
              <a:gd name="connsiteY62" fmla="*/ 28073 h 938463"/>
              <a:gd name="connsiteX0" fmla="*/ 1435768 w 1443788"/>
              <a:gd name="connsiteY0" fmla="*/ 68178 h 978568"/>
              <a:gd name="connsiteX1" fmla="*/ 1379621 w 1443788"/>
              <a:gd name="connsiteY1" fmla="*/ 180473 h 978568"/>
              <a:gd name="connsiteX2" fmla="*/ 1323474 w 1443788"/>
              <a:gd name="connsiteY2" fmla="*/ 284747 h 978568"/>
              <a:gd name="connsiteX3" fmla="*/ 1283368 w 1443788"/>
              <a:gd name="connsiteY3" fmla="*/ 364957 h 978568"/>
              <a:gd name="connsiteX4" fmla="*/ 1239253 w 1443788"/>
              <a:gd name="connsiteY4" fmla="*/ 457199 h 978568"/>
              <a:gd name="connsiteX5" fmla="*/ 1239253 w 1443788"/>
              <a:gd name="connsiteY5" fmla="*/ 581526 h 978568"/>
              <a:gd name="connsiteX6" fmla="*/ 1319463 w 1443788"/>
              <a:gd name="connsiteY6" fmla="*/ 605589 h 978568"/>
              <a:gd name="connsiteX7" fmla="*/ 1295400 w 1443788"/>
              <a:gd name="connsiteY7" fmla="*/ 653715 h 978568"/>
              <a:gd name="connsiteX8" fmla="*/ 1319463 w 1443788"/>
              <a:gd name="connsiteY8" fmla="*/ 685799 h 978568"/>
              <a:gd name="connsiteX9" fmla="*/ 1343526 w 1443788"/>
              <a:gd name="connsiteY9" fmla="*/ 741947 h 978568"/>
              <a:gd name="connsiteX10" fmla="*/ 1303421 w 1443788"/>
              <a:gd name="connsiteY10" fmla="*/ 786062 h 978568"/>
              <a:gd name="connsiteX11" fmla="*/ 1255295 w 1443788"/>
              <a:gd name="connsiteY11" fmla="*/ 866273 h 978568"/>
              <a:gd name="connsiteX12" fmla="*/ 1251284 w 1443788"/>
              <a:gd name="connsiteY12" fmla="*/ 930441 h 978568"/>
              <a:gd name="connsiteX13" fmla="*/ 1235242 w 1443788"/>
              <a:gd name="connsiteY13" fmla="*/ 978568 h 978568"/>
              <a:gd name="connsiteX14" fmla="*/ 1183105 w 1443788"/>
              <a:gd name="connsiteY14" fmla="*/ 934452 h 978568"/>
              <a:gd name="connsiteX15" fmla="*/ 1118937 w 1443788"/>
              <a:gd name="connsiteY15" fmla="*/ 938462 h 978568"/>
              <a:gd name="connsiteX16" fmla="*/ 1002632 w 1443788"/>
              <a:gd name="connsiteY16" fmla="*/ 918410 h 978568"/>
              <a:gd name="connsiteX17" fmla="*/ 946484 w 1443788"/>
              <a:gd name="connsiteY17" fmla="*/ 874294 h 978568"/>
              <a:gd name="connsiteX18" fmla="*/ 898358 w 1443788"/>
              <a:gd name="connsiteY18" fmla="*/ 818147 h 978568"/>
              <a:gd name="connsiteX19" fmla="*/ 826168 w 1443788"/>
              <a:gd name="connsiteY19" fmla="*/ 729915 h 978568"/>
              <a:gd name="connsiteX20" fmla="*/ 725905 w 1443788"/>
              <a:gd name="connsiteY20" fmla="*/ 713873 h 978568"/>
              <a:gd name="connsiteX21" fmla="*/ 673768 w 1443788"/>
              <a:gd name="connsiteY21" fmla="*/ 729915 h 978568"/>
              <a:gd name="connsiteX22" fmla="*/ 577516 w 1443788"/>
              <a:gd name="connsiteY22" fmla="*/ 685799 h 978568"/>
              <a:gd name="connsiteX23" fmla="*/ 521368 w 1443788"/>
              <a:gd name="connsiteY23" fmla="*/ 633662 h 978568"/>
              <a:gd name="connsiteX24" fmla="*/ 465221 w 1443788"/>
              <a:gd name="connsiteY24" fmla="*/ 613610 h 978568"/>
              <a:gd name="connsiteX25" fmla="*/ 397042 w 1443788"/>
              <a:gd name="connsiteY25" fmla="*/ 577515 h 978568"/>
              <a:gd name="connsiteX26" fmla="*/ 336884 w 1443788"/>
              <a:gd name="connsiteY26" fmla="*/ 525378 h 978568"/>
              <a:gd name="connsiteX27" fmla="*/ 260684 w 1443788"/>
              <a:gd name="connsiteY27" fmla="*/ 493294 h 978568"/>
              <a:gd name="connsiteX28" fmla="*/ 224589 w 1443788"/>
              <a:gd name="connsiteY28" fmla="*/ 449178 h 978568"/>
              <a:gd name="connsiteX29" fmla="*/ 152400 w 1443788"/>
              <a:gd name="connsiteY29" fmla="*/ 433136 h 978568"/>
              <a:gd name="connsiteX30" fmla="*/ 100263 w 1443788"/>
              <a:gd name="connsiteY30" fmla="*/ 461210 h 978568"/>
              <a:gd name="connsiteX31" fmla="*/ 60158 w 1443788"/>
              <a:gd name="connsiteY31" fmla="*/ 405062 h 978568"/>
              <a:gd name="connsiteX32" fmla="*/ 0 w 1443788"/>
              <a:gd name="connsiteY32" fmla="*/ 368968 h 978568"/>
              <a:gd name="connsiteX33" fmla="*/ 8021 w 1443788"/>
              <a:gd name="connsiteY33" fmla="*/ 252662 h 978568"/>
              <a:gd name="connsiteX34" fmla="*/ 40105 w 1443788"/>
              <a:gd name="connsiteY34" fmla="*/ 192505 h 978568"/>
              <a:gd name="connsiteX35" fmla="*/ 68179 w 1443788"/>
              <a:gd name="connsiteY35" fmla="*/ 160420 h 978568"/>
              <a:gd name="connsiteX36" fmla="*/ 96253 w 1443788"/>
              <a:gd name="connsiteY36" fmla="*/ 160420 h 978568"/>
              <a:gd name="connsiteX37" fmla="*/ 128337 w 1443788"/>
              <a:gd name="connsiteY37" fmla="*/ 112294 h 978568"/>
              <a:gd name="connsiteX38" fmla="*/ 160421 w 1443788"/>
              <a:gd name="connsiteY38" fmla="*/ 124326 h 978568"/>
              <a:gd name="connsiteX39" fmla="*/ 188495 w 1443788"/>
              <a:gd name="connsiteY39" fmla="*/ 180473 h 978568"/>
              <a:gd name="connsiteX40" fmla="*/ 228600 w 1443788"/>
              <a:gd name="connsiteY40" fmla="*/ 188494 h 978568"/>
              <a:gd name="connsiteX41" fmla="*/ 264695 w 1443788"/>
              <a:gd name="connsiteY41" fmla="*/ 160420 h 978568"/>
              <a:gd name="connsiteX42" fmla="*/ 292768 w 1443788"/>
              <a:gd name="connsiteY42" fmla="*/ 112294 h 978568"/>
              <a:gd name="connsiteX43" fmla="*/ 324853 w 1443788"/>
              <a:gd name="connsiteY43" fmla="*/ 104273 h 978568"/>
              <a:gd name="connsiteX44" fmla="*/ 356937 w 1443788"/>
              <a:gd name="connsiteY44" fmla="*/ 112294 h 978568"/>
              <a:gd name="connsiteX45" fmla="*/ 393032 w 1443788"/>
              <a:gd name="connsiteY45" fmla="*/ 80210 h 978568"/>
              <a:gd name="connsiteX46" fmla="*/ 449179 w 1443788"/>
              <a:gd name="connsiteY46" fmla="*/ 124326 h 978568"/>
              <a:gd name="connsiteX47" fmla="*/ 457200 w 1443788"/>
              <a:gd name="connsiteY47" fmla="*/ 152399 h 978568"/>
              <a:gd name="connsiteX48" fmla="*/ 509337 w 1443788"/>
              <a:gd name="connsiteY48" fmla="*/ 140368 h 978568"/>
              <a:gd name="connsiteX49" fmla="*/ 513347 w 1443788"/>
              <a:gd name="connsiteY49" fmla="*/ 180473 h 978568"/>
              <a:gd name="connsiteX50" fmla="*/ 617621 w 1443788"/>
              <a:gd name="connsiteY50" fmla="*/ 212557 h 978568"/>
              <a:gd name="connsiteX51" fmla="*/ 713874 w 1443788"/>
              <a:gd name="connsiteY51" fmla="*/ 176462 h 978568"/>
              <a:gd name="connsiteX52" fmla="*/ 766010 w 1443788"/>
              <a:gd name="connsiteY52" fmla="*/ 184483 h 978568"/>
              <a:gd name="connsiteX53" fmla="*/ 938463 w 1443788"/>
              <a:gd name="connsiteY53" fmla="*/ 168441 h 978568"/>
              <a:gd name="connsiteX54" fmla="*/ 1014663 w 1443788"/>
              <a:gd name="connsiteY54" fmla="*/ 156410 h 978568"/>
              <a:gd name="connsiteX55" fmla="*/ 1086853 w 1443788"/>
              <a:gd name="connsiteY55" fmla="*/ 96252 h 978568"/>
              <a:gd name="connsiteX56" fmla="*/ 1147010 w 1443788"/>
              <a:gd name="connsiteY56" fmla="*/ 92241 h 978568"/>
              <a:gd name="connsiteX57" fmla="*/ 1199147 w 1443788"/>
              <a:gd name="connsiteY57" fmla="*/ 108283 h 978568"/>
              <a:gd name="connsiteX58" fmla="*/ 1267326 w 1443788"/>
              <a:gd name="connsiteY58" fmla="*/ 104273 h 978568"/>
              <a:gd name="connsiteX59" fmla="*/ 1287379 w 1443788"/>
              <a:gd name="connsiteY59" fmla="*/ 56147 h 978568"/>
              <a:gd name="connsiteX60" fmla="*/ 1323474 w 1443788"/>
              <a:gd name="connsiteY60" fmla="*/ 80210 h 978568"/>
              <a:gd name="connsiteX61" fmla="*/ 1443788 w 1443788"/>
              <a:gd name="connsiteY61" fmla="*/ 0 h 978568"/>
              <a:gd name="connsiteX62" fmla="*/ 1435768 w 1443788"/>
              <a:gd name="connsiteY62" fmla="*/ 68178 h 97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43788" h="978568">
                <a:moveTo>
                  <a:pt x="1435768" y="68178"/>
                </a:moveTo>
                <a:lnTo>
                  <a:pt x="1379621" y="180473"/>
                </a:lnTo>
                <a:lnTo>
                  <a:pt x="1323474" y="284747"/>
                </a:lnTo>
                <a:lnTo>
                  <a:pt x="1283368" y="364957"/>
                </a:lnTo>
                <a:lnTo>
                  <a:pt x="1239253" y="457199"/>
                </a:lnTo>
                <a:lnTo>
                  <a:pt x="1239253" y="581526"/>
                </a:lnTo>
                <a:lnTo>
                  <a:pt x="1319463" y="605589"/>
                </a:lnTo>
                <a:lnTo>
                  <a:pt x="1295400" y="653715"/>
                </a:lnTo>
                <a:lnTo>
                  <a:pt x="1319463" y="685799"/>
                </a:lnTo>
                <a:lnTo>
                  <a:pt x="1343526" y="741947"/>
                </a:lnTo>
                <a:lnTo>
                  <a:pt x="1303421" y="786062"/>
                </a:lnTo>
                <a:lnTo>
                  <a:pt x="1255295" y="866273"/>
                </a:lnTo>
                <a:lnTo>
                  <a:pt x="1251284" y="930441"/>
                </a:lnTo>
                <a:lnTo>
                  <a:pt x="1235242" y="978568"/>
                </a:lnTo>
                <a:lnTo>
                  <a:pt x="1183105" y="934452"/>
                </a:lnTo>
                <a:lnTo>
                  <a:pt x="1118937" y="938462"/>
                </a:lnTo>
                <a:lnTo>
                  <a:pt x="1002632" y="918410"/>
                </a:lnTo>
                <a:lnTo>
                  <a:pt x="946484" y="874294"/>
                </a:lnTo>
                <a:lnTo>
                  <a:pt x="898358" y="818147"/>
                </a:lnTo>
                <a:lnTo>
                  <a:pt x="826168" y="729915"/>
                </a:lnTo>
                <a:lnTo>
                  <a:pt x="725905" y="713873"/>
                </a:lnTo>
                <a:lnTo>
                  <a:pt x="673768" y="729915"/>
                </a:lnTo>
                <a:lnTo>
                  <a:pt x="577516" y="685799"/>
                </a:lnTo>
                <a:lnTo>
                  <a:pt x="521368" y="633662"/>
                </a:lnTo>
                <a:lnTo>
                  <a:pt x="465221" y="613610"/>
                </a:lnTo>
                <a:lnTo>
                  <a:pt x="397042" y="577515"/>
                </a:lnTo>
                <a:lnTo>
                  <a:pt x="336884" y="525378"/>
                </a:lnTo>
                <a:lnTo>
                  <a:pt x="260684" y="493294"/>
                </a:lnTo>
                <a:lnTo>
                  <a:pt x="224589" y="449178"/>
                </a:lnTo>
                <a:lnTo>
                  <a:pt x="152400" y="433136"/>
                </a:lnTo>
                <a:lnTo>
                  <a:pt x="100263" y="461210"/>
                </a:lnTo>
                <a:lnTo>
                  <a:pt x="60158" y="405062"/>
                </a:lnTo>
                <a:lnTo>
                  <a:pt x="0" y="368968"/>
                </a:lnTo>
                <a:lnTo>
                  <a:pt x="8021" y="252662"/>
                </a:lnTo>
                <a:lnTo>
                  <a:pt x="40105" y="192505"/>
                </a:lnTo>
                <a:lnTo>
                  <a:pt x="68179" y="160420"/>
                </a:lnTo>
                <a:lnTo>
                  <a:pt x="96253" y="160420"/>
                </a:lnTo>
                <a:lnTo>
                  <a:pt x="128337" y="112294"/>
                </a:lnTo>
                <a:lnTo>
                  <a:pt x="160421" y="124326"/>
                </a:lnTo>
                <a:lnTo>
                  <a:pt x="188495" y="180473"/>
                </a:lnTo>
                <a:lnTo>
                  <a:pt x="228600" y="188494"/>
                </a:lnTo>
                <a:lnTo>
                  <a:pt x="264695" y="160420"/>
                </a:lnTo>
                <a:lnTo>
                  <a:pt x="292768" y="112294"/>
                </a:lnTo>
                <a:lnTo>
                  <a:pt x="324853" y="104273"/>
                </a:lnTo>
                <a:lnTo>
                  <a:pt x="356937" y="112294"/>
                </a:lnTo>
                <a:lnTo>
                  <a:pt x="393032" y="80210"/>
                </a:lnTo>
                <a:lnTo>
                  <a:pt x="449179" y="124326"/>
                </a:lnTo>
                <a:lnTo>
                  <a:pt x="457200" y="152399"/>
                </a:lnTo>
                <a:lnTo>
                  <a:pt x="509337" y="140368"/>
                </a:lnTo>
                <a:lnTo>
                  <a:pt x="513347" y="180473"/>
                </a:lnTo>
                <a:lnTo>
                  <a:pt x="617621" y="212557"/>
                </a:lnTo>
                <a:lnTo>
                  <a:pt x="713874" y="176462"/>
                </a:lnTo>
                <a:lnTo>
                  <a:pt x="766010" y="184483"/>
                </a:lnTo>
                <a:lnTo>
                  <a:pt x="938463" y="168441"/>
                </a:lnTo>
                <a:lnTo>
                  <a:pt x="1014663" y="156410"/>
                </a:lnTo>
                <a:lnTo>
                  <a:pt x="1086853" y="96252"/>
                </a:lnTo>
                <a:lnTo>
                  <a:pt x="1147010" y="92241"/>
                </a:lnTo>
                <a:lnTo>
                  <a:pt x="1199147" y="108283"/>
                </a:lnTo>
                <a:lnTo>
                  <a:pt x="1267326" y="104273"/>
                </a:lnTo>
                <a:lnTo>
                  <a:pt x="1287379" y="56147"/>
                </a:lnTo>
                <a:lnTo>
                  <a:pt x="1323474" y="80210"/>
                </a:lnTo>
                <a:lnTo>
                  <a:pt x="1443788" y="0"/>
                </a:lnTo>
                <a:lnTo>
                  <a:pt x="1435768" y="68178"/>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Forme libre : forme 75">
            <a:extLst>
              <a:ext uri="{FF2B5EF4-FFF2-40B4-BE49-F238E27FC236}">
                <a16:creationId xmlns:a16="http://schemas.microsoft.com/office/drawing/2014/main" id="{7B0DDD69-50A3-4388-9417-EB280B9B4FCC}"/>
              </a:ext>
            </a:extLst>
          </p:cNvPr>
          <p:cNvSpPr/>
          <p:nvPr/>
        </p:nvSpPr>
        <p:spPr>
          <a:xfrm>
            <a:off x="3290637" y="2782377"/>
            <a:ext cx="2366211" cy="2839453"/>
          </a:xfrm>
          <a:custGeom>
            <a:avLst/>
            <a:gdLst>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20053 w 2366211"/>
              <a:gd name="connsiteY119" fmla="*/ 545432 h 2839453"/>
              <a:gd name="connsiteX120" fmla="*/ 56147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20053 w 2366211"/>
              <a:gd name="connsiteY119" fmla="*/ 545432 h 2839453"/>
              <a:gd name="connsiteX120" fmla="*/ 44116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8022 w 2366211"/>
              <a:gd name="connsiteY119" fmla="*/ 545432 h 2839453"/>
              <a:gd name="connsiteX120" fmla="*/ 44116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366211" h="2839453">
                <a:moveTo>
                  <a:pt x="272716" y="0"/>
                </a:moveTo>
                <a:lnTo>
                  <a:pt x="320842" y="88232"/>
                </a:lnTo>
                <a:lnTo>
                  <a:pt x="360947" y="172453"/>
                </a:lnTo>
                <a:lnTo>
                  <a:pt x="441158" y="272716"/>
                </a:lnTo>
                <a:lnTo>
                  <a:pt x="541421" y="356937"/>
                </a:lnTo>
                <a:lnTo>
                  <a:pt x="589547" y="368969"/>
                </a:lnTo>
                <a:lnTo>
                  <a:pt x="625642" y="413084"/>
                </a:lnTo>
                <a:lnTo>
                  <a:pt x="645695" y="449179"/>
                </a:lnTo>
                <a:lnTo>
                  <a:pt x="822158" y="525379"/>
                </a:lnTo>
                <a:lnTo>
                  <a:pt x="886326" y="533400"/>
                </a:lnTo>
                <a:lnTo>
                  <a:pt x="966537" y="557463"/>
                </a:lnTo>
                <a:lnTo>
                  <a:pt x="994611" y="521369"/>
                </a:lnTo>
                <a:lnTo>
                  <a:pt x="1030705" y="505327"/>
                </a:lnTo>
                <a:lnTo>
                  <a:pt x="1074821" y="537411"/>
                </a:lnTo>
                <a:lnTo>
                  <a:pt x="1122947" y="505327"/>
                </a:lnTo>
                <a:lnTo>
                  <a:pt x="1223211" y="509337"/>
                </a:lnTo>
                <a:lnTo>
                  <a:pt x="1275347" y="561474"/>
                </a:lnTo>
                <a:lnTo>
                  <a:pt x="1223211" y="633663"/>
                </a:lnTo>
                <a:lnTo>
                  <a:pt x="1163053" y="701842"/>
                </a:lnTo>
                <a:lnTo>
                  <a:pt x="1155032" y="737937"/>
                </a:lnTo>
                <a:lnTo>
                  <a:pt x="1199147" y="790074"/>
                </a:lnTo>
                <a:lnTo>
                  <a:pt x="1736558" y="998621"/>
                </a:lnTo>
                <a:lnTo>
                  <a:pt x="1828800" y="1066800"/>
                </a:lnTo>
                <a:lnTo>
                  <a:pt x="1993232" y="1143000"/>
                </a:lnTo>
                <a:lnTo>
                  <a:pt x="2085474" y="1183105"/>
                </a:lnTo>
                <a:lnTo>
                  <a:pt x="2165684" y="1263316"/>
                </a:lnTo>
                <a:lnTo>
                  <a:pt x="2261937" y="1327484"/>
                </a:lnTo>
                <a:lnTo>
                  <a:pt x="2346158" y="1407695"/>
                </a:lnTo>
                <a:lnTo>
                  <a:pt x="2366211" y="1467853"/>
                </a:lnTo>
                <a:lnTo>
                  <a:pt x="2330116" y="1532021"/>
                </a:lnTo>
                <a:lnTo>
                  <a:pt x="2318084" y="1580148"/>
                </a:lnTo>
                <a:lnTo>
                  <a:pt x="2306053" y="1664369"/>
                </a:lnTo>
                <a:lnTo>
                  <a:pt x="2257926" y="1656348"/>
                </a:lnTo>
                <a:lnTo>
                  <a:pt x="2181726" y="1624263"/>
                </a:lnTo>
                <a:lnTo>
                  <a:pt x="2129590" y="1556084"/>
                </a:lnTo>
                <a:lnTo>
                  <a:pt x="2101516" y="1475874"/>
                </a:lnTo>
                <a:lnTo>
                  <a:pt x="2069432" y="1463842"/>
                </a:lnTo>
                <a:lnTo>
                  <a:pt x="2065421" y="1415716"/>
                </a:lnTo>
                <a:lnTo>
                  <a:pt x="1997242" y="1387642"/>
                </a:lnTo>
                <a:lnTo>
                  <a:pt x="1905000" y="1407695"/>
                </a:lnTo>
                <a:lnTo>
                  <a:pt x="1812758" y="1375611"/>
                </a:lnTo>
                <a:lnTo>
                  <a:pt x="1764632" y="1351548"/>
                </a:lnTo>
                <a:lnTo>
                  <a:pt x="1752600" y="1303421"/>
                </a:lnTo>
                <a:lnTo>
                  <a:pt x="1688432" y="1283369"/>
                </a:lnTo>
                <a:lnTo>
                  <a:pt x="1620253" y="1327484"/>
                </a:lnTo>
                <a:lnTo>
                  <a:pt x="1572126" y="1435769"/>
                </a:lnTo>
                <a:lnTo>
                  <a:pt x="1511969" y="1532021"/>
                </a:lnTo>
                <a:lnTo>
                  <a:pt x="1511969" y="1568116"/>
                </a:lnTo>
                <a:lnTo>
                  <a:pt x="1503947" y="1628274"/>
                </a:lnTo>
                <a:lnTo>
                  <a:pt x="1467853" y="1716505"/>
                </a:lnTo>
                <a:lnTo>
                  <a:pt x="1467853" y="1744579"/>
                </a:lnTo>
                <a:lnTo>
                  <a:pt x="1507958" y="1796716"/>
                </a:lnTo>
                <a:lnTo>
                  <a:pt x="1572126" y="1828800"/>
                </a:lnTo>
                <a:lnTo>
                  <a:pt x="1628274" y="1832811"/>
                </a:lnTo>
                <a:lnTo>
                  <a:pt x="1704474" y="1888958"/>
                </a:lnTo>
                <a:lnTo>
                  <a:pt x="1788695" y="1941095"/>
                </a:lnTo>
                <a:lnTo>
                  <a:pt x="1788695" y="2017295"/>
                </a:lnTo>
                <a:lnTo>
                  <a:pt x="1812758" y="2105527"/>
                </a:lnTo>
                <a:lnTo>
                  <a:pt x="1824790" y="2161674"/>
                </a:lnTo>
                <a:lnTo>
                  <a:pt x="1776663" y="2221832"/>
                </a:lnTo>
                <a:lnTo>
                  <a:pt x="1716505" y="2205790"/>
                </a:lnTo>
                <a:lnTo>
                  <a:pt x="1592179" y="2273969"/>
                </a:lnTo>
                <a:lnTo>
                  <a:pt x="1560095" y="2334127"/>
                </a:lnTo>
                <a:lnTo>
                  <a:pt x="1576137" y="2498558"/>
                </a:lnTo>
                <a:lnTo>
                  <a:pt x="1536032" y="2566737"/>
                </a:lnTo>
                <a:lnTo>
                  <a:pt x="1459832" y="2618874"/>
                </a:lnTo>
                <a:lnTo>
                  <a:pt x="1411705" y="2675021"/>
                </a:lnTo>
                <a:lnTo>
                  <a:pt x="1391653" y="2763253"/>
                </a:lnTo>
                <a:lnTo>
                  <a:pt x="1363579" y="2827421"/>
                </a:lnTo>
                <a:lnTo>
                  <a:pt x="1287379" y="2839453"/>
                </a:lnTo>
                <a:lnTo>
                  <a:pt x="1175084" y="2831432"/>
                </a:lnTo>
                <a:lnTo>
                  <a:pt x="1175084" y="2831432"/>
                </a:lnTo>
                <a:lnTo>
                  <a:pt x="1159042" y="2667000"/>
                </a:lnTo>
                <a:lnTo>
                  <a:pt x="1231232" y="2610853"/>
                </a:lnTo>
                <a:lnTo>
                  <a:pt x="1251284" y="2542674"/>
                </a:lnTo>
                <a:lnTo>
                  <a:pt x="1271337" y="2478505"/>
                </a:lnTo>
                <a:lnTo>
                  <a:pt x="1239253" y="2442411"/>
                </a:lnTo>
                <a:lnTo>
                  <a:pt x="1227221" y="2402305"/>
                </a:lnTo>
                <a:lnTo>
                  <a:pt x="1291390" y="2350169"/>
                </a:lnTo>
                <a:lnTo>
                  <a:pt x="1355558" y="2350169"/>
                </a:lnTo>
                <a:lnTo>
                  <a:pt x="1387642" y="2338137"/>
                </a:lnTo>
                <a:lnTo>
                  <a:pt x="1383632" y="2237874"/>
                </a:lnTo>
                <a:lnTo>
                  <a:pt x="1335505" y="2185737"/>
                </a:lnTo>
                <a:lnTo>
                  <a:pt x="1291390" y="2065421"/>
                </a:lnTo>
                <a:lnTo>
                  <a:pt x="1263316" y="1945105"/>
                </a:lnTo>
                <a:lnTo>
                  <a:pt x="1219200" y="1888958"/>
                </a:lnTo>
                <a:lnTo>
                  <a:pt x="1187116" y="1840832"/>
                </a:lnTo>
                <a:lnTo>
                  <a:pt x="1155032" y="1724527"/>
                </a:lnTo>
                <a:lnTo>
                  <a:pt x="1078832" y="1584158"/>
                </a:lnTo>
                <a:lnTo>
                  <a:pt x="1026695" y="1572127"/>
                </a:lnTo>
                <a:lnTo>
                  <a:pt x="974558" y="1604211"/>
                </a:lnTo>
                <a:lnTo>
                  <a:pt x="910390" y="1604211"/>
                </a:lnTo>
                <a:lnTo>
                  <a:pt x="862263" y="1560095"/>
                </a:lnTo>
                <a:lnTo>
                  <a:pt x="810126" y="1515979"/>
                </a:lnTo>
                <a:lnTo>
                  <a:pt x="721895" y="1483895"/>
                </a:lnTo>
                <a:lnTo>
                  <a:pt x="753979" y="1431758"/>
                </a:lnTo>
                <a:lnTo>
                  <a:pt x="741947" y="1371600"/>
                </a:lnTo>
                <a:lnTo>
                  <a:pt x="685800" y="1275348"/>
                </a:lnTo>
                <a:lnTo>
                  <a:pt x="649705" y="1251284"/>
                </a:lnTo>
                <a:lnTo>
                  <a:pt x="581526" y="1279358"/>
                </a:lnTo>
                <a:lnTo>
                  <a:pt x="505326" y="1275348"/>
                </a:lnTo>
                <a:lnTo>
                  <a:pt x="485274" y="1303421"/>
                </a:lnTo>
                <a:lnTo>
                  <a:pt x="477253" y="1247274"/>
                </a:lnTo>
                <a:lnTo>
                  <a:pt x="497305" y="1219200"/>
                </a:lnTo>
                <a:lnTo>
                  <a:pt x="441158" y="1159042"/>
                </a:lnTo>
                <a:lnTo>
                  <a:pt x="385011" y="1199148"/>
                </a:lnTo>
                <a:lnTo>
                  <a:pt x="336884" y="1102895"/>
                </a:lnTo>
                <a:lnTo>
                  <a:pt x="280737" y="994611"/>
                </a:lnTo>
                <a:lnTo>
                  <a:pt x="200526" y="922421"/>
                </a:lnTo>
                <a:lnTo>
                  <a:pt x="180474" y="922421"/>
                </a:lnTo>
                <a:lnTo>
                  <a:pt x="160421" y="962527"/>
                </a:lnTo>
                <a:lnTo>
                  <a:pt x="96253" y="954505"/>
                </a:lnTo>
                <a:lnTo>
                  <a:pt x="48126" y="918411"/>
                </a:lnTo>
                <a:lnTo>
                  <a:pt x="40105" y="870284"/>
                </a:lnTo>
                <a:lnTo>
                  <a:pt x="80211" y="834190"/>
                </a:lnTo>
                <a:lnTo>
                  <a:pt x="80211" y="786063"/>
                </a:lnTo>
                <a:lnTo>
                  <a:pt x="144379" y="757990"/>
                </a:lnTo>
                <a:lnTo>
                  <a:pt x="144379" y="681790"/>
                </a:lnTo>
                <a:cubicBezTo>
                  <a:pt x="131011" y="667085"/>
                  <a:pt x="127000" y="660400"/>
                  <a:pt x="104274" y="637674"/>
                </a:cubicBezTo>
                <a:cubicBezTo>
                  <a:pt x="81548" y="614948"/>
                  <a:pt x="40106" y="576179"/>
                  <a:pt x="8022" y="545432"/>
                </a:cubicBezTo>
                <a:lnTo>
                  <a:pt x="44116" y="485274"/>
                </a:lnTo>
                <a:lnTo>
                  <a:pt x="68179" y="397042"/>
                </a:lnTo>
                <a:lnTo>
                  <a:pt x="56147" y="352927"/>
                </a:lnTo>
                <a:lnTo>
                  <a:pt x="24063" y="248653"/>
                </a:lnTo>
                <a:lnTo>
                  <a:pt x="16042" y="212558"/>
                </a:lnTo>
                <a:lnTo>
                  <a:pt x="0" y="116305"/>
                </a:lnTo>
                <a:lnTo>
                  <a:pt x="16042" y="100263"/>
                </a:lnTo>
                <a:lnTo>
                  <a:pt x="36095" y="96253"/>
                </a:lnTo>
                <a:lnTo>
                  <a:pt x="72190" y="124327"/>
                </a:lnTo>
                <a:lnTo>
                  <a:pt x="120316" y="124327"/>
                </a:lnTo>
                <a:lnTo>
                  <a:pt x="172453" y="164432"/>
                </a:lnTo>
                <a:lnTo>
                  <a:pt x="220579" y="116305"/>
                </a:lnTo>
                <a:lnTo>
                  <a:pt x="272716"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7" name="Connecteur droit 76">
            <a:extLst>
              <a:ext uri="{FF2B5EF4-FFF2-40B4-BE49-F238E27FC236}">
                <a16:creationId xmlns:a16="http://schemas.microsoft.com/office/drawing/2014/main" id="{E9471692-2CB5-4487-B89F-F09E1FCCF468}"/>
              </a:ext>
            </a:extLst>
          </p:cNvPr>
          <p:cNvCxnSpPr>
            <a:cxnSpLocks/>
          </p:cNvCxnSpPr>
          <p:nvPr/>
        </p:nvCxnSpPr>
        <p:spPr>
          <a:xfrm>
            <a:off x="5059279" y="6516577"/>
            <a:ext cx="51463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ZoneTexte 77">
            <a:extLst>
              <a:ext uri="{FF2B5EF4-FFF2-40B4-BE49-F238E27FC236}">
                <a16:creationId xmlns:a16="http://schemas.microsoft.com/office/drawing/2014/main" id="{5CC27F92-CDA9-4B9E-8252-C6D558ED0EBF}"/>
              </a:ext>
            </a:extLst>
          </p:cNvPr>
          <p:cNvSpPr txBox="1"/>
          <p:nvPr/>
        </p:nvSpPr>
        <p:spPr>
          <a:xfrm>
            <a:off x="4979069" y="6261967"/>
            <a:ext cx="9545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0         100 km</a:t>
            </a:r>
          </a:p>
        </p:txBody>
      </p:sp>
      <p:sp>
        <p:nvSpPr>
          <p:cNvPr id="6" name="ZoneTexte 5">
            <a:extLst>
              <a:ext uri="{FF2B5EF4-FFF2-40B4-BE49-F238E27FC236}">
                <a16:creationId xmlns:a16="http://schemas.microsoft.com/office/drawing/2014/main" id="{06C32C9A-C598-426B-B742-C5842420B26D}"/>
              </a:ext>
            </a:extLst>
          </p:cNvPr>
          <p:cNvSpPr txBox="1"/>
          <p:nvPr/>
        </p:nvSpPr>
        <p:spPr>
          <a:xfrm>
            <a:off x="6198638" y="79969"/>
            <a:ext cx="58471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stral" panose="03090702030407020403" pitchFamily="66" charset="0"/>
                <a:ea typeface="+mn-ea"/>
                <a:cs typeface="+mn-cs"/>
              </a:rPr>
              <a:t>La situation italienne en 1860</a:t>
            </a:r>
          </a:p>
        </p:txBody>
      </p:sp>
      <p:sp>
        <p:nvSpPr>
          <p:cNvPr id="10" name="Forme libre : forme 9">
            <a:extLst>
              <a:ext uri="{FF2B5EF4-FFF2-40B4-BE49-F238E27FC236}">
                <a16:creationId xmlns:a16="http://schemas.microsoft.com/office/drawing/2014/main" id="{F06F5A90-C2C5-414E-8E1E-D58C382E86F7}"/>
              </a:ext>
            </a:extLst>
          </p:cNvPr>
          <p:cNvSpPr/>
          <p:nvPr/>
        </p:nvSpPr>
        <p:spPr>
          <a:xfrm>
            <a:off x="333080" y="229386"/>
            <a:ext cx="1803662" cy="779282"/>
          </a:xfrm>
          <a:custGeom>
            <a:avLst/>
            <a:gdLst>
              <a:gd name="connsiteX0" fmla="*/ 952108 w 1803662"/>
              <a:gd name="connsiteY0" fmla="*/ 433633 h 779282"/>
              <a:gd name="connsiteX1" fmla="*/ 926969 w 1803662"/>
              <a:gd name="connsiteY1" fmla="*/ 496478 h 779282"/>
              <a:gd name="connsiteX2" fmla="*/ 845271 w 1803662"/>
              <a:gd name="connsiteY2" fmla="*/ 543612 h 779282"/>
              <a:gd name="connsiteX3" fmla="*/ 838986 w 1803662"/>
              <a:gd name="connsiteY3" fmla="*/ 647307 h 779282"/>
              <a:gd name="connsiteX4" fmla="*/ 769856 w 1803662"/>
              <a:gd name="connsiteY4" fmla="*/ 685014 h 779282"/>
              <a:gd name="connsiteX5" fmla="*/ 697584 w 1803662"/>
              <a:gd name="connsiteY5" fmla="*/ 722721 h 779282"/>
              <a:gd name="connsiteX6" fmla="*/ 512190 w 1803662"/>
              <a:gd name="connsiteY6" fmla="*/ 747859 h 779282"/>
              <a:gd name="connsiteX7" fmla="*/ 477625 w 1803662"/>
              <a:gd name="connsiteY7" fmla="*/ 725863 h 779282"/>
              <a:gd name="connsiteX8" fmla="*/ 402211 w 1803662"/>
              <a:gd name="connsiteY8" fmla="*/ 769855 h 779282"/>
              <a:gd name="connsiteX9" fmla="*/ 370788 w 1803662"/>
              <a:gd name="connsiteY9" fmla="*/ 747859 h 779282"/>
              <a:gd name="connsiteX10" fmla="*/ 361361 w 1803662"/>
              <a:gd name="connsiteY10" fmla="*/ 634738 h 779282"/>
              <a:gd name="connsiteX11" fmla="*/ 329939 w 1803662"/>
              <a:gd name="connsiteY11" fmla="*/ 609600 h 779282"/>
              <a:gd name="connsiteX12" fmla="*/ 311085 w 1803662"/>
              <a:gd name="connsiteY12" fmla="*/ 590746 h 779282"/>
              <a:gd name="connsiteX13" fmla="*/ 348792 w 1803662"/>
              <a:gd name="connsiteY13" fmla="*/ 568750 h 779282"/>
              <a:gd name="connsiteX14" fmla="*/ 311085 w 1803662"/>
              <a:gd name="connsiteY14" fmla="*/ 546754 h 779282"/>
              <a:gd name="connsiteX15" fmla="*/ 301658 w 1803662"/>
              <a:gd name="connsiteY15" fmla="*/ 490193 h 779282"/>
              <a:gd name="connsiteX16" fmla="*/ 295374 w 1803662"/>
              <a:gd name="connsiteY16" fmla="*/ 443059 h 779282"/>
              <a:gd name="connsiteX17" fmla="*/ 273378 w 1803662"/>
              <a:gd name="connsiteY17" fmla="*/ 414779 h 779282"/>
              <a:gd name="connsiteX18" fmla="*/ 185394 w 1803662"/>
              <a:gd name="connsiteY18" fmla="*/ 417921 h 779282"/>
              <a:gd name="connsiteX19" fmla="*/ 135118 w 1803662"/>
              <a:gd name="connsiteY19" fmla="*/ 436775 h 779282"/>
              <a:gd name="connsiteX20" fmla="*/ 109980 w 1803662"/>
              <a:gd name="connsiteY20" fmla="*/ 465055 h 779282"/>
              <a:gd name="connsiteX21" fmla="*/ 125691 w 1803662"/>
              <a:gd name="connsiteY21" fmla="*/ 490193 h 779282"/>
              <a:gd name="connsiteX22" fmla="*/ 106838 w 1803662"/>
              <a:gd name="connsiteY22" fmla="*/ 515332 h 779282"/>
              <a:gd name="connsiteX23" fmla="*/ 56561 w 1803662"/>
              <a:gd name="connsiteY23" fmla="*/ 534185 h 779282"/>
              <a:gd name="connsiteX24" fmla="*/ 0 w 1803662"/>
              <a:gd name="connsiteY24" fmla="*/ 524758 h 779282"/>
              <a:gd name="connsiteX25" fmla="*/ 0 w 1803662"/>
              <a:gd name="connsiteY25" fmla="*/ 524758 h 779282"/>
              <a:gd name="connsiteX26" fmla="*/ 3143 w 1803662"/>
              <a:gd name="connsiteY26" fmla="*/ 505905 h 779282"/>
              <a:gd name="connsiteX27" fmla="*/ 62846 w 1803662"/>
              <a:gd name="connsiteY27" fmla="*/ 439917 h 779282"/>
              <a:gd name="connsiteX28" fmla="*/ 69130 w 1803662"/>
              <a:gd name="connsiteY28" fmla="*/ 373929 h 779282"/>
              <a:gd name="connsiteX29" fmla="*/ 160256 w 1803662"/>
              <a:gd name="connsiteY29" fmla="*/ 248239 h 779282"/>
              <a:gd name="connsiteX30" fmla="*/ 210532 w 1803662"/>
              <a:gd name="connsiteY30" fmla="*/ 53418 h 779282"/>
              <a:gd name="connsiteX31" fmla="*/ 383357 w 1803662"/>
              <a:gd name="connsiteY31" fmla="*/ 6284 h 779282"/>
              <a:gd name="connsiteX32" fmla="*/ 1401452 w 1803662"/>
              <a:gd name="connsiteY32" fmla="*/ 0 h 779282"/>
              <a:gd name="connsiteX33" fmla="*/ 1407736 w 1803662"/>
              <a:gd name="connsiteY33" fmla="*/ 69129 h 779282"/>
              <a:gd name="connsiteX34" fmla="*/ 1395167 w 1803662"/>
              <a:gd name="connsiteY34" fmla="*/ 122548 h 779282"/>
              <a:gd name="connsiteX35" fmla="*/ 1489435 w 1803662"/>
              <a:gd name="connsiteY35" fmla="*/ 106837 h 779282"/>
              <a:gd name="connsiteX36" fmla="*/ 1524000 w 1803662"/>
              <a:gd name="connsiteY36" fmla="*/ 119406 h 779282"/>
              <a:gd name="connsiteX37" fmla="*/ 1555423 w 1803662"/>
              <a:gd name="connsiteY37" fmla="*/ 163398 h 779282"/>
              <a:gd name="connsiteX38" fmla="*/ 1545996 w 1803662"/>
              <a:gd name="connsiteY38" fmla="*/ 197962 h 779282"/>
              <a:gd name="connsiteX39" fmla="*/ 1621411 w 1803662"/>
              <a:gd name="connsiteY39" fmla="*/ 223101 h 779282"/>
              <a:gd name="connsiteX40" fmla="*/ 1687398 w 1803662"/>
              <a:gd name="connsiteY40" fmla="*/ 223101 h 779282"/>
              <a:gd name="connsiteX41" fmla="*/ 1703110 w 1803662"/>
              <a:gd name="connsiteY41" fmla="*/ 201105 h 779282"/>
              <a:gd name="connsiteX42" fmla="*/ 1747101 w 1803662"/>
              <a:gd name="connsiteY42" fmla="*/ 175967 h 779282"/>
              <a:gd name="connsiteX43" fmla="*/ 1803662 w 1803662"/>
              <a:gd name="connsiteY43" fmla="*/ 204247 h 779282"/>
              <a:gd name="connsiteX44" fmla="*/ 1762813 w 1803662"/>
              <a:gd name="connsiteY44" fmla="*/ 292230 h 779282"/>
              <a:gd name="connsiteX45" fmla="*/ 1753386 w 1803662"/>
              <a:gd name="connsiteY45" fmla="*/ 329938 h 779282"/>
              <a:gd name="connsiteX46" fmla="*/ 1743959 w 1803662"/>
              <a:gd name="connsiteY46" fmla="*/ 355076 h 779282"/>
              <a:gd name="connsiteX47" fmla="*/ 1747101 w 1803662"/>
              <a:gd name="connsiteY47" fmla="*/ 380214 h 779282"/>
              <a:gd name="connsiteX48" fmla="*/ 1791093 w 1803662"/>
              <a:gd name="connsiteY48" fmla="*/ 408494 h 779282"/>
              <a:gd name="connsiteX49" fmla="*/ 1772240 w 1803662"/>
              <a:gd name="connsiteY49" fmla="*/ 449344 h 779282"/>
              <a:gd name="connsiteX50" fmla="*/ 1699967 w 1803662"/>
              <a:gd name="connsiteY50" fmla="*/ 414779 h 779282"/>
              <a:gd name="connsiteX51" fmla="*/ 1668545 w 1803662"/>
              <a:gd name="connsiteY51" fmla="*/ 458771 h 779282"/>
              <a:gd name="connsiteX52" fmla="*/ 1684256 w 1803662"/>
              <a:gd name="connsiteY52" fmla="*/ 499620 h 779282"/>
              <a:gd name="connsiteX53" fmla="*/ 1668545 w 1803662"/>
              <a:gd name="connsiteY53" fmla="*/ 562466 h 779282"/>
              <a:gd name="connsiteX54" fmla="*/ 1665402 w 1803662"/>
              <a:gd name="connsiteY54" fmla="*/ 609600 h 779282"/>
              <a:gd name="connsiteX55" fmla="*/ 1599415 w 1803662"/>
              <a:gd name="connsiteY55" fmla="*/ 565608 h 779282"/>
              <a:gd name="connsiteX56" fmla="*/ 1586846 w 1803662"/>
              <a:gd name="connsiteY56" fmla="*/ 518474 h 779282"/>
              <a:gd name="connsiteX57" fmla="*/ 1545996 w 1803662"/>
              <a:gd name="connsiteY57" fmla="*/ 512189 h 779282"/>
              <a:gd name="connsiteX58" fmla="*/ 1436017 w 1803662"/>
              <a:gd name="connsiteY58" fmla="*/ 534185 h 779282"/>
              <a:gd name="connsiteX59" fmla="*/ 1329180 w 1803662"/>
              <a:gd name="connsiteY59" fmla="*/ 424206 h 779282"/>
              <a:gd name="connsiteX60" fmla="*/ 1300899 w 1803662"/>
              <a:gd name="connsiteY60" fmla="*/ 436775 h 779282"/>
              <a:gd name="connsiteX61" fmla="*/ 1304042 w 1803662"/>
              <a:gd name="connsiteY61" fmla="*/ 543612 h 779282"/>
              <a:gd name="connsiteX62" fmla="*/ 1256908 w 1803662"/>
              <a:gd name="connsiteY62" fmla="*/ 634738 h 779282"/>
              <a:gd name="connsiteX63" fmla="*/ 1203489 w 1803662"/>
              <a:gd name="connsiteY63" fmla="*/ 707010 h 779282"/>
              <a:gd name="connsiteX64" fmla="*/ 1216058 w 1803662"/>
              <a:gd name="connsiteY64" fmla="*/ 779282 h 779282"/>
              <a:gd name="connsiteX65" fmla="*/ 1153213 w 1803662"/>
              <a:gd name="connsiteY65" fmla="*/ 776140 h 779282"/>
              <a:gd name="connsiteX66" fmla="*/ 1112363 w 1803662"/>
              <a:gd name="connsiteY66" fmla="*/ 741575 h 779282"/>
              <a:gd name="connsiteX67" fmla="*/ 1096652 w 1803662"/>
              <a:gd name="connsiteY67" fmla="*/ 678729 h 779282"/>
              <a:gd name="connsiteX68" fmla="*/ 964677 w 1803662"/>
              <a:gd name="connsiteY68" fmla="*/ 590746 h 779282"/>
              <a:gd name="connsiteX69" fmla="*/ 980388 w 1803662"/>
              <a:gd name="connsiteY69" fmla="*/ 537327 h 779282"/>
              <a:gd name="connsiteX70" fmla="*/ 952108 w 1803662"/>
              <a:gd name="connsiteY70" fmla="*/ 433633 h 77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03662" h="779282">
                <a:moveTo>
                  <a:pt x="952108" y="433633"/>
                </a:moveTo>
                <a:lnTo>
                  <a:pt x="926969" y="496478"/>
                </a:lnTo>
                <a:lnTo>
                  <a:pt x="845271" y="543612"/>
                </a:lnTo>
                <a:lnTo>
                  <a:pt x="838986" y="647307"/>
                </a:lnTo>
                <a:lnTo>
                  <a:pt x="769856" y="685014"/>
                </a:lnTo>
                <a:lnTo>
                  <a:pt x="697584" y="722721"/>
                </a:lnTo>
                <a:lnTo>
                  <a:pt x="512190" y="747859"/>
                </a:lnTo>
                <a:lnTo>
                  <a:pt x="477625" y="725863"/>
                </a:lnTo>
                <a:lnTo>
                  <a:pt x="402211" y="769855"/>
                </a:lnTo>
                <a:lnTo>
                  <a:pt x="370788" y="747859"/>
                </a:lnTo>
                <a:lnTo>
                  <a:pt x="361361" y="634738"/>
                </a:lnTo>
                <a:lnTo>
                  <a:pt x="329939" y="609600"/>
                </a:lnTo>
                <a:lnTo>
                  <a:pt x="311085" y="590746"/>
                </a:lnTo>
                <a:lnTo>
                  <a:pt x="348792" y="568750"/>
                </a:lnTo>
                <a:lnTo>
                  <a:pt x="311085" y="546754"/>
                </a:lnTo>
                <a:lnTo>
                  <a:pt x="301658" y="490193"/>
                </a:lnTo>
                <a:lnTo>
                  <a:pt x="295374" y="443059"/>
                </a:lnTo>
                <a:lnTo>
                  <a:pt x="273378" y="414779"/>
                </a:lnTo>
                <a:lnTo>
                  <a:pt x="185394" y="417921"/>
                </a:lnTo>
                <a:lnTo>
                  <a:pt x="135118" y="436775"/>
                </a:lnTo>
                <a:lnTo>
                  <a:pt x="109980" y="465055"/>
                </a:lnTo>
                <a:lnTo>
                  <a:pt x="125691" y="490193"/>
                </a:lnTo>
                <a:lnTo>
                  <a:pt x="106838" y="515332"/>
                </a:lnTo>
                <a:lnTo>
                  <a:pt x="56561" y="534185"/>
                </a:lnTo>
                <a:lnTo>
                  <a:pt x="0" y="524758"/>
                </a:lnTo>
                <a:lnTo>
                  <a:pt x="0" y="524758"/>
                </a:lnTo>
                <a:lnTo>
                  <a:pt x="3143" y="505905"/>
                </a:lnTo>
                <a:lnTo>
                  <a:pt x="62846" y="439917"/>
                </a:lnTo>
                <a:lnTo>
                  <a:pt x="69130" y="373929"/>
                </a:lnTo>
                <a:lnTo>
                  <a:pt x="160256" y="248239"/>
                </a:lnTo>
                <a:lnTo>
                  <a:pt x="210532" y="53418"/>
                </a:lnTo>
                <a:lnTo>
                  <a:pt x="383357" y="6284"/>
                </a:lnTo>
                <a:lnTo>
                  <a:pt x="1401452" y="0"/>
                </a:lnTo>
                <a:lnTo>
                  <a:pt x="1407736" y="69129"/>
                </a:lnTo>
                <a:lnTo>
                  <a:pt x="1395167" y="122548"/>
                </a:lnTo>
                <a:lnTo>
                  <a:pt x="1489435" y="106837"/>
                </a:lnTo>
                <a:lnTo>
                  <a:pt x="1524000" y="119406"/>
                </a:lnTo>
                <a:lnTo>
                  <a:pt x="1555423" y="163398"/>
                </a:lnTo>
                <a:lnTo>
                  <a:pt x="1545996" y="197962"/>
                </a:lnTo>
                <a:lnTo>
                  <a:pt x="1621411" y="223101"/>
                </a:lnTo>
                <a:lnTo>
                  <a:pt x="1687398" y="223101"/>
                </a:lnTo>
                <a:lnTo>
                  <a:pt x="1703110" y="201105"/>
                </a:lnTo>
                <a:lnTo>
                  <a:pt x="1747101" y="175967"/>
                </a:lnTo>
                <a:lnTo>
                  <a:pt x="1803662" y="204247"/>
                </a:lnTo>
                <a:lnTo>
                  <a:pt x="1762813" y="292230"/>
                </a:lnTo>
                <a:lnTo>
                  <a:pt x="1753386" y="329938"/>
                </a:lnTo>
                <a:lnTo>
                  <a:pt x="1743959" y="355076"/>
                </a:lnTo>
                <a:lnTo>
                  <a:pt x="1747101" y="380214"/>
                </a:lnTo>
                <a:lnTo>
                  <a:pt x="1791093" y="408494"/>
                </a:lnTo>
                <a:lnTo>
                  <a:pt x="1772240" y="449344"/>
                </a:lnTo>
                <a:lnTo>
                  <a:pt x="1699967" y="414779"/>
                </a:lnTo>
                <a:lnTo>
                  <a:pt x="1668545" y="458771"/>
                </a:lnTo>
                <a:lnTo>
                  <a:pt x="1684256" y="499620"/>
                </a:lnTo>
                <a:lnTo>
                  <a:pt x="1668545" y="562466"/>
                </a:lnTo>
                <a:lnTo>
                  <a:pt x="1665402" y="609600"/>
                </a:lnTo>
                <a:lnTo>
                  <a:pt x="1599415" y="565608"/>
                </a:lnTo>
                <a:lnTo>
                  <a:pt x="1586846" y="518474"/>
                </a:lnTo>
                <a:lnTo>
                  <a:pt x="1545996" y="512189"/>
                </a:lnTo>
                <a:lnTo>
                  <a:pt x="1436017" y="534185"/>
                </a:lnTo>
                <a:lnTo>
                  <a:pt x="1329180" y="424206"/>
                </a:lnTo>
                <a:lnTo>
                  <a:pt x="1300899" y="436775"/>
                </a:lnTo>
                <a:cubicBezTo>
                  <a:pt x="1301947" y="472387"/>
                  <a:pt x="1302994" y="508000"/>
                  <a:pt x="1304042" y="543612"/>
                </a:cubicBezTo>
                <a:lnTo>
                  <a:pt x="1256908" y="634738"/>
                </a:lnTo>
                <a:lnTo>
                  <a:pt x="1203489" y="707010"/>
                </a:lnTo>
                <a:lnTo>
                  <a:pt x="1216058" y="779282"/>
                </a:lnTo>
                <a:lnTo>
                  <a:pt x="1153213" y="776140"/>
                </a:lnTo>
                <a:lnTo>
                  <a:pt x="1112363" y="741575"/>
                </a:lnTo>
                <a:lnTo>
                  <a:pt x="1096652" y="678729"/>
                </a:lnTo>
                <a:lnTo>
                  <a:pt x="964677" y="590746"/>
                </a:lnTo>
                <a:lnTo>
                  <a:pt x="980388" y="537327"/>
                </a:lnTo>
                <a:lnTo>
                  <a:pt x="952108" y="433633"/>
                </a:lnTo>
                <a:close/>
              </a:path>
            </a:pathLst>
          </a:custGeom>
          <a:solidFill>
            <a:srgbClr val="FFFFCC"/>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orme libre : forme 13">
            <a:extLst>
              <a:ext uri="{FF2B5EF4-FFF2-40B4-BE49-F238E27FC236}">
                <a16:creationId xmlns:a16="http://schemas.microsoft.com/office/drawing/2014/main" id="{9B398C85-1C8F-4D21-A217-3DC4B166FB3F}"/>
              </a:ext>
            </a:extLst>
          </p:cNvPr>
          <p:cNvSpPr/>
          <p:nvPr/>
        </p:nvSpPr>
        <p:spPr>
          <a:xfrm>
            <a:off x="1395663" y="224589"/>
            <a:ext cx="4539916" cy="2999874"/>
          </a:xfrm>
          <a:custGeom>
            <a:avLst/>
            <a:gdLst>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517358 w 4539916"/>
              <a:gd name="connsiteY41" fmla="*/ 1138990 h 2999874"/>
              <a:gd name="connsiteX42" fmla="*/ 617621 w 4539916"/>
              <a:gd name="connsiteY42" fmla="*/ 1187116 h 2999874"/>
              <a:gd name="connsiteX43" fmla="*/ 705853 w 4539916"/>
              <a:gd name="connsiteY43" fmla="*/ 1239253 h 2999874"/>
              <a:gd name="connsiteX44" fmla="*/ 794084 w 4539916"/>
              <a:gd name="connsiteY44" fmla="*/ 1283369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539916" h="2999874">
                <a:moveTo>
                  <a:pt x="340895" y="4011"/>
                </a:moveTo>
                <a:lnTo>
                  <a:pt x="352926" y="72190"/>
                </a:lnTo>
                <a:lnTo>
                  <a:pt x="332874" y="128337"/>
                </a:lnTo>
                <a:lnTo>
                  <a:pt x="421105" y="108285"/>
                </a:lnTo>
                <a:lnTo>
                  <a:pt x="461211" y="132348"/>
                </a:lnTo>
                <a:lnTo>
                  <a:pt x="497305" y="160422"/>
                </a:lnTo>
                <a:lnTo>
                  <a:pt x="485274" y="204537"/>
                </a:lnTo>
                <a:lnTo>
                  <a:pt x="549442" y="220579"/>
                </a:lnTo>
                <a:lnTo>
                  <a:pt x="621632" y="224590"/>
                </a:lnTo>
                <a:lnTo>
                  <a:pt x="677779" y="184485"/>
                </a:lnTo>
                <a:lnTo>
                  <a:pt x="749969" y="220579"/>
                </a:lnTo>
                <a:lnTo>
                  <a:pt x="689811" y="381000"/>
                </a:lnTo>
                <a:lnTo>
                  <a:pt x="733926" y="421106"/>
                </a:lnTo>
                <a:lnTo>
                  <a:pt x="713874" y="461211"/>
                </a:lnTo>
                <a:lnTo>
                  <a:pt x="633663" y="429127"/>
                </a:lnTo>
                <a:lnTo>
                  <a:pt x="609600" y="477253"/>
                </a:lnTo>
                <a:lnTo>
                  <a:pt x="633663" y="517358"/>
                </a:lnTo>
                <a:lnTo>
                  <a:pt x="609600" y="625643"/>
                </a:lnTo>
                <a:lnTo>
                  <a:pt x="533400" y="573506"/>
                </a:lnTo>
                <a:lnTo>
                  <a:pt x="513348" y="529390"/>
                </a:lnTo>
                <a:lnTo>
                  <a:pt x="457200" y="521369"/>
                </a:lnTo>
                <a:lnTo>
                  <a:pt x="381000" y="549443"/>
                </a:lnTo>
                <a:lnTo>
                  <a:pt x="260684" y="433137"/>
                </a:lnTo>
                <a:lnTo>
                  <a:pt x="236621" y="449179"/>
                </a:lnTo>
                <a:lnTo>
                  <a:pt x="244642" y="537411"/>
                </a:lnTo>
                <a:lnTo>
                  <a:pt x="180474" y="673769"/>
                </a:lnTo>
                <a:lnTo>
                  <a:pt x="164432" y="713874"/>
                </a:lnTo>
                <a:lnTo>
                  <a:pt x="152400" y="737937"/>
                </a:lnTo>
                <a:lnTo>
                  <a:pt x="160421" y="786064"/>
                </a:lnTo>
                <a:lnTo>
                  <a:pt x="104274" y="798095"/>
                </a:lnTo>
                <a:lnTo>
                  <a:pt x="84221" y="790074"/>
                </a:lnTo>
                <a:lnTo>
                  <a:pt x="48126" y="757990"/>
                </a:lnTo>
                <a:lnTo>
                  <a:pt x="16042" y="890337"/>
                </a:lnTo>
                <a:lnTo>
                  <a:pt x="0" y="966537"/>
                </a:lnTo>
                <a:lnTo>
                  <a:pt x="4011" y="1034716"/>
                </a:lnTo>
                <a:lnTo>
                  <a:pt x="16042" y="1106906"/>
                </a:lnTo>
                <a:lnTo>
                  <a:pt x="48126" y="1163053"/>
                </a:lnTo>
                <a:lnTo>
                  <a:pt x="212558" y="1122948"/>
                </a:lnTo>
                <a:lnTo>
                  <a:pt x="256674" y="1143000"/>
                </a:lnTo>
                <a:lnTo>
                  <a:pt x="376990" y="1094874"/>
                </a:lnTo>
                <a:lnTo>
                  <a:pt x="457200" y="1078832"/>
                </a:lnTo>
                <a:lnTo>
                  <a:pt x="517358" y="1138990"/>
                </a:lnTo>
                <a:lnTo>
                  <a:pt x="617621" y="1187116"/>
                </a:lnTo>
                <a:lnTo>
                  <a:pt x="705853" y="1239253"/>
                </a:lnTo>
                <a:lnTo>
                  <a:pt x="794084" y="1283369"/>
                </a:lnTo>
                <a:lnTo>
                  <a:pt x="834190" y="1151022"/>
                </a:lnTo>
                <a:lnTo>
                  <a:pt x="862263" y="1163053"/>
                </a:lnTo>
                <a:lnTo>
                  <a:pt x="998621" y="1171074"/>
                </a:lnTo>
                <a:lnTo>
                  <a:pt x="1134979" y="1219200"/>
                </a:lnTo>
                <a:lnTo>
                  <a:pt x="1199148" y="1271337"/>
                </a:lnTo>
                <a:lnTo>
                  <a:pt x="1295400" y="1311443"/>
                </a:lnTo>
                <a:lnTo>
                  <a:pt x="1407695" y="1331495"/>
                </a:lnTo>
                <a:lnTo>
                  <a:pt x="1459832" y="1335506"/>
                </a:lnTo>
                <a:lnTo>
                  <a:pt x="1528011" y="1375611"/>
                </a:lnTo>
                <a:lnTo>
                  <a:pt x="1540042" y="1331495"/>
                </a:lnTo>
                <a:lnTo>
                  <a:pt x="1475874" y="1279358"/>
                </a:lnTo>
                <a:lnTo>
                  <a:pt x="1475874" y="1179095"/>
                </a:lnTo>
                <a:lnTo>
                  <a:pt x="1475874" y="1070811"/>
                </a:lnTo>
                <a:lnTo>
                  <a:pt x="1640305" y="1026695"/>
                </a:lnTo>
                <a:lnTo>
                  <a:pt x="1728537" y="962527"/>
                </a:lnTo>
                <a:lnTo>
                  <a:pt x="1788695" y="970548"/>
                </a:lnTo>
                <a:lnTo>
                  <a:pt x="1808748" y="946485"/>
                </a:lnTo>
                <a:lnTo>
                  <a:pt x="1800726" y="886327"/>
                </a:lnTo>
                <a:lnTo>
                  <a:pt x="1921042" y="906379"/>
                </a:lnTo>
                <a:lnTo>
                  <a:pt x="1933074" y="946485"/>
                </a:lnTo>
                <a:lnTo>
                  <a:pt x="2005263" y="882316"/>
                </a:lnTo>
                <a:lnTo>
                  <a:pt x="2077453" y="938464"/>
                </a:lnTo>
                <a:lnTo>
                  <a:pt x="2041358" y="1002632"/>
                </a:lnTo>
                <a:lnTo>
                  <a:pt x="2001253" y="1050758"/>
                </a:lnTo>
                <a:lnTo>
                  <a:pt x="1997242" y="1143000"/>
                </a:lnTo>
                <a:lnTo>
                  <a:pt x="2029326" y="1215190"/>
                </a:lnTo>
                <a:lnTo>
                  <a:pt x="2061411" y="1311443"/>
                </a:lnTo>
                <a:lnTo>
                  <a:pt x="2121569" y="1375611"/>
                </a:lnTo>
                <a:lnTo>
                  <a:pt x="2129590" y="1435769"/>
                </a:lnTo>
                <a:lnTo>
                  <a:pt x="2173705" y="1431758"/>
                </a:lnTo>
                <a:lnTo>
                  <a:pt x="2241884" y="1319464"/>
                </a:lnTo>
                <a:lnTo>
                  <a:pt x="2286000" y="1187116"/>
                </a:lnTo>
                <a:lnTo>
                  <a:pt x="2322095" y="1130969"/>
                </a:lnTo>
                <a:lnTo>
                  <a:pt x="2402305" y="1179095"/>
                </a:lnTo>
                <a:lnTo>
                  <a:pt x="2486526" y="1251285"/>
                </a:lnTo>
                <a:lnTo>
                  <a:pt x="2546684" y="1295400"/>
                </a:lnTo>
                <a:lnTo>
                  <a:pt x="2550695" y="1375611"/>
                </a:lnTo>
                <a:lnTo>
                  <a:pt x="2550695" y="1419727"/>
                </a:lnTo>
                <a:lnTo>
                  <a:pt x="2570748" y="1507958"/>
                </a:lnTo>
                <a:lnTo>
                  <a:pt x="2687053" y="1628274"/>
                </a:lnTo>
                <a:lnTo>
                  <a:pt x="2803358" y="1716506"/>
                </a:lnTo>
                <a:lnTo>
                  <a:pt x="2723148" y="1716506"/>
                </a:lnTo>
                <a:lnTo>
                  <a:pt x="2695074" y="1736558"/>
                </a:lnTo>
                <a:lnTo>
                  <a:pt x="2675021" y="1764632"/>
                </a:lnTo>
                <a:lnTo>
                  <a:pt x="2711116" y="1828800"/>
                </a:lnTo>
                <a:lnTo>
                  <a:pt x="2815390" y="1925053"/>
                </a:lnTo>
                <a:lnTo>
                  <a:pt x="2847474" y="1921043"/>
                </a:lnTo>
                <a:lnTo>
                  <a:pt x="2935705" y="2021306"/>
                </a:lnTo>
                <a:lnTo>
                  <a:pt x="3011905" y="2029327"/>
                </a:lnTo>
                <a:lnTo>
                  <a:pt x="3035969" y="2109537"/>
                </a:lnTo>
                <a:lnTo>
                  <a:pt x="3080084" y="2149643"/>
                </a:lnTo>
                <a:lnTo>
                  <a:pt x="3216442" y="2149643"/>
                </a:lnTo>
                <a:lnTo>
                  <a:pt x="3260558" y="2129590"/>
                </a:lnTo>
                <a:lnTo>
                  <a:pt x="3376863" y="2181727"/>
                </a:lnTo>
                <a:lnTo>
                  <a:pt x="3465095" y="2193758"/>
                </a:lnTo>
                <a:lnTo>
                  <a:pt x="3553326" y="2290011"/>
                </a:lnTo>
                <a:lnTo>
                  <a:pt x="3613484" y="2330116"/>
                </a:lnTo>
                <a:lnTo>
                  <a:pt x="3753853" y="2414337"/>
                </a:lnTo>
                <a:lnTo>
                  <a:pt x="3793958" y="2466474"/>
                </a:lnTo>
                <a:lnTo>
                  <a:pt x="3733800" y="2450432"/>
                </a:lnTo>
                <a:lnTo>
                  <a:pt x="3657600" y="2418348"/>
                </a:lnTo>
                <a:lnTo>
                  <a:pt x="3589421" y="2390274"/>
                </a:lnTo>
                <a:lnTo>
                  <a:pt x="3533274" y="2394285"/>
                </a:lnTo>
                <a:lnTo>
                  <a:pt x="3517232" y="2418348"/>
                </a:lnTo>
                <a:lnTo>
                  <a:pt x="3445042" y="2434390"/>
                </a:lnTo>
                <a:lnTo>
                  <a:pt x="3376863" y="2426369"/>
                </a:lnTo>
                <a:lnTo>
                  <a:pt x="3364832" y="2462464"/>
                </a:lnTo>
                <a:lnTo>
                  <a:pt x="3420979" y="2486527"/>
                </a:lnTo>
                <a:lnTo>
                  <a:pt x="3593432" y="2462464"/>
                </a:lnTo>
                <a:lnTo>
                  <a:pt x="3593432" y="2438400"/>
                </a:lnTo>
                <a:lnTo>
                  <a:pt x="3685674" y="2466474"/>
                </a:lnTo>
                <a:lnTo>
                  <a:pt x="3822032" y="2518611"/>
                </a:lnTo>
                <a:lnTo>
                  <a:pt x="3878179" y="2522622"/>
                </a:lnTo>
                <a:lnTo>
                  <a:pt x="3954379" y="2570748"/>
                </a:lnTo>
                <a:lnTo>
                  <a:pt x="4118811" y="2687053"/>
                </a:lnTo>
                <a:lnTo>
                  <a:pt x="4174958" y="2731169"/>
                </a:lnTo>
                <a:lnTo>
                  <a:pt x="4223084" y="2731169"/>
                </a:lnTo>
                <a:lnTo>
                  <a:pt x="4279232" y="2763253"/>
                </a:lnTo>
                <a:lnTo>
                  <a:pt x="4307305" y="2791327"/>
                </a:lnTo>
                <a:lnTo>
                  <a:pt x="4347411" y="2783306"/>
                </a:lnTo>
                <a:lnTo>
                  <a:pt x="4363453" y="2803358"/>
                </a:lnTo>
                <a:lnTo>
                  <a:pt x="4407569" y="2863516"/>
                </a:lnTo>
                <a:lnTo>
                  <a:pt x="4475748" y="2967790"/>
                </a:lnTo>
                <a:lnTo>
                  <a:pt x="4511842" y="2999874"/>
                </a:lnTo>
                <a:lnTo>
                  <a:pt x="4539916" y="2991853"/>
                </a:lnTo>
                <a:lnTo>
                  <a:pt x="4515853" y="0"/>
                </a:lnTo>
                <a:lnTo>
                  <a:pt x="340895" y="4011"/>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orme libre : forme 14">
            <a:extLst>
              <a:ext uri="{FF2B5EF4-FFF2-40B4-BE49-F238E27FC236}">
                <a16:creationId xmlns:a16="http://schemas.microsoft.com/office/drawing/2014/main" id="{47AC99A7-7F4F-43B3-A3BE-C5A011AA0519}"/>
              </a:ext>
            </a:extLst>
          </p:cNvPr>
          <p:cNvSpPr/>
          <p:nvPr/>
        </p:nvSpPr>
        <p:spPr>
          <a:xfrm>
            <a:off x="3697705" y="1467853"/>
            <a:ext cx="96253" cy="284747"/>
          </a:xfrm>
          <a:custGeom>
            <a:avLst/>
            <a:gdLst>
              <a:gd name="connsiteX0" fmla="*/ 96253 w 96253"/>
              <a:gd name="connsiteY0" fmla="*/ 284747 h 284747"/>
              <a:gd name="connsiteX1" fmla="*/ 48127 w 96253"/>
              <a:gd name="connsiteY1" fmla="*/ 284747 h 284747"/>
              <a:gd name="connsiteX2" fmla="*/ 20053 w 96253"/>
              <a:gd name="connsiteY2" fmla="*/ 184484 h 284747"/>
              <a:gd name="connsiteX3" fmla="*/ 8021 w 96253"/>
              <a:gd name="connsiteY3" fmla="*/ 128336 h 284747"/>
              <a:gd name="connsiteX4" fmla="*/ 32084 w 96253"/>
              <a:gd name="connsiteY4" fmla="*/ 132347 h 284747"/>
              <a:gd name="connsiteX5" fmla="*/ 28074 w 96253"/>
              <a:gd name="connsiteY5" fmla="*/ 100263 h 284747"/>
              <a:gd name="connsiteX6" fmla="*/ 0 w 96253"/>
              <a:gd name="connsiteY6" fmla="*/ 48126 h 284747"/>
              <a:gd name="connsiteX7" fmla="*/ 8021 w 96253"/>
              <a:gd name="connsiteY7" fmla="*/ 0 h 284747"/>
              <a:gd name="connsiteX8" fmla="*/ 28074 w 96253"/>
              <a:gd name="connsiteY8" fmla="*/ 8021 h 284747"/>
              <a:gd name="connsiteX9" fmla="*/ 48127 w 96253"/>
              <a:gd name="connsiteY9" fmla="*/ 76200 h 284747"/>
              <a:gd name="connsiteX10" fmla="*/ 72190 w 96253"/>
              <a:gd name="connsiteY10" fmla="*/ 96252 h 284747"/>
              <a:gd name="connsiteX11" fmla="*/ 72190 w 96253"/>
              <a:gd name="connsiteY11" fmla="*/ 188494 h 284747"/>
              <a:gd name="connsiteX12" fmla="*/ 96253 w 96253"/>
              <a:gd name="connsiteY12" fmla="*/ 284747 h 28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253" h="284747">
                <a:moveTo>
                  <a:pt x="96253" y="284747"/>
                </a:moveTo>
                <a:lnTo>
                  <a:pt x="48127" y="284747"/>
                </a:lnTo>
                <a:lnTo>
                  <a:pt x="20053" y="184484"/>
                </a:lnTo>
                <a:lnTo>
                  <a:pt x="8021" y="128336"/>
                </a:lnTo>
                <a:lnTo>
                  <a:pt x="32084" y="132347"/>
                </a:lnTo>
                <a:lnTo>
                  <a:pt x="28074" y="100263"/>
                </a:lnTo>
                <a:lnTo>
                  <a:pt x="0" y="48126"/>
                </a:lnTo>
                <a:lnTo>
                  <a:pt x="8021" y="0"/>
                </a:lnTo>
                <a:lnTo>
                  <a:pt x="28074" y="8021"/>
                </a:lnTo>
                <a:lnTo>
                  <a:pt x="48127" y="76200"/>
                </a:lnTo>
                <a:lnTo>
                  <a:pt x="72190" y="96252"/>
                </a:lnTo>
                <a:lnTo>
                  <a:pt x="72190" y="188494"/>
                </a:lnTo>
                <a:lnTo>
                  <a:pt x="96253" y="284747"/>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rme libre : forme 15">
            <a:extLst>
              <a:ext uri="{FF2B5EF4-FFF2-40B4-BE49-F238E27FC236}">
                <a16:creationId xmlns:a16="http://schemas.microsoft.com/office/drawing/2014/main" id="{70FC421B-D49F-4664-B538-FE5252BDEE8D}"/>
              </a:ext>
            </a:extLst>
          </p:cNvPr>
          <p:cNvSpPr/>
          <p:nvPr/>
        </p:nvSpPr>
        <p:spPr>
          <a:xfrm>
            <a:off x="3777916" y="1443789"/>
            <a:ext cx="132347" cy="100264"/>
          </a:xfrm>
          <a:custGeom>
            <a:avLst/>
            <a:gdLst>
              <a:gd name="connsiteX0" fmla="*/ 132347 w 132347"/>
              <a:gd name="connsiteY0" fmla="*/ 100264 h 100264"/>
              <a:gd name="connsiteX1" fmla="*/ 88231 w 132347"/>
              <a:gd name="connsiteY1" fmla="*/ 64169 h 100264"/>
              <a:gd name="connsiteX2" fmla="*/ 68179 w 132347"/>
              <a:gd name="connsiteY2" fmla="*/ 40106 h 100264"/>
              <a:gd name="connsiteX3" fmla="*/ 16042 w 132347"/>
              <a:gd name="connsiteY3" fmla="*/ 0 h 100264"/>
              <a:gd name="connsiteX4" fmla="*/ 0 w 132347"/>
              <a:gd name="connsiteY4" fmla="*/ 60158 h 100264"/>
              <a:gd name="connsiteX5" fmla="*/ 8021 w 132347"/>
              <a:gd name="connsiteY5" fmla="*/ 88232 h 100264"/>
              <a:gd name="connsiteX6" fmla="*/ 8021 w 132347"/>
              <a:gd name="connsiteY6" fmla="*/ 88232 h 100264"/>
              <a:gd name="connsiteX7" fmla="*/ 132347 w 132347"/>
              <a:gd name="connsiteY7" fmla="*/ 100264 h 10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7" h="100264">
                <a:moveTo>
                  <a:pt x="132347" y="100264"/>
                </a:moveTo>
                <a:lnTo>
                  <a:pt x="88231" y="64169"/>
                </a:lnTo>
                <a:lnTo>
                  <a:pt x="68179" y="40106"/>
                </a:lnTo>
                <a:lnTo>
                  <a:pt x="16042" y="0"/>
                </a:lnTo>
                <a:lnTo>
                  <a:pt x="0" y="60158"/>
                </a:lnTo>
                <a:lnTo>
                  <a:pt x="8021" y="88232"/>
                </a:lnTo>
                <a:lnTo>
                  <a:pt x="8021" y="88232"/>
                </a:lnTo>
                <a:lnTo>
                  <a:pt x="132347" y="100264"/>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orme libre : forme 16">
            <a:extLst>
              <a:ext uri="{FF2B5EF4-FFF2-40B4-BE49-F238E27FC236}">
                <a16:creationId xmlns:a16="http://schemas.microsoft.com/office/drawing/2014/main" id="{69E5AE86-794E-4BFA-B71F-75F2AB13AC20}"/>
              </a:ext>
            </a:extLst>
          </p:cNvPr>
          <p:cNvSpPr/>
          <p:nvPr/>
        </p:nvSpPr>
        <p:spPr>
          <a:xfrm>
            <a:off x="3862137" y="1636295"/>
            <a:ext cx="76200" cy="72189"/>
          </a:xfrm>
          <a:custGeom>
            <a:avLst/>
            <a:gdLst>
              <a:gd name="connsiteX0" fmla="*/ 76200 w 76200"/>
              <a:gd name="connsiteY0" fmla="*/ 72189 h 72189"/>
              <a:gd name="connsiteX1" fmla="*/ 16042 w 76200"/>
              <a:gd name="connsiteY1" fmla="*/ 0 h 72189"/>
              <a:gd name="connsiteX2" fmla="*/ 0 w 76200"/>
              <a:gd name="connsiteY2" fmla="*/ 44116 h 72189"/>
              <a:gd name="connsiteX3" fmla="*/ 76200 w 76200"/>
              <a:gd name="connsiteY3" fmla="*/ 72189 h 72189"/>
            </a:gdLst>
            <a:ahLst/>
            <a:cxnLst>
              <a:cxn ang="0">
                <a:pos x="connsiteX0" y="connsiteY0"/>
              </a:cxn>
              <a:cxn ang="0">
                <a:pos x="connsiteX1" y="connsiteY1"/>
              </a:cxn>
              <a:cxn ang="0">
                <a:pos x="connsiteX2" y="connsiteY2"/>
              </a:cxn>
              <a:cxn ang="0">
                <a:pos x="connsiteX3" y="connsiteY3"/>
              </a:cxn>
            </a:cxnLst>
            <a:rect l="l" t="t" r="r" b="b"/>
            <a:pathLst>
              <a:path w="76200" h="72189">
                <a:moveTo>
                  <a:pt x="76200" y="72189"/>
                </a:moveTo>
                <a:lnTo>
                  <a:pt x="16042" y="0"/>
                </a:lnTo>
                <a:lnTo>
                  <a:pt x="0" y="44116"/>
                </a:lnTo>
                <a:lnTo>
                  <a:pt x="76200" y="72189"/>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orme libre : forme 17">
            <a:extLst>
              <a:ext uri="{FF2B5EF4-FFF2-40B4-BE49-F238E27FC236}">
                <a16:creationId xmlns:a16="http://schemas.microsoft.com/office/drawing/2014/main" id="{92573FEB-CCEA-483C-B9D4-AE3535F5480B}"/>
              </a:ext>
            </a:extLst>
          </p:cNvPr>
          <p:cNvSpPr/>
          <p:nvPr/>
        </p:nvSpPr>
        <p:spPr>
          <a:xfrm>
            <a:off x="3938337" y="2029326"/>
            <a:ext cx="160421" cy="140369"/>
          </a:xfrm>
          <a:custGeom>
            <a:avLst/>
            <a:gdLst>
              <a:gd name="connsiteX0" fmla="*/ 160421 w 160421"/>
              <a:gd name="connsiteY0" fmla="*/ 140369 h 140369"/>
              <a:gd name="connsiteX1" fmla="*/ 60158 w 160421"/>
              <a:gd name="connsiteY1" fmla="*/ 4011 h 140369"/>
              <a:gd name="connsiteX2" fmla="*/ 0 w 160421"/>
              <a:gd name="connsiteY2" fmla="*/ 0 h 140369"/>
              <a:gd name="connsiteX3" fmla="*/ 12031 w 160421"/>
              <a:gd name="connsiteY3" fmla="*/ 32085 h 140369"/>
              <a:gd name="connsiteX4" fmla="*/ 160421 w 160421"/>
              <a:gd name="connsiteY4" fmla="*/ 140369 h 14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21" h="140369">
                <a:moveTo>
                  <a:pt x="160421" y="140369"/>
                </a:moveTo>
                <a:lnTo>
                  <a:pt x="60158" y="4011"/>
                </a:lnTo>
                <a:lnTo>
                  <a:pt x="0" y="0"/>
                </a:lnTo>
                <a:lnTo>
                  <a:pt x="12031" y="32085"/>
                </a:lnTo>
                <a:lnTo>
                  <a:pt x="160421" y="140369"/>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orme libre : forme 19">
            <a:extLst>
              <a:ext uri="{FF2B5EF4-FFF2-40B4-BE49-F238E27FC236}">
                <a16:creationId xmlns:a16="http://schemas.microsoft.com/office/drawing/2014/main" id="{9F607321-71AC-47B6-B3A7-A65AF2A0FCF7}"/>
              </a:ext>
            </a:extLst>
          </p:cNvPr>
          <p:cNvSpPr/>
          <p:nvPr/>
        </p:nvSpPr>
        <p:spPr>
          <a:xfrm>
            <a:off x="3906253" y="1744579"/>
            <a:ext cx="188494" cy="172453"/>
          </a:xfrm>
          <a:custGeom>
            <a:avLst/>
            <a:gdLst>
              <a:gd name="connsiteX0" fmla="*/ 188494 w 188494"/>
              <a:gd name="connsiteY0" fmla="*/ 172453 h 172453"/>
              <a:gd name="connsiteX1" fmla="*/ 144379 w 188494"/>
              <a:gd name="connsiteY1" fmla="*/ 128337 h 172453"/>
              <a:gd name="connsiteX2" fmla="*/ 96252 w 188494"/>
              <a:gd name="connsiteY2" fmla="*/ 68179 h 172453"/>
              <a:gd name="connsiteX3" fmla="*/ 52136 w 188494"/>
              <a:gd name="connsiteY3" fmla="*/ 32084 h 172453"/>
              <a:gd name="connsiteX4" fmla="*/ 32084 w 188494"/>
              <a:gd name="connsiteY4" fmla="*/ 32084 h 172453"/>
              <a:gd name="connsiteX5" fmla="*/ 0 w 188494"/>
              <a:gd name="connsiteY5" fmla="*/ 0 h 172453"/>
              <a:gd name="connsiteX6" fmla="*/ 8021 w 188494"/>
              <a:gd name="connsiteY6" fmla="*/ 36095 h 172453"/>
              <a:gd name="connsiteX7" fmla="*/ 72189 w 188494"/>
              <a:gd name="connsiteY7" fmla="*/ 96253 h 172453"/>
              <a:gd name="connsiteX8" fmla="*/ 188494 w 188494"/>
              <a:gd name="connsiteY8" fmla="*/ 172453 h 17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94" h="172453">
                <a:moveTo>
                  <a:pt x="188494" y="172453"/>
                </a:moveTo>
                <a:lnTo>
                  <a:pt x="144379" y="128337"/>
                </a:lnTo>
                <a:lnTo>
                  <a:pt x="96252" y="68179"/>
                </a:lnTo>
                <a:lnTo>
                  <a:pt x="52136" y="32084"/>
                </a:lnTo>
                <a:lnTo>
                  <a:pt x="32084" y="32084"/>
                </a:lnTo>
                <a:lnTo>
                  <a:pt x="0" y="0"/>
                </a:lnTo>
                <a:lnTo>
                  <a:pt x="8021" y="36095"/>
                </a:lnTo>
                <a:lnTo>
                  <a:pt x="72189" y="96253"/>
                </a:lnTo>
                <a:lnTo>
                  <a:pt x="188494" y="172453"/>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orme libre : forme 20">
            <a:extLst>
              <a:ext uri="{FF2B5EF4-FFF2-40B4-BE49-F238E27FC236}">
                <a16:creationId xmlns:a16="http://schemas.microsoft.com/office/drawing/2014/main" id="{FB683B6F-C46C-4290-A294-73365C28CC7E}"/>
              </a:ext>
            </a:extLst>
          </p:cNvPr>
          <p:cNvSpPr/>
          <p:nvPr/>
        </p:nvSpPr>
        <p:spPr>
          <a:xfrm>
            <a:off x="4519800" y="2602704"/>
            <a:ext cx="88433" cy="60285"/>
          </a:xfrm>
          <a:custGeom>
            <a:avLst/>
            <a:gdLst>
              <a:gd name="connsiteX0" fmla="*/ 44179 w 88433"/>
              <a:gd name="connsiteY0" fmla="*/ 8149 h 60285"/>
              <a:gd name="connsiteX1" fmla="*/ 44179 w 88433"/>
              <a:gd name="connsiteY1" fmla="*/ 8149 h 60285"/>
              <a:gd name="connsiteX2" fmla="*/ 8084 w 88433"/>
              <a:gd name="connsiteY2" fmla="*/ 128 h 60285"/>
              <a:gd name="connsiteX3" fmla="*/ 4074 w 88433"/>
              <a:gd name="connsiteY3" fmla="*/ 28201 h 60285"/>
              <a:gd name="connsiteX4" fmla="*/ 8084 w 88433"/>
              <a:gd name="connsiteY4" fmla="*/ 40233 h 60285"/>
              <a:gd name="connsiteX5" fmla="*/ 44179 w 88433"/>
              <a:gd name="connsiteY5" fmla="*/ 60285 h 60285"/>
              <a:gd name="connsiteX6" fmla="*/ 56211 w 88433"/>
              <a:gd name="connsiteY6" fmla="*/ 56275 h 60285"/>
              <a:gd name="connsiteX7" fmla="*/ 80274 w 88433"/>
              <a:gd name="connsiteY7" fmla="*/ 40233 h 60285"/>
              <a:gd name="connsiteX8" fmla="*/ 88295 w 88433"/>
              <a:gd name="connsiteY8" fmla="*/ 28201 h 60285"/>
              <a:gd name="connsiteX9" fmla="*/ 44179 w 88433"/>
              <a:gd name="connsiteY9" fmla="*/ 8149 h 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33" h="60285">
                <a:moveTo>
                  <a:pt x="44179" y="8149"/>
                </a:moveTo>
                <a:lnTo>
                  <a:pt x="44179" y="8149"/>
                </a:lnTo>
                <a:cubicBezTo>
                  <a:pt x="32147" y="5475"/>
                  <a:pt x="20359" y="-988"/>
                  <a:pt x="8084" y="128"/>
                </a:cubicBezTo>
                <a:cubicBezTo>
                  <a:pt x="-6712" y="1473"/>
                  <a:pt x="3145" y="24948"/>
                  <a:pt x="4074" y="28201"/>
                </a:cubicBezTo>
                <a:cubicBezTo>
                  <a:pt x="5235" y="32266"/>
                  <a:pt x="5095" y="37244"/>
                  <a:pt x="8084" y="40233"/>
                </a:cubicBezTo>
                <a:cubicBezTo>
                  <a:pt x="21875" y="54024"/>
                  <a:pt x="29049" y="55242"/>
                  <a:pt x="44179" y="60285"/>
                </a:cubicBezTo>
                <a:cubicBezTo>
                  <a:pt x="48190" y="58948"/>
                  <a:pt x="52515" y="58328"/>
                  <a:pt x="56211" y="56275"/>
                </a:cubicBezTo>
                <a:cubicBezTo>
                  <a:pt x="64638" y="51594"/>
                  <a:pt x="80274" y="40233"/>
                  <a:pt x="80274" y="40233"/>
                </a:cubicBezTo>
                <a:cubicBezTo>
                  <a:pt x="82948" y="36222"/>
                  <a:pt x="89464" y="32877"/>
                  <a:pt x="88295" y="28201"/>
                </a:cubicBezTo>
                <a:cubicBezTo>
                  <a:pt x="87270" y="24100"/>
                  <a:pt x="51532" y="11491"/>
                  <a:pt x="44179" y="8149"/>
                </a:cubicBez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orme libre : forme 21">
            <a:extLst>
              <a:ext uri="{FF2B5EF4-FFF2-40B4-BE49-F238E27FC236}">
                <a16:creationId xmlns:a16="http://schemas.microsoft.com/office/drawing/2014/main" id="{3A2F430B-317C-4110-8EA4-C1B94430FC04}"/>
              </a:ext>
            </a:extLst>
          </p:cNvPr>
          <p:cNvSpPr/>
          <p:nvPr/>
        </p:nvSpPr>
        <p:spPr>
          <a:xfrm>
            <a:off x="1936950" y="2790307"/>
            <a:ext cx="148524" cy="73209"/>
          </a:xfrm>
          <a:custGeom>
            <a:avLst/>
            <a:gdLst>
              <a:gd name="connsiteX0" fmla="*/ 116439 w 148524"/>
              <a:gd name="connsiteY0" fmla="*/ 73209 h 73209"/>
              <a:gd name="connsiteX1" fmla="*/ 116439 w 148524"/>
              <a:gd name="connsiteY1" fmla="*/ 73209 h 73209"/>
              <a:gd name="connsiteX2" fmla="*/ 80345 w 148524"/>
              <a:gd name="connsiteY2" fmla="*/ 61177 h 73209"/>
              <a:gd name="connsiteX3" fmla="*/ 8155 w 148524"/>
              <a:gd name="connsiteY3" fmla="*/ 49146 h 73209"/>
              <a:gd name="connsiteX4" fmla="*/ 8155 w 148524"/>
              <a:gd name="connsiteY4" fmla="*/ 25082 h 73209"/>
              <a:gd name="connsiteX5" fmla="*/ 32218 w 148524"/>
              <a:gd name="connsiteY5" fmla="*/ 9040 h 73209"/>
              <a:gd name="connsiteX6" fmla="*/ 44250 w 148524"/>
              <a:gd name="connsiteY6" fmla="*/ 13051 h 73209"/>
              <a:gd name="connsiteX7" fmla="*/ 56282 w 148524"/>
              <a:gd name="connsiteY7" fmla="*/ 21072 h 73209"/>
              <a:gd name="connsiteX8" fmla="*/ 80345 w 148524"/>
              <a:gd name="connsiteY8" fmla="*/ 13051 h 73209"/>
              <a:gd name="connsiteX9" fmla="*/ 92376 w 148524"/>
              <a:gd name="connsiteY9" fmla="*/ 17061 h 73209"/>
              <a:gd name="connsiteX10" fmla="*/ 104408 w 148524"/>
              <a:gd name="connsiteY10" fmla="*/ 25082 h 73209"/>
              <a:gd name="connsiteX11" fmla="*/ 116439 w 148524"/>
              <a:gd name="connsiteY11" fmla="*/ 17061 h 73209"/>
              <a:gd name="connsiteX12" fmla="*/ 120450 w 148524"/>
              <a:gd name="connsiteY12" fmla="*/ 5030 h 73209"/>
              <a:gd name="connsiteX13" fmla="*/ 148524 w 148524"/>
              <a:gd name="connsiteY13" fmla="*/ 9040 h 73209"/>
              <a:gd name="connsiteX14" fmla="*/ 144513 w 148524"/>
              <a:gd name="connsiteY14" fmla="*/ 37114 h 73209"/>
              <a:gd name="connsiteX15" fmla="*/ 116439 w 148524"/>
              <a:gd name="connsiteY15" fmla="*/ 732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4" h="73209">
                <a:moveTo>
                  <a:pt x="116439" y="73209"/>
                </a:moveTo>
                <a:lnTo>
                  <a:pt x="116439" y="73209"/>
                </a:lnTo>
                <a:cubicBezTo>
                  <a:pt x="104408" y="69198"/>
                  <a:pt x="92855" y="63262"/>
                  <a:pt x="80345" y="61177"/>
                </a:cubicBezTo>
                <a:cubicBezTo>
                  <a:pt x="2382" y="48183"/>
                  <a:pt x="40026" y="70392"/>
                  <a:pt x="8155" y="49146"/>
                </a:cubicBezTo>
                <a:cubicBezTo>
                  <a:pt x="275" y="37325"/>
                  <a:pt x="-5354" y="36903"/>
                  <a:pt x="8155" y="25082"/>
                </a:cubicBezTo>
                <a:cubicBezTo>
                  <a:pt x="15410" y="18734"/>
                  <a:pt x="32218" y="9040"/>
                  <a:pt x="32218" y="9040"/>
                </a:cubicBezTo>
                <a:cubicBezTo>
                  <a:pt x="36229" y="10377"/>
                  <a:pt x="40469" y="11160"/>
                  <a:pt x="44250" y="13051"/>
                </a:cubicBezTo>
                <a:cubicBezTo>
                  <a:pt x="48561" y="15207"/>
                  <a:pt x="51462" y="21072"/>
                  <a:pt x="56282" y="21072"/>
                </a:cubicBezTo>
                <a:cubicBezTo>
                  <a:pt x="64737" y="21072"/>
                  <a:pt x="80345" y="13051"/>
                  <a:pt x="80345" y="13051"/>
                </a:cubicBezTo>
                <a:cubicBezTo>
                  <a:pt x="84355" y="14388"/>
                  <a:pt x="88595" y="15171"/>
                  <a:pt x="92376" y="17061"/>
                </a:cubicBezTo>
                <a:cubicBezTo>
                  <a:pt x="96687" y="19217"/>
                  <a:pt x="99588" y="25082"/>
                  <a:pt x="104408" y="25082"/>
                </a:cubicBezTo>
                <a:cubicBezTo>
                  <a:pt x="109228" y="25082"/>
                  <a:pt x="112429" y="19735"/>
                  <a:pt x="116439" y="17061"/>
                </a:cubicBezTo>
                <a:cubicBezTo>
                  <a:pt x="117776" y="13051"/>
                  <a:pt x="117149" y="7671"/>
                  <a:pt x="120450" y="5030"/>
                </a:cubicBezTo>
                <a:cubicBezTo>
                  <a:pt x="133399" y="-5329"/>
                  <a:pt x="138700" y="2491"/>
                  <a:pt x="148524" y="9040"/>
                </a:cubicBezTo>
                <a:cubicBezTo>
                  <a:pt x="147187" y="18398"/>
                  <a:pt x="147229" y="28060"/>
                  <a:pt x="144513" y="37114"/>
                </a:cubicBezTo>
                <a:cubicBezTo>
                  <a:pt x="135751" y="66322"/>
                  <a:pt x="121118" y="67193"/>
                  <a:pt x="116439" y="73209"/>
                </a:cubicBez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orme libre : forme 22">
            <a:extLst>
              <a:ext uri="{FF2B5EF4-FFF2-40B4-BE49-F238E27FC236}">
                <a16:creationId xmlns:a16="http://schemas.microsoft.com/office/drawing/2014/main" id="{BE7CB009-D3CB-4C28-8997-1DC914CC85CC}"/>
              </a:ext>
            </a:extLst>
          </p:cNvPr>
          <p:cNvSpPr/>
          <p:nvPr/>
        </p:nvSpPr>
        <p:spPr>
          <a:xfrm>
            <a:off x="4632158" y="2522621"/>
            <a:ext cx="348916" cy="56147"/>
          </a:xfrm>
          <a:custGeom>
            <a:avLst/>
            <a:gdLst>
              <a:gd name="connsiteX0" fmla="*/ 0 w 348916"/>
              <a:gd name="connsiteY0" fmla="*/ 32084 h 56147"/>
              <a:gd name="connsiteX1" fmla="*/ 76200 w 348916"/>
              <a:gd name="connsiteY1" fmla="*/ 56147 h 56147"/>
              <a:gd name="connsiteX2" fmla="*/ 152400 w 348916"/>
              <a:gd name="connsiteY2" fmla="*/ 48126 h 56147"/>
              <a:gd name="connsiteX3" fmla="*/ 268705 w 348916"/>
              <a:gd name="connsiteY3" fmla="*/ 56147 h 56147"/>
              <a:gd name="connsiteX4" fmla="*/ 348916 w 348916"/>
              <a:gd name="connsiteY4" fmla="*/ 48126 h 56147"/>
              <a:gd name="connsiteX5" fmla="*/ 348916 w 348916"/>
              <a:gd name="connsiteY5" fmla="*/ 40105 h 56147"/>
              <a:gd name="connsiteX6" fmla="*/ 216568 w 348916"/>
              <a:gd name="connsiteY6" fmla="*/ 28074 h 56147"/>
              <a:gd name="connsiteX7" fmla="*/ 124326 w 348916"/>
              <a:gd name="connsiteY7" fmla="*/ 0 h 56147"/>
              <a:gd name="connsiteX8" fmla="*/ 56147 w 348916"/>
              <a:gd name="connsiteY8" fmla="*/ 0 h 56147"/>
              <a:gd name="connsiteX9" fmla="*/ 0 w 348916"/>
              <a:gd name="connsiteY9" fmla="*/ 32084 h 5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916" h="56147">
                <a:moveTo>
                  <a:pt x="0" y="32084"/>
                </a:moveTo>
                <a:lnTo>
                  <a:pt x="76200" y="56147"/>
                </a:lnTo>
                <a:lnTo>
                  <a:pt x="152400" y="48126"/>
                </a:lnTo>
                <a:lnTo>
                  <a:pt x="268705" y="56147"/>
                </a:lnTo>
                <a:lnTo>
                  <a:pt x="348916" y="48126"/>
                </a:lnTo>
                <a:lnTo>
                  <a:pt x="348916" y="40105"/>
                </a:lnTo>
                <a:lnTo>
                  <a:pt x="216568" y="28074"/>
                </a:lnTo>
                <a:lnTo>
                  <a:pt x="124326" y="0"/>
                </a:lnTo>
                <a:lnTo>
                  <a:pt x="56147" y="0"/>
                </a:lnTo>
                <a:lnTo>
                  <a:pt x="0" y="32084"/>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orme libre : forme 23">
            <a:extLst>
              <a:ext uri="{FF2B5EF4-FFF2-40B4-BE49-F238E27FC236}">
                <a16:creationId xmlns:a16="http://schemas.microsoft.com/office/drawing/2014/main" id="{5033AFB7-88C0-4AD8-BFB2-D1B021DD19D9}"/>
              </a:ext>
            </a:extLst>
          </p:cNvPr>
          <p:cNvSpPr/>
          <p:nvPr/>
        </p:nvSpPr>
        <p:spPr>
          <a:xfrm>
            <a:off x="4555958" y="2422358"/>
            <a:ext cx="292768" cy="76200"/>
          </a:xfrm>
          <a:custGeom>
            <a:avLst/>
            <a:gdLst>
              <a:gd name="connsiteX0" fmla="*/ 0 w 292768"/>
              <a:gd name="connsiteY0" fmla="*/ 12031 h 76200"/>
              <a:gd name="connsiteX1" fmla="*/ 104274 w 292768"/>
              <a:gd name="connsiteY1" fmla="*/ 56147 h 76200"/>
              <a:gd name="connsiteX2" fmla="*/ 164431 w 292768"/>
              <a:gd name="connsiteY2" fmla="*/ 76200 h 76200"/>
              <a:gd name="connsiteX3" fmla="*/ 284747 w 292768"/>
              <a:gd name="connsiteY3" fmla="*/ 68179 h 76200"/>
              <a:gd name="connsiteX4" fmla="*/ 292768 w 292768"/>
              <a:gd name="connsiteY4" fmla="*/ 36095 h 76200"/>
              <a:gd name="connsiteX5" fmla="*/ 276726 w 292768"/>
              <a:gd name="connsiteY5" fmla="*/ 28074 h 76200"/>
              <a:gd name="connsiteX6" fmla="*/ 204537 w 292768"/>
              <a:gd name="connsiteY6" fmla="*/ 0 h 76200"/>
              <a:gd name="connsiteX7" fmla="*/ 128337 w 292768"/>
              <a:gd name="connsiteY7" fmla="*/ 4010 h 76200"/>
              <a:gd name="connsiteX8" fmla="*/ 84221 w 292768"/>
              <a:gd name="connsiteY8" fmla="*/ 16042 h 76200"/>
              <a:gd name="connsiteX9" fmla="*/ 0 w 292768"/>
              <a:gd name="connsiteY9" fmla="*/ 1203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68" h="76200">
                <a:moveTo>
                  <a:pt x="0" y="12031"/>
                </a:moveTo>
                <a:lnTo>
                  <a:pt x="104274" y="56147"/>
                </a:lnTo>
                <a:lnTo>
                  <a:pt x="164431" y="76200"/>
                </a:lnTo>
                <a:lnTo>
                  <a:pt x="284747" y="68179"/>
                </a:lnTo>
                <a:lnTo>
                  <a:pt x="292768" y="36095"/>
                </a:lnTo>
                <a:lnTo>
                  <a:pt x="276726" y="28074"/>
                </a:lnTo>
                <a:lnTo>
                  <a:pt x="204537" y="0"/>
                </a:lnTo>
                <a:lnTo>
                  <a:pt x="128337" y="4010"/>
                </a:lnTo>
                <a:lnTo>
                  <a:pt x="84221" y="16042"/>
                </a:lnTo>
                <a:lnTo>
                  <a:pt x="0" y="12031"/>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orme libre : forme 25">
            <a:extLst>
              <a:ext uri="{FF2B5EF4-FFF2-40B4-BE49-F238E27FC236}">
                <a16:creationId xmlns:a16="http://schemas.microsoft.com/office/drawing/2014/main" id="{F2898858-7775-4904-861D-E9F303B1620D}"/>
              </a:ext>
            </a:extLst>
          </p:cNvPr>
          <p:cNvSpPr/>
          <p:nvPr/>
        </p:nvSpPr>
        <p:spPr>
          <a:xfrm>
            <a:off x="5061284" y="2763253"/>
            <a:ext cx="204537" cy="40105"/>
          </a:xfrm>
          <a:custGeom>
            <a:avLst/>
            <a:gdLst>
              <a:gd name="connsiteX0" fmla="*/ 0 w 204537"/>
              <a:gd name="connsiteY0" fmla="*/ 0 h 40105"/>
              <a:gd name="connsiteX1" fmla="*/ 204537 w 204537"/>
              <a:gd name="connsiteY1" fmla="*/ 40105 h 40105"/>
              <a:gd name="connsiteX2" fmla="*/ 168442 w 204537"/>
              <a:gd name="connsiteY2" fmla="*/ 12031 h 40105"/>
              <a:gd name="connsiteX3" fmla="*/ 120316 w 204537"/>
              <a:gd name="connsiteY3" fmla="*/ 4010 h 40105"/>
              <a:gd name="connsiteX4" fmla="*/ 0 w 204537"/>
              <a:gd name="connsiteY4" fmla="*/ 0 h 40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7" h="40105">
                <a:moveTo>
                  <a:pt x="0" y="0"/>
                </a:moveTo>
                <a:lnTo>
                  <a:pt x="204537" y="40105"/>
                </a:lnTo>
                <a:lnTo>
                  <a:pt x="168442" y="12031"/>
                </a:lnTo>
                <a:lnTo>
                  <a:pt x="120316" y="4010"/>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orme libre : forme 29">
            <a:extLst>
              <a:ext uri="{FF2B5EF4-FFF2-40B4-BE49-F238E27FC236}">
                <a16:creationId xmlns:a16="http://schemas.microsoft.com/office/drawing/2014/main" id="{B15CAE61-F3A6-4C4F-BADA-87D5D7FE811B}"/>
              </a:ext>
            </a:extLst>
          </p:cNvPr>
          <p:cNvSpPr/>
          <p:nvPr/>
        </p:nvSpPr>
        <p:spPr>
          <a:xfrm>
            <a:off x="1247274" y="2677981"/>
            <a:ext cx="445168" cy="943524"/>
          </a:xfrm>
          <a:custGeom>
            <a:avLst/>
            <a:gdLst>
              <a:gd name="connsiteX0" fmla="*/ 372979 w 445168"/>
              <a:gd name="connsiteY0" fmla="*/ 9072 h 943524"/>
              <a:gd name="connsiteX1" fmla="*/ 352926 w 445168"/>
              <a:gd name="connsiteY1" fmla="*/ 65219 h 943524"/>
              <a:gd name="connsiteX2" fmla="*/ 348915 w 445168"/>
              <a:gd name="connsiteY2" fmla="*/ 141419 h 943524"/>
              <a:gd name="connsiteX3" fmla="*/ 328863 w 445168"/>
              <a:gd name="connsiteY3" fmla="*/ 197566 h 943524"/>
              <a:gd name="connsiteX4" fmla="*/ 312821 w 445168"/>
              <a:gd name="connsiteY4" fmla="*/ 169493 h 943524"/>
              <a:gd name="connsiteX5" fmla="*/ 272715 w 445168"/>
              <a:gd name="connsiteY5" fmla="*/ 165482 h 943524"/>
              <a:gd name="connsiteX6" fmla="*/ 240631 w 445168"/>
              <a:gd name="connsiteY6" fmla="*/ 173503 h 943524"/>
              <a:gd name="connsiteX7" fmla="*/ 212558 w 445168"/>
              <a:gd name="connsiteY7" fmla="*/ 193556 h 943524"/>
              <a:gd name="connsiteX8" fmla="*/ 168442 w 445168"/>
              <a:gd name="connsiteY8" fmla="*/ 217619 h 943524"/>
              <a:gd name="connsiteX9" fmla="*/ 124326 w 445168"/>
              <a:gd name="connsiteY9" fmla="*/ 237672 h 943524"/>
              <a:gd name="connsiteX10" fmla="*/ 104273 w 445168"/>
              <a:gd name="connsiteY10" fmla="*/ 253714 h 943524"/>
              <a:gd name="connsiteX11" fmla="*/ 68179 w 445168"/>
              <a:gd name="connsiteY11" fmla="*/ 285798 h 943524"/>
              <a:gd name="connsiteX12" fmla="*/ 48126 w 445168"/>
              <a:gd name="connsiteY12" fmla="*/ 321893 h 943524"/>
              <a:gd name="connsiteX13" fmla="*/ 0 w 445168"/>
              <a:gd name="connsiteY13" fmla="*/ 382051 h 943524"/>
              <a:gd name="connsiteX14" fmla="*/ 8021 w 445168"/>
              <a:gd name="connsiteY14" fmla="*/ 398093 h 943524"/>
              <a:gd name="connsiteX15" fmla="*/ 48126 w 445168"/>
              <a:gd name="connsiteY15" fmla="*/ 406114 h 943524"/>
              <a:gd name="connsiteX16" fmla="*/ 56147 w 445168"/>
              <a:gd name="connsiteY16" fmla="*/ 430177 h 943524"/>
              <a:gd name="connsiteX17" fmla="*/ 8021 w 445168"/>
              <a:gd name="connsiteY17" fmla="*/ 446219 h 943524"/>
              <a:gd name="connsiteX18" fmla="*/ 20052 w 445168"/>
              <a:gd name="connsiteY18" fmla="*/ 502366 h 943524"/>
              <a:gd name="connsiteX19" fmla="*/ 80210 w 445168"/>
              <a:gd name="connsiteY19" fmla="*/ 538461 h 943524"/>
              <a:gd name="connsiteX20" fmla="*/ 68179 w 445168"/>
              <a:gd name="connsiteY20" fmla="*/ 558514 h 943524"/>
              <a:gd name="connsiteX21" fmla="*/ 28073 w 445168"/>
              <a:gd name="connsiteY21" fmla="*/ 606640 h 943524"/>
              <a:gd name="connsiteX22" fmla="*/ 28073 w 445168"/>
              <a:gd name="connsiteY22" fmla="*/ 634714 h 943524"/>
              <a:gd name="connsiteX23" fmla="*/ 76200 w 445168"/>
              <a:gd name="connsiteY23" fmla="*/ 642735 h 943524"/>
              <a:gd name="connsiteX24" fmla="*/ 92242 w 445168"/>
              <a:gd name="connsiteY24" fmla="*/ 618672 h 943524"/>
              <a:gd name="connsiteX25" fmla="*/ 100263 w 445168"/>
              <a:gd name="connsiteY25" fmla="*/ 654766 h 943524"/>
              <a:gd name="connsiteX26" fmla="*/ 96252 w 445168"/>
              <a:gd name="connsiteY26" fmla="*/ 678830 h 943524"/>
              <a:gd name="connsiteX27" fmla="*/ 52137 w 445168"/>
              <a:gd name="connsiteY27" fmla="*/ 718935 h 943524"/>
              <a:gd name="connsiteX28" fmla="*/ 68179 w 445168"/>
              <a:gd name="connsiteY28" fmla="*/ 738987 h 943524"/>
              <a:gd name="connsiteX29" fmla="*/ 100263 w 445168"/>
              <a:gd name="connsiteY29" fmla="*/ 742998 h 943524"/>
              <a:gd name="connsiteX30" fmla="*/ 132347 w 445168"/>
              <a:gd name="connsiteY30" fmla="*/ 767061 h 943524"/>
              <a:gd name="connsiteX31" fmla="*/ 104273 w 445168"/>
              <a:gd name="connsiteY31" fmla="*/ 799145 h 943524"/>
              <a:gd name="connsiteX32" fmla="*/ 104273 w 445168"/>
              <a:gd name="connsiteY32" fmla="*/ 839251 h 943524"/>
              <a:gd name="connsiteX33" fmla="*/ 164431 w 445168"/>
              <a:gd name="connsiteY33" fmla="*/ 875345 h 943524"/>
              <a:gd name="connsiteX34" fmla="*/ 224589 w 445168"/>
              <a:gd name="connsiteY34" fmla="*/ 895398 h 943524"/>
              <a:gd name="connsiteX35" fmla="*/ 236621 w 445168"/>
              <a:gd name="connsiteY35" fmla="*/ 931493 h 943524"/>
              <a:gd name="connsiteX36" fmla="*/ 284747 w 445168"/>
              <a:gd name="connsiteY36" fmla="*/ 943524 h 943524"/>
              <a:gd name="connsiteX37" fmla="*/ 284747 w 445168"/>
              <a:gd name="connsiteY37" fmla="*/ 943524 h 943524"/>
              <a:gd name="connsiteX38" fmla="*/ 300789 w 445168"/>
              <a:gd name="connsiteY38" fmla="*/ 907430 h 943524"/>
              <a:gd name="connsiteX39" fmla="*/ 316831 w 445168"/>
              <a:gd name="connsiteY39" fmla="*/ 875345 h 943524"/>
              <a:gd name="connsiteX40" fmla="*/ 320842 w 445168"/>
              <a:gd name="connsiteY40" fmla="*/ 855293 h 943524"/>
              <a:gd name="connsiteX41" fmla="*/ 356937 w 445168"/>
              <a:gd name="connsiteY41" fmla="*/ 823208 h 943524"/>
              <a:gd name="connsiteX42" fmla="*/ 344905 w 445168"/>
              <a:gd name="connsiteY42" fmla="*/ 803156 h 943524"/>
              <a:gd name="connsiteX43" fmla="*/ 372979 w 445168"/>
              <a:gd name="connsiteY43" fmla="*/ 775082 h 943524"/>
              <a:gd name="connsiteX44" fmla="*/ 381000 w 445168"/>
              <a:gd name="connsiteY44" fmla="*/ 698882 h 943524"/>
              <a:gd name="connsiteX45" fmla="*/ 372979 w 445168"/>
              <a:gd name="connsiteY45" fmla="*/ 630703 h 943524"/>
              <a:gd name="connsiteX46" fmla="*/ 437147 w 445168"/>
              <a:gd name="connsiteY46" fmla="*/ 526430 h 943524"/>
              <a:gd name="connsiteX47" fmla="*/ 441158 w 445168"/>
              <a:gd name="connsiteY47" fmla="*/ 498356 h 943524"/>
              <a:gd name="connsiteX48" fmla="*/ 445168 w 445168"/>
              <a:gd name="connsiteY48" fmla="*/ 442208 h 943524"/>
              <a:gd name="connsiteX49" fmla="*/ 437147 w 445168"/>
              <a:gd name="connsiteY49" fmla="*/ 309861 h 943524"/>
              <a:gd name="connsiteX50" fmla="*/ 429126 w 445168"/>
              <a:gd name="connsiteY50" fmla="*/ 297830 h 943524"/>
              <a:gd name="connsiteX51" fmla="*/ 437147 w 445168"/>
              <a:gd name="connsiteY51" fmla="*/ 277777 h 943524"/>
              <a:gd name="connsiteX52" fmla="*/ 413084 w 445168"/>
              <a:gd name="connsiteY52" fmla="*/ 221630 h 943524"/>
              <a:gd name="connsiteX53" fmla="*/ 409073 w 445168"/>
              <a:gd name="connsiteY53" fmla="*/ 205587 h 943524"/>
              <a:gd name="connsiteX54" fmla="*/ 421105 w 445168"/>
              <a:gd name="connsiteY54" fmla="*/ 117356 h 943524"/>
              <a:gd name="connsiteX55" fmla="*/ 413084 w 445168"/>
              <a:gd name="connsiteY55" fmla="*/ 73240 h 943524"/>
              <a:gd name="connsiteX56" fmla="*/ 413084 w 445168"/>
              <a:gd name="connsiteY56" fmla="*/ 85272 h 943524"/>
              <a:gd name="connsiteX57" fmla="*/ 409073 w 445168"/>
              <a:gd name="connsiteY57" fmla="*/ 17093 h 943524"/>
              <a:gd name="connsiteX58" fmla="*/ 405063 w 445168"/>
              <a:gd name="connsiteY58" fmla="*/ 1051 h 943524"/>
              <a:gd name="connsiteX59" fmla="*/ 368968 w 445168"/>
              <a:gd name="connsiteY59" fmla="*/ 5061 h 943524"/>
              <a:gd name="connsiteX60" fmla="*/ 372979 w 445168"/>
              <a:gd name="connsiteY60" fmla="*/ 9072 h 9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45168" h="943524">
                <a:moveTo>
                  <a:pt x="372979" y="9072"/>
                </a:moveTo>
                <a:lnTo>
                  <a:pt x="352926" y="65219"/>
                </a:lnTo>
                <a:lnTo>
                  <a:pt x="348915" y="141419"/>
                </a:lnTo>
                <a:lnTo>
                  <a:pt x="328863" y="197566"/>
                </a:lnTo>
                <a:lnTo>
                  <a:pt x="312821" y="169493"/>
                </a:lnTo>
                <a:lnTo>
                  <a:pt x="272715" y="165482"/>
                </a:lnTo>
                <a:lnTo>
                  <a:pt x="240631" y="173503"/>
                </a:lnTo>
                <a:lnTo>
                  <a:pt x="212558" y="193556"/>
                </a:lnTo>
                <a:lnTo>
                  <a:pt x="168442" y="217619"/>
                </a:lnTo>
                <a:lnTo>
                  <a:pt x="124326" y="237672"/>
                </a:lnTo>
                <a:lnTo>
                  <a:pt x="104273" y="253714"/>
                </a:lnTo>
                <a:lnTo>
                  <a:pt x="68179" y="285798"/>
                </a:lnTo>
                <a:lnTo>
                  <a:pt x="48126" y="321893"/>
                </a:lnTo>
                <a:lnTo>
                  <a:pt x="0" y="382051"/>
                </a:lnTo>
                <a:lnTo>
                  <a:pt x="8021" y="398093"/>
                </a:lnTo>
                <a:lnTo>
                  <a:pt x="48126" y="406114"/>
                </a:lnTo>
                <a:lnTo>
                  <a:pt x="56147" y="430177"/>
                </a:lnTo>
                <a:lnTo>
                  <a:pt x="8021" y="446219"/>
                </a:lnTo>
                <a:lnTo>
                  <a:pt x="20052" y="502366"/>
                </a:lnTo>
                <a:lnTo>
                  <a:pt x="80210" y="538461"/>
                </a:lnTo>
                <a:lnTo>
                  <a:pt x="68179" y="558514"/>
                </a:lnTo>
                <a:lnTo>
                  <a:pt x="28073" y="606640"/>
                </a:lnTo>
                <a:lnTo>
                  <a:pt x="28073" y="634714"/>
                </a:lnTo>
                <a:lnTo>
                  <a:pt x="76200" y="642735"/>
                </a:lnTo>
                <a:lnTo>
                  <a:pt x="92242" y="618672"/>
                </a:lnTo>
                <a:lnTo>
                  <a:pt x="100263" y="654766"/>
                </a:lnTo>
                <a:lnTo>
                  <a:pt x="96252" y="678830"/>
                </a:lnTo>
                <a:lnTo>
                  <a:pt x="52137" y="718935"/>
                </a:lnTo>
                <a:lnTo>
                  <a:pt x="68179" y="738987"/>
                </a:lnTo>
                <a:lnTo>
                  <a:pt x="100263" y="742998"/>
                </a:lnTo>
                <a:lnTo>
                  <a:pt x="132347" y="767061"/>
                </a:lnTo>
                <a:lnTo>
                  <a:pt x="104273" y="799145"/>
                </a:lnTo>
                <a:lnTo>
                  <a:pt x="104273" y="839251"/>
                </a:lnTo>
                <a:lnTo>
                  <a:pt x="164431" y="875345"/>
                </a:lnTo>
                <a:lnTo>
                  <a:pt x="224589" y="895398"/>
                </a:lnTo>
                <a:lnTo>
                  <a:pt x="236621" y="931493"/>
                </a:lnTo>
                <a:lnTo>
                  <a:pt x="284747" y="943524"/>
                </a:lnTo>
                <a:lnTo>
                  <a:pt x="284747" y="943524"/>
                </a:lnTo>
                <a:lnTo>
                  <a:pt x="300789" y="907430"/>
                </a:lnTo>
                <a:lnTo>
                  <a:pt x="316831" y="875345"/>
                </a:lnTo>
                <a:lnTo>
                  <a:pt x="320842" y="855293"/>
                </a:lnTo>
                <a:lnTo>
                  <a:pt x="356937" y="823208"/>
                </a:lnTo>
                <a:lnTo>
                  <a:pt x="344905" y="803156"/>
                </a:lnTo>
                <a:lnTo>
                  <a:pt x="372979" y="775082"/>
                </a:lnTo>
                <a:lnTo>
                  <a:pt x="381000" y="698882"/>
                </a:lnTo>
                <a:lnTo>
                  <a:pt x="372979" y="630703"/>
                </a:lnTo>
                <a:lnTo>
                  <a:pt x="437147" y="526430"/>
                </a:lnTo>
                <a:lnTo>
                  <a:pt x="441158" y="498356"/>
                </a:lnTo>
                <a:lnTo>
                  <a:pt x="445168" y="442208"/>
                </a:lnTo>
                <a:lnTo>
                  <a:pt x="437147" y="309861"/>
                </a:lnTo>
                <a:lnTo>
                  <a:pt x="429126" y="297830"/>
                </a:lnTo>
                <a:lnTo>
                  <a:pt x="437147" y="277777"/>
                </a:lnTo>
                <a:lnTo>
                  <a:pt x="413084" y="221630"/>
                </a:lnTo>
                <a:lnTo>
                  <a:pt x="409073" y="205587"/>
                </a:lnTo>
                <a:lnTo>
                  <a:pt x="421105" y="117356"/>
                </a:lnTo>
                <a:lnTo>
                  <a:pt x="413084" y="73240"/>
                </a:lnTo>
                <a:lnTo>
                  <a:pt x="413084" y="85272"/>
                </a:lnTo>
                <a:cubicBezTo>
                  <a:pt x="411747" y="62546"/>
                  <a:pt x="411231" y="39756"/>
                  <a:pt x="409073" y="17093"/>
                </a:cubicBezTo>
                <a:cubicBezTo>
                  <a:pt x="408550" y="11606"/>
                  <a:pt x="410342" y="2635"/>
                  <a:pt x="405063" y="1051"/>
                </a:cubicBezTo>
                <a:cubicBezTo>
                  <a:pt x="393468" y="-2428"/>
                  <a:pt x="381000" y="3724"/>
                  <a:pt x="368968" y="5061"/>
                </a:cubicBezTo>
                <a:cubicBezTo>
                  <a:pt x="358850" y="20239"/>
                  <a:pt x="364355" y="13685"/>
                  <a:pt x="372979" y="9072"/>
                </a:cubicBezTo>
                <a:close/>
              </a:path>
            </a:pathLst>
          </a:custGeom>
          <a:solidFill>
            <a:srgbClr val="FFFFCC"/>
          </a:solidFill>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orme libre : forme 30">
            <a:extLst>
              <a:ext uri="{FF2B5EF4-FFF2-40B4-BE49-F238E27FC236}">
                <a16:creationId xmlns:a16="http://schemas.microsoft.com/office/drawing/2014/main" id="{E12BA85D-D5BE-4629-A28A-310B4B80A7DE}"/>
              </a:ext>
            </a:extLst>
          </p:cNvPr>
          <p:cNvSpPr/>
          <p:nvPr/>
        </p:nvSpPr>
        <p:spPr>
          <a:xfrm>
            <a:off x="1038726" y="3693695"/>
            <a:ext cx="762000" cy="1375610"/>
          </a:xfrm>
          <a:custGeom>
            <a:avLst/>
            <a:gdLst>
              <a:gd name="connsiteX0" fmla="*/ 469232 w 762000"/>
              <a:gd name="connsiteY0" fmla="*/ 4010 h 1375610"/>
              <a:gd name="connsiteX1" fmla="*/ 457200 w 762000"/>
              <a:gd name="connsiteY1" fmla="*/ 60158 h 1375610"/>
              <a:gd name="connsiteX2" fmla="*/ 409074 w 762000"/>
              <a:gd name="connsiteY2" fmla="*/ 68179 h 1375610"/>
              <a:gd name="connsiteX3" fmla="*/ 368969 w 762000"/>
              <a:gd name="connsiteY3" fmla="*/ 96252 h 1375610"/>
              <a:gd name="connsiteX4" fmla="*/ 348916 w 762000"/>
              <a:gd name="connsiteY4" fmla="*/ 132347 h 1375610"/>
              <a:gd name="connsiteX5" fmla="*/ 276727 w 762000"/>
              <a:gd name="connsiteY5" fmla="*/ 192505 h 1375610"/>
              <a:gd name="connsiteX6" fmla="*/ 236621 w 762000"/>
              <a:gd name="connsiteY6" fmla="*/ 196516 h 1375610"/>
              <a:gd name="connsiteX7" fmla="*/ 188495 w 762000"/>
              <a:gd name="connsiteY7" fmla="*/ 228600 h 1375610"/>
              <a:gd name="connsiteX8" fmla="*/ 132348 w 762000"/>
              <a:gd name="connsiteY8" fmla="*/ 232610 h 1375610"/>
              <a:gd name="connsiteX9" fmla="*/ 80211 w 762000"/>
              <a:gd name="connsiteY9" fmla="*/ 204537 h 1375610"/>
              <a:gd name="connsiteX10" fmla="*/ 36095 w 762000"/>
              <a:gd name="connsiteY10" fmla="*/ 164431 h 1375610"/>
              <a:gd name="connsiteX11" fmla="*/ 36095 w 762000"/>
              <a:gd name="connsiteY11" fmla="*/ 224589 h 1375610"/>
              <a:gd name="connsiteX12" fmla="*/ 0 w 762000"/>
              <a:gd name="connsiteY12" fmla="*/ 272716 h 1375610"/>
              <a:gd name="connsiteX13" fmla="*/ 16042 w 762000"/>
              <a:gd name="connsiteY13" fmla="*/ 320842 h 1375610"/>
              <a:gd name="connsiteX14" fmla="*/ 12032 w 762000"/>
              <a:gd name="connsiteY14" fmla="*/ 372979 h 1375610"/>
              <a:gd name="connsiteX15" fmla="*/ 64169 w 762000"/>
              <a:gd name="connsiteY15" fmla="*/ 376989 h 1375610"/>
              <a:gd name="connsiteX16" fmla="*/ 88232 w 762000"/>
              <a:gd name="connsiteY16" fmla="*/ 429126 h 1375610"/>
              <a:gd name="connsiteX17" fmla="*/ 124327 w 762000"/>
              <a:gd name="connsiteY17" fmla="*/ 473242 h 1375610"/>
              <a:gd name="connsiteX18" fmla="*/ 108285 w 762000"/>
              <a:gd name="connsiteY18" fmla="*/ 529389 h 1375610"/>
              <a:gd name="connsiteX19" fmla="*/ 156411 w 762000"/>
              <a:gd name="connsiteY19" fmla="*/ 553452 h 1375610"/>
              <a:gd name="connsiteX20" fmla="*/ 140369 w 762000"/>
              <a:gd name="connsiteY20" fmla="*/ 621631 h 1375610"/>
              <a:gd name="connsiteX21" fmla="*/ 132348 w 762000"/>
              <a:gd name="connsiteY21" fmla="*/ 673768 h 1375610"/>
              <a:gd name="connsiteX22" fmla="*/ 112295 w 762000"/>
              <a:gd name="connsiteY22" fmla="*/ 697831 h 1375610"/>
              <a:gd name="connsiteX23" fmla="*/ 120316 w 762000"/>
              <a:gd name="connsiteY23" fmla="*/ 790073 h 1375610"/>
              <a:gd name="connsiteX24" fmla="*/ 156411 w 762000"/>
              <a:gd name="connsiteY24" fmla="*/ 774031 h 1375610"/>
              <a:gd name="connsiteX25" fmla="*/ 180474 w 762000"/>
              <a:gd name="connsiteY25" fmla="*/ 818147 h 1375610"/>
              <a:gd name="connsiteX26" fmla="*/ 160421 w 762000"/>
              <a:gd name="connsiteY26" fmla="*/ 886326 h 1375610"/>
              <a:gd name="connsiteX27" fmla="*/ 124327 w 762000"/>
              <a:gd name="connsiteY27" fmla="*/ 850231 h 1375610"/>
              <a:gd name="connsiteX28" fmla="*/ 116306 w 762000"/>
              <a:gd name="connsiteY28" fmla="*/ 922421 h 1375610"/>
              <a:gd name="connsiteX29" fmla="*/ 96253 w 762000"/>
              <a:gd name="connsiteY29" fmla="*/ 998621 h 1375610"/>
              <a:gd name="connsiteX30" fmla="*/ 92242 w 762000"/>
              <a:gd name="connsiteY30" fmla="*/ 1066800 h 1375610"/>
              <a:gd name="connsiteX31" fmla="*/ 96253 w 762000"/>
              <a:gd name="connsiteY31" fmla="*/ 1122947 h 1375610"/>
              <a:gd name="connsiteX32" fmla="*/ 76200 w 762000"/>
              <a:gd name="connsiteY32" fmla="*/ 1163052 h 1375610"/>
              <a:gd name="connsiteX33" fmla="*/ 96253 w 762000"/>
              <a:gd name="connsiteY33" fmla="*/ 1203158 h 1375610"/>
              <a:gd name="connsiteX34" fmla="*/ 68179 w 762000"/>
              <a:gd name="connsiteY34" fmla="*/ 1231231 h 1375610"/>
              <a:gd name="connsiteX35" fmla="*/ 80211 w 762000"/>
              <a:gd name="connsiteY35" fmla="*/ 1311442 h 1375610"/>
              <a:gd name="connsiteX36" fmla="*/ 120316 w 762000"/>
              <a:gd name="connsiteY36" fmla="*/ 1323473 h 1375610"/>
              <a:gd name="connsiteX37" fmla="*/ 152400 w 762000"/>
              <a:gd name="connsiteY37" fmla="*/ 1275347 h 1375610"/>
              <a:gd name="connsiteX38" fmla="*/ 180474 w 762000"/>
              <a:gd name="connsiteY38" fmla="*/ 1331494 h 1375610"/>
              <a:gd name="connsiteX39" fmla="*/ 180474 w 762000"/>
              <a:gd name="connsiteY39" fmla="*/ 1331494 h 1375610"/>
              <a:gd name="connsiteX40" fmla="*/ 232611 w 762000"/>
              <a:gd name="connsiteY40" fmla="*/ 1343526 h 1375610"/>
              <a:gd name="connsiteX41" fmla="*/ 276727 w 762000"/>
              <a:gd name="connsiteY41" fmla="*/ 1375610 h 1375610"/>
              <a:gd name="connsiteX42" fmla="*/ 360948 w 762000"/>
              <a:gd name="connsiteY42" fmla="*/ 1311442 h 1375610"/>
              <a:gd name="connsiteX43" fmla="*/ 393032 w 762000"/>
              <a:gd name="connsiteY43" fmla="*/ 1263316 h 1375610"/>
              <a:gd name="connsiteX44" fmla="*/ 389021 w 762000"/>
              <a:gd name="connsiteY44" fmla="*/ 1203158 h 1375610"/>
              <a:gd name="connsiteX45" fmla="*/ 425116 w 762000"/>
              <a:gd name="connsiteY45" fmla="*/ 1191126 h 1375610"/>
              <a:gd name="connsiteX46" fmla="*/ 469232 w 762000"/>
              <a:gd name="connsiteY46" fmla="*/ 1191126 h 1375610"/>
              <a:gd name="connsiteX47" fmla="*/ 501316 w 762000"/>
              <a:gd name="connsiteY47" fmla="*/ 1191126 h 1375610"/>
              <a:gd name="connsiteX48" fmla="*/ 557463 w 762000"/>
              <a:gd name="connsiteY48" fmla="*/ 1239252 h 1375610"/>
              <a:gd name="connsiteX49" fmla="*/ 621632 w 762000"/>
              <a:gd name="connsiteY49" fmla="*/ 1243263 h 1375610"/>
              <a:gd name="connsiteX50" fmla="*/ 637674 w 762000"/>
              <a:gd name="connsiteY50" fmla="*/ 1159042 h 1375610"/>
              <a:gd name="connsiteX51" fmla="*/ 641685 w 762000"/>
              <a:gd name="connsiteY51" fmla="*/ 1078831 h 1375610"/>
              <a:gd name="connsiteX52" fmla="*/ 669758 w 762000"/>
              <a:gd name="connsiteY52" fmla="*/ 970547 h 1375610"/>
              <a:gd name="connsiteX53" fmla="*/ 681790 w 762000"/>
              <a:gd name="connsiteY53" fmla="*/ 846221 h 1375610"/>
              <a:gd name="connsiteX54" fmla="*/ 697832 w 762000"/>
              <a:gd name="connsiteY54" fmla="*/ 745958 h 1375610"/>
              <a:gd name="connsiteX55" fmla="*/ 705853 w 762000"/>
              <a:gd name="connsiteY55" fmla="*/ 689810 h 1375610"/>
              <a:gd name="connsiteX56" fmla="*/ 677779 w 762000"/>
              <a:gd name="connsiteY56" fmla="*/ 637673 h 1375610"/>
              <a:gd name="connsiteX57" fmla="*/ 673769 w 762000"/>
              <a:gd name="connsiteY57" fmla="*/ 557463 h 1375610"/>
              <a:gd name="connsiteX58" fmla="*/ 725906 w 762000"/>
              <a:gd name="connsiteY58" fmla="*/ 497305 h 1375610"/>
              <a:gd name="connsiteX59" fmla="*/ 762000 w 762000"/>
              <a:gd name="connsiteY59" fmla="*/ 461210 h 1375610"/>
              <a:gd name="connsiteX60" fmla="*/ 753979 w 762000"/>
              <a:gd name="connsiteY60" fmla="*/ 413084 h 1375610"/>
              <a:gd name="connsiteX61" fmla="*/ 717885 w 762000"/>
              <a:gd name="connsiteY61" fmla="*/ 356937 h 1375610"/>
              <a:gd name="connsiteX62" fmla="*/ 717885 w 762000"/>
              <a:gd name="connsiteY62" fmla="*/ 272716 h 1375610"/>
              <a:gd name="connsiteX63" fmla="*/ 693821 w 762000"/>
              <a:gd name="connsiteY63" fmla="*/ 228600 h 1375610"/>
              <a:gd name="connsiteX64" fmla="*/ 673769 w 762000"/>
              <a:gd name="connsiteY64" fmla="*/ 196516 h 1375610"/>
              <a:gd name="connsiteX65" fmla="*/ 673769 w 762000"/>
              <a:gd name="connsiteY65" fmla="*/ 148389 h 1375610"/>
              <a:gd name="connsiteX66" fmla="*/ 641685 w 762000"/>
              <a:gd name="connsiteY66" fmla="*/ 124326 h 1375610"/>
              <a:gd name="connsiteX67" fmla="*/ 641685 w 762000"/>
              <a:gd name="connsiteY67" fmla="*/ 124326 h 1375610"/>
              <a:gd name="connsiteX68" fmla="*/ 649706 w 762000"/>
              <a:gd name="connsiteY68" fmla="*/ 48126 h 1375610"/>
              <a:gd name="connsiteX69" fmla="*/ 609600 w 762000"/>
              <a:gd name="connsiteY69" fmla="*/ 56147 h 1375610"/>
              <a:gd name="connsiteX70" fmla="*/ 605590 w 762000"/>
              <a:gd name="connsiteY70" fmla="*/ 0 h 1375610"/>
              <a:gd name="connsiteX71" fmla="*/ 573506 w 762000"/>
              <a:gd name="connsiteY71" fmla="*/ 20052 h 1375610"/>
              <a:gd name="connsiteX72" fmla="*/ 561474 w 762000"/>
              <a:gd name="connsiteY72" fmla="*/ 28073 h 1375610"/>
              <a:gd name="connsiteX73" fmla="*/ 469232 w 762000"/>
              <a:gd name="connsiteY73" fmla="*/ 4010 h 137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62000" h="1375610">
                <a:moveTo>
                  <a:pt x="469232" y="4010"/>
                </a:moveTo>
                <a:lnTo>
                  <a:pt x="457200" y="60158"/>
                </a:lnTo>
                <a:lnTo>
                  <a:pt x="409074" y="68179"/>
                </a:lnTo>
                <a:lnTo>
                  <a:pt x="368969" y="96252"/>
                </a:lnTo>
                <a:lnTo>
                  <a:pt x="348916" y="132347"/>
                </a:lnTo>
                <a:lnTo>
                  <a:pt x="276727" y="192505"/>
                </a:lnTo>
                <a:lnTo>
                  <a:pt x="236621" y="196516"/>
                </a:lnTo>
                <a:lnTo>
                  <a:pt x="188495" y="228600"/>
                </a:lnTo>
                <a:lnTo>
                  <a:pt x="132348" y="232610"/>
                </a:lnTo>
                <a:lnTo>
                  <a:pt x="80211" y="204537"/>
                </a:lnTo>
                <a:lnTo>
                  <a:pt x="36095" y="164431"/>
                </a:lnTo>
                <a:lnTo>
                  <a:pt x="36095" y="224589"/>
                </a:lnTo>
                <a:lnTo>
                  <a:pt x="0" y="272716"/>
                </a:lnTo>
                <a:lnTo>
                  <a:pt x="16042" y="320842"/>
                </a:lnTo>
                <a:lnTo>
                  <a:pt x="12032" y="372979"/>
                </a:lnTo>
                <a:lnTo>
                  <a:pt x="64169" y="376989"/>
                </a:lnTo>
                <a:lnTo>
                  <a:pt x="88232" y="429126"/>
                </a:lnTo>
                <a:lnTo>
                  <a:pt x="124327" y="473242"/>
                </a:lnTo>
                <a:lnTo>
                  <a:pt x="108285" y="529389"/>
                </a:lnTo>
                <a:lnTo>
                  <a:pt x="156411" y="553452"/>
                </a:lnTo>
                <a:lnTo>
                  <a:pt x="140369" y="621631"/>
                </a:lnTo>
                <a:lnTo>
                  <a:pt x="132348" y="673768"/>
                </a:lnTo>
                <a:lnTo>
                  <a:pt x="112295" y="697831"/>
                </a:lnTo>
                <a:lnTo>
                  <a:pt x="120316" y="790073"/>
                </a:lnTo>
                <a:lnTo>
                  <a:pt x="156411" y="774031"/>
                </a:lnTo>
                <a:lnTo>
                  <a:pt x="180474" y="818147"/>
                </a:lnTo>
                <a:lnTo>
                  <a:pt x="160421" y="886326"/>
                </a:lnTo>
                <a:lnTo>
                  <a:pt x="124327" y="850231"/>
                </a:lnTo>
                <a:lnTo>
                  <a:pt x="116306" y="922421"/>
                </a:lnTo>
                <a:lnTo>
                  <a:pt x="96253" y="998621"/>
                </a:lnTo>
                <a:lnTo>
                  <a:pt x="92242" y="1066800"/>
                </a:lnTo>
                <a:lnTo>
                  <a:pt x="96253" y="1122947"/>
                </a:lnTo>
                <a:lnTo>
                  <a:pt x="76200" y="1163052"/>
                </a:lnTo>
                <a:lnTo>
                  <a:pt x="96253" y="1203158"/>
                </a:lnTo>
                <a:lnTo>
                  <a:pt x="68179" y="1231231"/>
                </a:lnTo>
                <a:lnTo>
                  <a:pt x="80211" y="1311442"/>
                </a:lnTo>
                <a:lnTo>
                  <a:pt x="120316" y="1323473"/>
                </a:lnTo>
                <a:lnTo>
                  <a:pt x="152400" y="1275347"/>
                </a:lnTo>
                <a:lnTo>
                  <a:pt x="180474" y="1331494"/>
                </a:lnTo>
                <a:lnTo>
                  <a:pt x="180474" y="1331494"/>
                </a:lnTo>
                <a:lnTo>
                  <a:pt x="232611" y="1343526"/>
                </a:lnTo>
                <a:lnTo>
                  <a:pt x="276727" y="1375610"/>
                </a:lnTo>
                <a:lnTo>
                  <a:pt x="360948" y="1311442"/>
                </a:lnTo>
                <a:lnTo>
                  <a:pt x="393032" y="1263316"/>
                </a:lnTo>
                <a:lnTo>
                  <a:pt x="389021" y="1203158"/>
                </a:lnTo>
                <a:lnTo>
                  <a:pt x="425116" y="1191126"/>
                </a:lnTo>
                <a:lnTo>
                  <a:pt x="469232" y="1191126"/>
                </a:lnTo>
                <a:lnTo>
                  <a:pt x="501316" y="1191126"/>
                </a:lnTo>
                <a:lnTo>
                  <a:pt x="557463" y="1239252"/>
                </a:lnTo>
                <a:lnTo>
                  <a:pt x="621632" y="1243263"/>
                </a:lnTo>
                <a:lnTo>
                  <a:pt x="637674" y="1159042"/>
                </a:lnTo>
                <a:lnTo>
                  <a:pt x="641685" y="1078831"/>
                </a:lnTo>
                <a:lnTo>
                  <a:pt x="669758" y="970547"/>
                </a:lnTo>
                <a:lnTo>
                  <a:pt x="681790" y="846221"/>
                </a:lnTo>
                <a:lnTo>
                  <a:pt x="697832" y="745958"/>
                </a:lnTo>
                <a:lnTo>
                  <a:pt x="705853" y="689810"/>
                </a:lnTo>
                <a:lnTo>
                  <a:pt x="677779" y="637673"/>
                </a:lnTo>
                <a:lnTo>
                  <a:pt x="673769" y="557463"/>
                </a:lnTo>
                <a:lnTo>
                  <a:pt x="725906" y="497305"/>
                </a:lnTo>
                <a:lnTo>
                  <a:pt x="762000" y="461210"/>
                </a:lnTo>
                <a:lnTo>
                  <a:pt x="753979" y="413084"/>
                </a:lnTo>
                <a:lnTo>
                  <a:pt x="717885" y="356937"/>
                </a:lnTo>
                <a:lnTo>
                  <a:pt x="717885" y="272716"/>
                </a:lnTo>
                <a:lnTo>
                  <a:pt x="693821" y="228600"/>
                </a:lnTo>
                <a:lnTo>
                  <a:pt x="673769" y="196516"/>
                </a:lnTo>
                <a:lnTo>
                  <a:pt x="673769" y="148389"/>
                </a:lnTo>
                <a:lnTo>
                  <a:pt x="641685" y="124326"/>
                </a:lnTo>
                <a:lnTo>
                  <a:pt x="641685" y="124326"/>
                </a:lnTo>
                <a:lnTo>
                  <a:pt x="649706" y="48126"/>
                </a:lnTo>
                <a:lnTo>
                  <a:pt x="609600" y="56147"/>
                </a:lnTo>
                <a:lnTo>
                  <a:pt x="605590" y="0"/>
                </a:lnTo>
                <a:lnTo>
                  <a:pt x="573506" y="20052"/>
                </a:lnTo>
                <a:lnTo>
                  <a:pt x="561474" y="28073"/>
                </a:lnTo>
                <a:lnTo>
                  <a:pt x="469232" y="4010"/>
                </a:ln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orme libre : forme 31">
            <a:extLst>
              <a:ext uri="{FF2B5EF4-FFF2-40B4-BE49-F238E27FC236}">
                <a16:creationId xmlns:a16="http://schemas.microsoft.com/office/drawing/2014/main" id="{54F9414C-7987-40EE-9C38-F35374089ECC}"/>
              </a:ext>
            </a:extLst>
          </p:cNvPr>
          <p:cNvSpPr/>
          <p:nvPr/>
        </p:nvSpPr>
        <p:spPr>
          <a:xfrm>
            <a:off x="1046436" y="4860758"/>
            <a:ext cx="33455" cy="60158"/>
          </a:xfrm>
          <a:custGeom>
            <a:avLst/>
            <a:gdLst>
              <a:gd name="connsiteX0" fmla="*/ 24375 w 33455"/>
              <a:gd name="connsiteY0" fmla="*/ 0 h 60158"/>
              <a:gd name="connsiteX1" fmla="*/ 24375 w 33455"/>
              <a:gd name="connsiteY1" fmla="*/ 0 h 60158"/>
              <a:gd name="connsiteX2" fmla="*/ 311 w 33455"/>
              <a:gd name="connsiteY2" fmla="*/ 24063 h 60158"/>
              <a:gd name="connsiteX3" fmla="*/ 8332 w 33455"/>
              <a:gd name="connsiteY3" fmla="*/ 36095 h 60158"/>
              <a:gd name="connsiteX4" fmla="*/ 20364 w 33455"/>
              <a:gd name="connsiteY4" fmla="*/ 60158 h 60158"/>
              <a:gd name="connsiteX5" fmla="*/ 28385 w 33455"/>
              <a:gd name="connsiteY5" fmla="*/ 36095 h 60158"/>
              <a:gd name="connsiteX6" fmla="*/ 24375 w 33455"/>
              <a:gd name="connsiteY6" fmla="*/ 0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55" h="60158">
                <a:moveTo>
                  <a:pt x="24375" y="0"/>
                </a:moveTo>
                <a:lnTo>
                  <a:pt x="24375" y="0"/>
                </a:lnTo>
                <a:cubicBezTo>
                  <a:pt x="16354" y="8021"/>
                  <a:pt x="4918" y="13697"/>
                  <a:pt x="311" y="24063"/>
                </a:cubicBezTo>
                <a:cubicBezTo>
                  <a:pt x="-1647" y="28468"/>
                  <a:pt x="6176" y="31784"/>
                  <a:pt x="8332" y="36095"/>
                </a:cubicBezTo>
                <a:cubicBezTo>
                  <a:pt x="24937" y="69304"/>
                  <a:pt x="-2624" y="25675"/>
                  <a:pt x="20364" y="60158"/>
                </a:cubicBezTo>
                <a:cubicBezTo>
                  <a:pt x="23038" y="52137"/>
                  <a:pt x="21350" y="40785"/>
                  <a:pt x="28385" y="36095"/>
                </a:cubicBezTo>
                <a:cubicBezTo>
                  <a:pt x="41529" y="27332"/>
                  <a:pt x="25043" y="6016"/>
                  <a:pt x="24375" y="0"/>
                </a:cubicBez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orme libre : forme 32">
            <a:extLst>
              <a:ext uri="{FF2B5EF4-FFF2-40B4-BE49-F238E27FC236}">
                <a16:creationId xmlns:a16="http://schemas.microsoft.com/office/drawing/2014/main" id="{CC1D0289-30FE-4F4D-8C32-BA1ECC315AE3}"/>
              </a:ext>
            </a:extLst>
          </p:cNvPr>
          <p:cNvSpPr/>
          <p:nvPr/>
        </p:nvSpPr>
        <p:spPr>
          <a:xfrm>
            <a:off x="1090863" y="3741821"/>
            <a:ext cx="64262" cy="76293"/>
          </a:xfrm>
          <a:custGeom>
            <a:avLst/>
            <a:gdLst>
              <a:gd name="connsiteX0" fmla="*/ 48126 w 64262"/>
              <a:gd name="connsiteY0" fmla="*/ 0 h 76293"/>
              <a:gd name="connsiteX1" fmla="*/ 48126 w 64262"/>
              <a:gd name="connsiteY1" fmla="*/ 0 h 76293"/>
              <a:gd name="connsiteX2" fmla="*/ 20053 w 64262"/>
              <a:gd name="connsiteY2" fmla="*/ 20053 h 76293"/>
              <a:gd name="connsiteX3" fmla="*/ 8021 w 64262"/>
              <a:gd name="connsiteY3" fmla="*/ 44116 h 76293"/>
              <a:gd name="connsiteX4" fmla="*/ 0 w 64262"/>
              <a:gd name="connsiteY4" fmla="*/ 56147 h 76293"/>
              <a:gd name="connsiteX5" fmla="*/ 16042 w 64262"/>
              <a:gd name="connsiteY5" fmla="*/ 76200 h 76293"/>
              <a:gd name="connsiteX6" fmla="*/ 28074 w 64262"/>
              <a:gd name="connsiteY6" fmla="*/ 72190 h 76293"/>
              <a:gd name="connsiteX7" fmla="*/ 36095 w 64262"/>
              <a:gd name="connsiteY7" fmla="*/ 64168 h 76293"/>
              <a:gd name="connsiteX8" fmla="*/ 60158 w 64262"/>
              <a:gd name="connsiteY8" fmla="*/ 56147 h 76293"/>
              <a:gd name="connsiteX9" fmla="*/ 64169 w 64262"/>
              <a:gd name="connsiteY9" fmla="*/ 44116 h 76293"/>
              <a:gd name="connsiteX10" fmla="*/ 56148 w 64262"/>
              <a:gd name="connsiteY10" fmla="*/ 32084 h 76293"/>
              <a:gd name="connsiteX11" fmla="*/ 48126 w 64262"/>
              <a:gd name="connsiteY11" fmla="*/ 0 h 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62" h="76293">
                <a:moveTo>
                  <a:pt x="48126" y="0"/>
                </a:moveTo>
                <a:lnTo>
                  <a:pt x="48126" y="0"/>
                </a:lnTo>
                <a:cubicBezTo>
                  <a:pt x="38768" y="6684"/>
                  <a:pt x="28648" y="12413"/>
                  <a:pt x="20053" y="20053"/>
                </a:cubicBezTo>
                <a:cubicBezTo>
                  <a:pt x="9709" y="29248"/>
                  <a:pt x="13537" y="33084"/>
                  <a:pt x="8021" y="44116"/>
                </a:cubicBezTo>
                <a:cubicBezTo>
                  <a:pt x="5865" y="48427"/>
                  <a:pt x="2674" y="52137"/>
                  <a:pt x="0" y="56147"/>
                </a:cubicBezTo>
                <a:cubicBezTo>
                  <a:pt x="3128" y="65531"/>
                  <a:pt x="3238" y="74066"/>
                  <a:pt x="16042" y="76200"/>
                </a:cubicBezTo>
                <a:cubicBezTo>
                  <a:pt x="20212" y="76895"/>
                  <a:pt x="24063" y="73527"/>
                  <a:pt x="28074" y="72190"/>
                </a:cubicBezTo>
                <a:cubicBezTo>
                  <a:pt x="30748" y="69516"/>
                  <a:pt x="32713" y="65859"/>
                  <a:pt x="36095" y="64168"/>
                </a:cubicBezTo>
                <a:cubicBezTo>
                  <a:pt x="43657" y="60387"/>
                  <a:pt x="60158" y="56147"/>
                  <a:pt x="60158" y="56147"/>
                </a:cubicBezTo>
                <a:cubicBezTo>
                  <a:pt x="61495" y="52137"/>
                  <a:pt x="64864" y="48286"/>
                  <a:pt x="64169" y="44116"/>
                </a:cubicBezTo>
                <a:cubicBezTo>
                  <a:pt x="63377" y="39361"/>
                  <a:pt x="57938" y="36559"/>
                  <a:pt x="56148" y="32084"/>
                </a:cubicBezTo>
                <a:cubicBezTo>
                  <a:pt x="55155" y="29602"/>
                  <a:pt x="49463" y="5347"/>
                  <a:pt x="48126" y="0"/>
                </a:cubicBez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orme libre : forme 33">
            <a:extLst>
              <a:ext uri="{FF2B5EF4-FFF2-40B4-BE49-F238E27FC236}">
                <a16:creationId xmlns:a16="http://schemas.microsoft.com/office/drawing/2014/main" id="{23FA15C6-6158-4F42-A92A-B0D7CF3F0388}"/>
              </a:ext>
            </a:extLst>
          </p:cNvPr>
          <p:cNvSpPr/>
          <p:nvPr/>
        </p:nvSpPr>
        <p:spPr>
          <a:xfrm>
            <a:off x="2205789" y="1503947"/>
            <a:ext cx="1359569" cy="2229853"/>
          </a:xfrm>
          <a:custGeom>
            <a:avLst/>
            <a:gdLst>
              <a:gd name="connsiteX0" fmla="*/ 717885 w 1359569"/>
              <a:gd name="connsiteY0" fmla="*/ 100264 h 2229853"/>
              <a:gd name="connsiteX1" fmla="*/ 657727 w 1359569"/>
              <a:gd name="connsiteY1" fmla="*/ 60158 h 2229853"/>
              <a:gd name="connsiteX2" fmla="*/ 573506 w 1359569"/>
              <a:gd name="connsiteY2" fmla="*/ 52137 h 2229853"/>
              <a:gd name="connsiteX3" fmla="*/ 521369 w 1359569"/>
              <a:gd name="connsiteY3" fmla="*/ 36095 h 2229853"/>
              <a:gd name="connsiteX4" fmla="*/ 401053 w 1359569"/>
              <a:gd name="connsiteY4" fmla="*/ 0 h 2229853"/>
              <a:gd name="connsiteX5" fmla="*/ 344906 w 1359569"/>
              <a:gd name="connsiteY5" fmla="*/ 16042 h 2229853"/>
              <a:gd name="connsiteX6" fmla="*/ 224590 w 1359569"/>
              <a:gd name="connsiteY6" fmla="*/ 148390 h 2229853"/>
              <a:gd name="connsiteX7" fmla="*/ 188495 w 1359569"/>
              <a:gd name="connsiteY7" fmla="*/ 204537 h 2229853"/>
              <a:gd name="connsiteX8" fmla="*/ 104274 w 1359569"/>
              <a:gd name="connsiteY8" fmla="*/ 300790 h 2229853"/>
              <a:gd name="connsiteX9" fmla="*/ 0 w 1359569"/>
              <a:gd name="connsiteY9" fmla="*/ 433137 h 2229853"/>
              <a:gd name="connsiteX10" fmla="*/ 36095 w 1359569"/>
              <a:gd name="connsiteY10" fmla="*/ 469232 h 2229853"/>
              <a:gd name="connsiteX11" fmla="*/ 52137 w 1359569"/>
              <a:gd name="connsiteY11" fmla="*/ 473242 h 2229853"/>
              <a:gd name="connsiteX12" fmla="*/ 140369 w 1359569"/>
              <a:gd name="connsiteY12" fmla="*/ 473242 h 2229853"/>
              <a:gd name="connsiteX13" fmla="*/ 212558 w 1359569"/>
              <a:gd name="connsiteY13" fmla="*/ 461211 h 2229853"/>
              <a:gd name="connsiteX14" fmla="*/ 264695 w 1359569"/>
              <a:gd name="connsiteY14" fmla="*/ 457200 h 2229853"/>
              <a:gd name="connsiteX15" fmla="*/ 296779 w 1359569"/>
              <a:gd name="connsiteY15" fmla="*/ 485274 h 2229853"/>
              <a:gd name="connsiteX16" fmla="*/ 409074 w 1359569"/>
              <a:gd name="connsiteY16" fmla="*/ 493295 h 2229853"/>
              <a:gd name="connsiteX17" fmla="*/ 445169 w 1359569"/>
              <a:gd name="connsiteY17" fmla="*/ 517358 h 2229853"/>
              <a:gd name="connsiteX18" fmla="*/ 477253 w 1359569"/>
              <a:gd name="connsiteY18" fmla="*/ 505327 h 2229853"/>
              <a:gd name="connsiteX19" fmla="*/ 509337 w 1359569"/>
              <a:gd name="connsiteY19" fmla="*/ 545432 h 2229853"/>
              <a:gd name="connsiteX20" fmla="*/ 513348 w 1359569"/>
              <a:gd name="connsiteY20" fmla="*/ 605590 h 2229853"/>
              <a:gd name="connsiteX21" fmla="*/ 525379 w 1359569"/>
              <a:gd name="connsiteY21" fmla="*/ 665748 h 2229853"/>
              <a:gd name="connsiteX22" fmla="*/ 557464 w 1359569"/>
              <a:gd name="connsiteY22" fmla="*/ 693821 h 2229853"/>
              <a:gd name="connsiteX23" fmla="*/ 609600 w 1359569"/>
              <a:gd name="connsiteY23" fmla="*/ 778042 h 2229853"/>
              <a:gd name="connsiteX24" fmla="*/ 557464 w 1359569"/>
              <a:gd name="connsiteY24" fmla="*/ 862264 h 2229853"/>
              <a:gd name="connsiteX25" fmla="*/ 549443 w 1359569"/>
              <a:gd name="connsiteY25" fmla="*/ 930442 h 2229853"/>
              <a:gd name="connsiteX26" fmla="*/ 529390 w 1359569"/>
              <a:gd name="connsiteY26" fmla="*/ 1066800 h 2229853"/>
              <a:gd name="connsiteX27" fmla="*/ 485274 w 1359569"/>
              <a:gd name="connsiteY27" fmla="*/ 1247274 h 2229853"/>
              <a:gd name="connsiteX28" fmla="*/ 449179 w 1359569"/>
              <a:gd name="connsiteY28" fmla="*/ 1263316 h 2229853"/>
              <a:gd name="connsiteX29" fmla="*/ 445169 w 1359569"/>
              <a:gd name="connsiteY29" fmla="*/ 1307432 h 2229853"/>
              <a:gd name="connsiteX30" fmla="*/ 429127 w 1359569"/>
              <a:gd name="connsiteY30" fmla="*/ 1339516 h 2229853"/>
              <a:gd name="connsiteX31" fmla="*/ 360948 w 1359569"/>
              <a:gd name="connsiteY31" fmla="*/ 1415716 h 2229853"/>
              <a:gd name="connsiteX32" fmla="*/ 296779 w 1359569"/>
              <a:gd name="connsiteY32" fmla="*/ 1407695 h 2229853"/>
              <a:gd name="connsiteX33" fmla="*/ 272716 w 1359569"/>
              <a:gd name="connsiteY33" fmla="*/ 1439779 h 2229853"/>
              <a:gd name="connsiteX34" fmla="*/ 288758 w 1359569"/>
              <a:gd name="connsiteY34" fmla="*/ 1499937 h 2229853"/>
              <a:gd name="connsiteX35" fmla="*/ 276727 w 1359569"/>
              <a:gd name="connsiteY35" fmla="*/ 1556085 h 2229853"/>
              <a:gd name="connsiteX36" fmla="*/ 385011 w 1359569"/>
              <a:gd name="connsiteY36" fmla="*/ 1620253 h 2229853"/>
              <a:gd name="connsiteX37" fmla="*/ 461211 w 1359569"/>
              <a:gd name="connsiteY37" fmla="*/ 1744579 h 2229853"/>
              <a:gd name="connsiteX38" fmla="*/ 469232 w 1359569"/>
              <a:gd name="connsiteY38" fmla="*/ 1772653 h 2229853"/>
              <a:gd name="connsiteX39" fmla="*/ 541422 w 1359569"/>
              <a:gd name="connsiteY39" fmla="*/ 1784685 h 2229853"/>
              <a:gd name="connsiteX40" fmla="*/ 637674 w 1359569"/>
              <a:gd name="connsiteY40" fmla="*/ 1868906 h 2229853"/>
              <a:gd name="connsiteX41" fmla="*/ 657727 w 1359569"/>
              <a:gd name="connsiteY41" fmla="*/ 1941095 h 2229853"/>
              <a:gd name="connsiteX42" fmla="*/ 762000 w 1359569"/>
              <a:gd name="connsiteY42" fmla="*/ 2005264 h 2229853"/>
              <a:gd name="connsiteX43" fmla="*/ 834190 w 1359569"/>
              <a:gd name="connsiteY43" fmla="*/ 2109537 h 2229853"/>
              <a:gd name="connsiteX44" fmla="*/ 962527 w 1359569"/>
              <a:gd name="connsiteY44" fmla="*/ 2157664 h 2229853"/>
              <a:gd name="connsiteX45" fmla="*/ 1022685 w 1359569"/>
              <a:gd name="connsiteY45" fmla="*/ 2229853 h 2229853"/>
              <a:gd name="connsiteX46" fmla="*/ 1130969 w 1359569"/>
              <a:gd name="connsiteY46" fmla="*/ 2185737 h 2229853"/>
              <a:gd name="connsiteX47" fmla="*/ 1126958 w 1359569"/>
              <a:gd name="connsiteY47" fmla="*/ 2141621 h 2229853"/>
              <a:gd name="connsiteX48" fmla="*/ 1163053 w 1359569"/>
              <a:gd name="connsiteY48" fmla="*/ 2093495 h 2229853"/>
              <a:gd name="connsiteX49" fmla="*/ 1159043 w 1359569"/>
              <a:gd name="connsiteY49" fmla="*/ 2057400 h 2229853"/>
              <a:gd name="connsiteX50" fmla="*/ 1199148 w 1359569"/>
              <a:gd name="connsiteY50" fmla="*/ 2049379 h 2229853"/>
              <a:gd name="connsiteX51" fmla="*/ 1235243 w 1359569"/>
              <a:gd name="connsiteY51" fmla="*/ 2033337 h 2229853"/>
              <a:gd name="connsiteX52" fmla="*/ 1219200 w 1359569"/>
              <a:gd name="connsiteY52" fmla="*/ 1953127 h 2229853"/>
              <a:gd name="connsiteX53" fmla="*/ 1151022 w 1359569"/>
              <a:gd name="connsiteY53" fmla="*/ 1872916 h 2229853"/>
              <a:gd name="connsiteX54" fmla="*/ 1090864 w 1359569"/>
              <a:gd name="connsiteY54" fmla="*/ 1816769 h 2229853"/>
              <a:gd name="connsiteX55" fmla="*/ 1138990 w 1359569"/>
              <a:gd name="connsiteY55" fmla="*/ 1744579 h 2229853"/>
              <a:gd name="connsiteX56" fmla="*/ 1147011 w 1359569"/>
              <a:gd name="connsiteY56" fmla="*/ 1644316 h 2229853"/>
              <a:gd name="connsiteX57" fmla="*/ 1102895 w 1359569"/>
              <a:gd name="connsiteY57" fmla="*/ 1515979 h 2229853"/>
              <a:gd name="connsiteX58" fmla="*/ 1082843 w 1359569"/>
              <a:gd name="connsiteY58" fmla="*/ 1399674 h 2229853"/>
              <a:gd name="connsiteX59" fmla="*/ 1094874 w 1359569"/>
              <a:gd name="connsiteY59" fmla="*/ 1363579 h 2229853"/>
              <a:gd name="connsiteX60" fmla="*/ 1138990 w 1359569"/>
              <a:gd name="connsiteY60" fmla="*/ 1363579 h 2229853"/>
              <a:gd name="connsiteX61" fmla="*/ 1159043 w 1359569"/>
              <a:gd name="connsiteY61" fmla="*/ 1395664 h 2229853"/>
              <a:gd name="connsiteX62" fmla="*/ 1215190 w 1359569"/>
              <a:gd name="connsiteY62" fmla="*/ 1391653 h 2229853"/>
              <a:gd name="connsiteX63" fmla="*/ 1263316 w 1359569"/>
              <a:gd name="connsiteY63" fmla="*/ 1427748 h 2229853"/>
              <a:gd name="connsiteX64" fmla="*/ 1311443 w 1359569"/>
              <a:gd name="connsiteY64" fmla="*/ 1367590 h 2229853"/>
              <a:gd name="connsiteX65" fmla="*/ 1359569 w 1359569"/>
              <a:gd name="connsiteY65" fmla="*/ 1267327 h 2229853"/>
              <a:gd name="connsiteX66" fmla="*/ 1287379 w 1359569"/>
              <a:gd name="connsiteY66" fmla="*/ 1082842 h 2229853"/>
              <a:gd name="connsiteX67" fmla="*/ 1211179 w 1359569"/>
              <a:gd name="connsiteY67" fmla="*/ 882316 h 2229853"/>
              <a:gd name="connsiteX68" fmla="*/ 1183106 w 1359569"/>
              <a:gd name="connsiteY68" fmla="*/ 846221 h 2229853"/>
              <a:gd name="connsiteX69" fmla="*/ 1098885 w 1359569"/>
              <a:gd name="connsiteY69" fmla="*/ 790074 h 2229853"/>
              <a:gd name="connsiteX70" fmla="*/ 970548 w 1359569"/>
              <a:gd name="connsiteY70" fmla="*/ 689811 h 2229853"/>
              <a:gd name="connsiteX71" fmla="*/ 846222 w 1359569"/>
              <a:gd name="connsiteY71" fmla="*/ 625642 h 2229853"/>
              <a:gd name="connsiteX72" fmla="*/ 749969 w 1359569"/>
              <a:gd name="connsiteY72" fmla="*/ 557464 h 2229853"/>
              <a:gd name="connsiteX73" fmla="*/ 657727 w 1359569"/>
              <a:gd name="connsiteY73" fmla="*/ 453190 h 2229853"/>
              <a:gd name="connsiteX74" fmla="*/ 645695 w 1359569"/>
              <a:gd name="connsiteY74" fmla="*/ 348916 h 2229853"/>
              <a:gd name="connsiteX75" fmla="*/ 625643 w 1359569"/>
              <a:gd name="connsiteY75" fmla="*/ 232611 h 2229853"/>
              <a:gd name="connsiteX76" fmla="*/ 633664 w 1359569"/>
              <a:gd name="connsiteY76" fmla="*/ 156411 h 2229853"/>
              <a:gd name="connsiteX77" fmla="*/ 669758 w 1359569"/>
              <a:gd name="connsiteY77" fmla="*/ 180474 h 2229853"/>
              <a:gd name="connsiteX78" fmla="*/ 717885 w 1359569"/>
              <a:gd name="connsiteY78" fmla="*/ 100264 h 22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59569" h="2229853">
                <a:moveTo>
                  <a:pt x="717885" y="100264"/>
                </a:moveTo>
                <a:lnTo>
                  <a:pt x="657727" y="60158"/>
                </a:lnTo>
                <a:lnTo>
                  <a:pt x="573506" y="52137"/>
                </a:lnTo>
                <a:lnTo>
                  <a:pt x="521369" y="36095"/>
                </a:lnTo>
                <a:lnTo>
                  <a:pt x="401053" y="0"/>
                </a:lnTo>
                <a:lnTo>
                  <a:pt x="344906" y="16042"/>
                </a:lnTo>
                <a:lnTo>
                  <a:pt x="224590" y="148390"/>
                </a:lnTo>
                <a:lnTo>
                  <a:pt x="188495" y="204537"/>
                </a:lnTo>
                <a:lnTo>
                  <a:pt x="104274" y="300790"/>
                </a:lnTo>
                <a:lnTo>
                  <a:pt x="0" y="433137"/>
                </a:lnTo>
                <a:lnTo>
                  <a:pt x="36095" y="469232"/>
                </a:lnTo>
                <a:lnTo>
                  <a:pt x="52137" y="473242"/>
                </a:lnTo>
                <a:lnTo>
                  <a:pt x="140369" y="473242"/>
                </a:lnTo>
                <a:lnTo>
                  <a:pt x="212558" y="461211"/>
                </a:lnTo>
                <a:lnTo>
                  <a:pt x="264695" y="457200"/>
                </a:lnTo>
                <a:lnTo>
                  <a:pt x="296779" y="485274"/>
                </a:lnTo>
                <a:lnTo>
                  <a:pt x="409074" y="493295"/>
                </a:lnTo>
                <a:lnTo>
                  <a:pt x="445169" y="517358"/>
                </a:lnTo>
                <a:lnTo>
                  <a:pt x="477253" y="505327"/>
                </a:lnTo>
                <a:lnTo>
                  <a:pt x="509337" y="545432"/>
                </a:lnTo>
                <a:lnTo>
                  <a:pt x="513348" y="605590"/>
                </a:lnTo>
                <a:lnTo>
                  <a:pt x="525379" y="665748"/>
                </a:lnTo>
                <a:lnTo>
                  <a:pt x="557464" y="693821"/>
                </a:lnTo>
                <a:lnTo>
                  <a:pt x="609600" y="778042"/>
                </a:lnTo>
                <a:lnTo>
                  <a:pt x="557464" y="862264"/>
                </a:lnTo>
                <a:lnTo>
                  <a:pt x="549443" y="930442"/>
                </a:lnTo>
                <a:lnTo>
                  <a:pt x="529390" y="1066800"/>
                </a:lnTo>
                <a:lnTo>
                  <a:pt x="485274" y="1247274"/>
                </a:lnTo>
                <a:lnTo>
                  <a:pt x="449179" y="1263316"/>
                </a:lnTo>
                <a:lnTo>
                  <a:pt x="445169" y="1307432"/>
                </a:lnTo>
                <a:lnTo>
                  <a:pt x="429127" y="1339516"/>
                </a:lnTo>
                <a:lnTo>
                  <a:pt x="360948" y="1415716"/>
                </a:lnTo>
                <a:lnTo>
                  <a:pt x="296779" y="1407695"/>
                </a:lnTo>
                <a:lnTo>
                  <a:pt x="272716" y="1439779"/>
                </a:lnTo>
                <a:lnTo>
                  <a:pt x="288758" y="1499937"/>
                </a:lnTo>
                <a:lnTo>
                  <a:pt x="276727" y="1556085"/>
                </a:lnTo>
                <a:lnTo>
                  <a:pt x="385011" y="1620253"/>
                </a:lnTo>
                <a:lnTo>
                  <a:pt x="461211" y="1744579"/>
                </a:lnTo>
                <a:lnTo>
                  <a:pt x="469232" y="1772653"/>
                </a:lnTo>
                <a:lnTo>
                  <a:pt x="541422" y="1784685"/>
                </a:lnTo>
                <a:lnTo>
                  <a:pt x="637674" y="1868906"/>
                </a:lnTo>
                <a:lnTo>
                  <a:pt x="657727" y="1941095"/>
                </a:lnTo>
                <a:lnTo>
                  <a:pt x="762000" y="2005264"/>
                </a:lnTo>
                <a:lnTo>
                  <a:pt x="834190" y="2109537"/>
                </a:lnTo>
                <a:lnTo>
                  <a:pt x="962527" y="2157664"/>
                </a:lnTo>
                <a:lnTo>
                  <a:pt x="1022685" y="2229853"/>
                </a:lnTo>
                <a:lnTo>
                  <a:pt x="1130969" y="2185737"/>
                </a:lnTo>
                <a:lnTo>
                  <a:pt x="1126958" y="2141621"/>
                </a:lnTo>
                <a:lnTo>
                  <a:pt x="1163053" y="2093495"/>
                </a:lnTo>
                <a:lnTo>
                  <a:pt x="1159043" y="2057400"/>
                </a:lnTo>
                <a:lnTo>
                  <a:pt x="1199148" y="2049379"/>
                </a:lnTo>
                <a:lnTo>
                  <a:pt x="1235243" y="2033337"/>
                </a:lnTo>
                <a:lnTo>
                  <a:pt x="1219200" y="1953127"/>
                </a:lnTo>
                <a:lnTo>
                  <a:pt x="1151022" y="1872916"/>
                </a:lnTo>
                <a:lnTo>
                  <a:pt x="1090864" y="1816769"/>
                </a:lnTo>
                <a:lnTo>
                  <a:pt x="1138990" y="1744579"/>
                </a:lnTo>
                <a:lnTo>
                  <a:pt x="1147011" y="1644316"/>
                </a:lnTo>
                <a:lnTo>
                  <a:pt x="1102895" y="1515979"/>
                </a:lnTo>
                <a:lnTo>
                  <a:pt x="1082843" y="1399674"/>
                </a:lnTo>
                <a:lnTo>
                  <a:pt x="1094874" y="1363579"/>
                </a:lnTo>
                <a:lnTo>
                  <a:pt x="1138990" y="1363579"/>
                </a:lnTo>
                <a:lnTo>
                  <a:pt x="1159043" y="1395664"/>
                </a:lnTo>
                <a:lnTo>
                  <a:pt x="1215190" y="1391653"/>
                </a:lnTo>
                <a:lnTo>
                  <a:pt x="1263316" y="1427748"/>
                </a:lnTo>
                <a:lnTo>
                  <a:pt x="1311443" y="1367590"/>
                </a:lnTo>
                <a:lnTo>
                  <a:pt x="1359569" y="1267327"/>
                </a:lnTo>
                <a:lnTo>
                  <a:pt x="1287379" y="1082842"/>
                </a:lnTo>
                <a:lnTo>
                  <a:pt x="1211179" y="882316"/>
                </a:lnTo>
                <a:lnTo>
                  <a:pt x="1183106" y="846221"/>
                </a:lnTo>
                <a:lnTo>
                  <a:pt x="1098885" y="790074"/>
                </a:lnTo>
                <a:lnTo>
                  <a:pt x="970548" y="689811"/>
                </a:lnTo>
                <a:lnTo>
                  <a:pt x="846222" y="625642"/>
                </a:lnTo>
                <a:lnTo>
                  <a:pt x="749969" y="557464"/>
                </a:lnTo>
                <a:lnTo>
                  <a:pt x="657727" y="453190"/>
                </a:lnTo>
                <a:lnTo>
                  <a:pt x="645695" y="348916"/>
                </a:lnTo>
                <a:lnTo>
                  <a:pt x="625643" y="232611"/>
                </a:lnTo>
                <a:lnTo>
                  <a:pt x="633664" y="156411"/>
                </a:lnTo>
                <a:lnTo>
                  <a:pt x="669758" y="180474"/>
                </a:lnTo>
                <a:lnTo>
                  <a:pt x="717885" y="100264"/>
                </a:lnTo>
                <a:close/>
              </a:path>
            </a:pathLst>
          </a:custGeom>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orme libre : forme 34">
            <a:extLst>
              <a:ext uri="{FF2B5EF4-FFF2-40B4-BE49-F238E27FC236}">
                <a16:creationId xmlns:a16="http://schemas.microsoft.com/office/drawing/2014/main" id="{037C682B-D53B-4E69-88EC-9AE08448F0DD}"/>
              </a:ext>
            </a:extLst>
          </p:cNvPr>
          <p:cNvSpPr/>
          <p:nvPr/>
        </p:nvSpPr>
        <p:spPr>
          <a:xfrm>
            <a:off x="2963779" y="5374106"/>
            <a:ext cx="1443788" cy="978568"/>
          </a:xfrm>
          <a:custGeom>
            <a:avLst/>
            <a:gdLst>
              <a:gd name="connsiteX0" fmla="*/ 1435768 w 1435768"/>
              <a:gd name="connsiteY0" fmla="*/ 28073 h 938463"/>
              <a:gd name="connsiteX1" fmla="*/ 1379621 w 1435768"/>
              <a:gd name="connsiteY1" fmla="*/ 140368 h 938463"/>
              <a:gd name="connsiteX2" fmla="*/ 1323474 w 1435768"/>
              <a:gd name="connsiteY2" fmla="*/ 244642 h 938463"/>
              <a:gd name="connsiteX3" fmla="*/ 1283368 w 1435768"/>
              <a:gd name="connsiteY3" fmla="*/ 324852 h 938463"/>
              <a:gd name="connsiteX4" fmla="*/ 1239253 w 1435768"/>
              <a:gd name="connsiteY4" fmla="*/ 417094 h 938463"/>
              <a:gd name="connsiteX5" fmla="*/ 1239253 w 1435768"/>
              <a:gd name="connsiteY5" fmla="*/ 541421 h 938463"/>
              <a:gd name="connsiteX6" fmla="*/ 1319463 w 1435768"/>
              <a:gd name="connsiteY6" fmla="*/ 565484 h 938463"/>
              <a:gd name="connsiteX7" fmla="*/ 1295400 w 1435768"/>
              <a:gd name="connsiteY7" fmla="*/ 613610 h 938463"/>
              <a:gd name="connsiteX8" fmla="*/ 1319463 w 1435768"/>
              <a:gd name="connsiteY8" fmla="*/ 645694 h 938463"/>
              <a:gd name="connsiteX9" fmla="*/ 1343526 w 1435768"/>
              <a:gd name="connsiteY9" fmla="*/ 701842 h 938463"/>
              <a:gd name="connsiteX10" fmla="*/ 1303421 w 1435768"/>
              <a:gd name="connsiteY10" fmla="*/ 745957 h 938463"/>
              <a:gd name="connsiteX11" fmla="*/ 1255295 w 1435768"/>
              <a:gd name="connsiteY11" fmla="*/ 826168 h 938463"/>
              <a:gd name="connsiteX12" fmla="*/ 1251284 w 1435768"/>
              <a:gd name="connsiteY12" fmla="*/ 890336 h 938463"/>
              <a:gd name="connsiteX13" fmla="*/ 1235242 w 1435768"/>
              <a:gd name="connsiteY13" fmla="*/ 938463 h 938463"/>
              <a:gd name="connsiteX14" fmla="*/ 1183105 w 1435768"/>
              <a:gd name="connsiteY14" fmla="*/ 894347 h 938463"/>
              <a:gd name="connsiteX15" fmla="*/ 1118937 w 1435768"/>
              <a:gd name="connsiteY15" fmla="*/ 898357 h 938463"/>
              <a:gd name="connsiteX16" fmla="*/ 1002632 w 1435768"/>
              <a:gd name="connsiteY16" fmla="*/ 878305 h 938463"/>
              <a:gd name="connsiteX17" fmla="*/ 946484 w 1435768"/>
              <a:gd name="connsiteY17" fmla="*/ 834189 h 938463"/>
              <a:gd name="connsiteX18" fmla="*/ 898358 w 1435768"/>
              <a:gd name="connsiteY18" fmla="*/ 778042 h 938463"/>
              <a:gd name="connsiteX19" fmla="*/ 826168 w 1435768"/>
              <a:gd name="connsiteY19" fmla="*/ 689810 h 938463"/>
              <a:gd name="connsiteX20" fmla="*/ 725905 w 1435768"/>
              <a:gd name="connsiteY20" fmla="*/ 673768 h 938463"/>
              <a:gd name="connsiteX21" fmla="*/ 673768 w 1435768"/>
              <a:gd name="connsiteY21" fmla="*/ 689810 h 938463"/>
              <a:gd name="connsiteX22" fmla="*/ 577516 w 1435768"/>
              <a:gd name="connsiteY22" fmla="*/ 645694 h 938463"/>
              <a:gd name="connsiteX23" fmla="*/ 521368 w 1435768"/>
              <a:gd name="connsiteY23" fmla="*/ 593557 h 938463"/>
              <a:gd name="connsiteX24" fmla="*/ 465221 w 1435768"/>
              <a:gd name="connsiteY24" fmla="*/ 573505 h 938463"/>
              <a:gd name="connsiteX25" fmla="*/ 397042 w 1435768"/>
              <a:gd name="connsiteY25" fmla="*/ 537410 h 938463"/>
              <a:gd name="connsiteX26" fmla="*/ 336884 w 1435768"/>
              <a:gd name="connsiteY26" fmla="*/ 485273 h 938463"/>
              <a:gd name="connsiteX27" fmla="*/ 260684 w 1435768"/>
              <a:gd name="connsiteY27" fmla="*/ 453189 h 938463"/>
              <a:gd name="connsiteX28" fmla="*/ 224589 w 1435768"/>
              <a:gd name="connsiteY28" fmla="*/ 409073 h 938463"/>
              <a:gd name="connsiteX29" fmla="*/ 152400 w 1435768"/>
              <a:gd name="connsiteY29" fmla="*/ 393031 h 938463"/>
              <a:gd name="connsiteX30" fmla="*/ 100263 w 1435768"/>
              <a:gd name="connsiteY30" fmla="*/ 421105 h 938463"/>
              <a:gd name="connsiteX31" fmla="*/ 60158 w 1435768"/>
              <a:gd name="connsiteY31" fmla="*/ 364957 h 938463"/>
              <a:gd name="connsiteX32" fmla="*/ 0 w 1435768"/>
              <a:gd name="connsiteY32" fmla="*/ 328863 h 938463"/>
              <a:gd name="connsiteX33" fmla="*/ 8021 w 1435768"/>
              <a:gd name="connsiteY33" fmla="*/ 212557 h 938463"/>
              <a:gd name="connsiteX34" fmla="*/ 40105 w 1435768"/>
              <a:gd name="connsiteY34" fmla="*/ 152400 h 938463"/>
              <a:gd name="connsiteX35" fmla="*/ 68179 w 1435768"/>
              <a:gd name="connsiteY35" fmla="*/ 120315 h 938463"/>
              <a:gd name="connsiteX36" fmla="*/ 96253 w 1435768"/>
              <a:gd name="connsiteY36" fmla="*/ 120315 h 938463"/>
              <a:gd name="connsiteX37" fmla="*/ 128337 w 1435768"/>
              <a:gd name="connsiteY37" fmla="*/ 72189 h 938463"/>
              <a:gd name="connsiteX38" fmla="*/ 160421 w 1435768"/>
              <a:gd name="connsiteY38" fmla="*/ 84221 h 938463"/>
              <a:gd name="connsiteX39" fmla="*/ 188495 w 1435768"/>
              <a:gd name="connsiteY39" fmla="*/ 140368 h 938463"/>
              <a:gd name="connsiteX40" fmla="*/ 228600 w 1435768"/>
              <a:gd name="connsiteY40" fmla="*/ 148389 h 938463"/>
              <a:gd name="connsiteX41" fmla="*/ 264695 w 1435768"/>
              <a:gd name="connsiteY41" fmla="*/ 120315 h 938463"/>
              <a:gd name="connsiteX42" fmla="*/ 292768 w 1435768"/>
              <a:gd name="connsiteY42" fmla="*/ 72189 h 938463"/>
              <a:gd name="connsiteX43" fmla="*/ 324853 w 1435768"/>
              <a:gd name="connsiteY43" fmla="*/ 64168 h 938463"/>
              <a:gd name="connsiteX44" fmla="*/ 356937 w 1435768"/>
              <a:gd name="connsiteY44" fmla="*/ 72189 h 938463"/>
              <a:gd name="connsiteX45" fmla="*/ 393032 w 1435768"/>
              <a:gd name="connsiteY45" fmla="*/ 40105 h 938463"/>
              <a:gd name="connsiteX46" fmla="*/ 449179 w 1435768"/>
              <a:gd name="connsiteY46" fmla="*/ 84221 h 938463"/>
              <a:gd name="connsiteX47" fmla="*/ 457200 w 1435768"/>
              <a:gd name="connsiteY47" fmla="*/ 112294 h 938463"/>
              <a:gd name="connsiteX48" fmla="*/ 509337 w 1435768"/>
              <a:gd name="connsiteY48" fmla="*/ 100263 h 938463"/>
              <a:gd name="connsiteX49" fmla="*/ 513347 w 1435768"/>
              <a:gd name="connsiteY49" fmla="*/ 140368 h 938463"/>
              <a:gd name="connsiteX50" fmla="*/ 617621 w 1435768"/>
              <a:gd name="connsiteY50" fmla="*/ 172452 h 938463"/>
              <a:gd name="connsiteX51" fmla="*/ 713874 w 1435768"/>
              <a:gd name="connsiteY51" fmla="*/ 136357 h 938463"/>
              <a:gd name="connsiteX52" fmla="*/ 766010 w 1435768"/>
              <a:gd name="connsiteY52" fmla="*/ 144378 h 938463"/>
              <a:gd name="connsiteX53" fmla="*/ 938463 w 1435768"/>
              <a:gd name="connsiteY53" fmla="*/ 128336 h 938463"/>
              <a:gd name="connsiteX54" fmla="*/ 1014663 w 1435768"/>
              <a:gd name="connsiteY54" fmla="*/ 116305 h 938463"/>
              <a:gd name="connsiteX55" fmla="*/ 1086853 w 1435768"/>
              <a:gd name="connsiteY55" fmla="*/ 56147 h 938463"/>
              <a:gd name="connsiteX56" fmla="*/ 1147010 w 1435768"/>
              <a:gd name="connsiteY56" fmla="*/ 52136 h 938463"/>
              <a:gd name="connsiteX57" fmla="*/ 1199147 w 1435768"/>
              <a:gd name="connsiteY57" fmla="*/ 68178 h 938463"/>
              <a:gd name="connsiteX58" fmla="*/ 1267326 w 1435768"/>
              <a:gd name="connsiteY58" fmla="*/ 64168 h 938463"/>
              <a:gd name="connsiteX59" fmla="*/ 1287379 w 1435768"/>
              <a:gd name="connsiteY59" fmla="*/ 16042 h 938463"/>
              <a:gd name="connsiteX60" fmla="*/ 1323474 w 1435768"/>
              <a:gd name="connsiteY60" fmla="*/ 40105 h 938463"/>
              <a:gd name="connsiteX61" fmla="*/ 1375610 w 1435768"/>
              <a:gd name="connsiteY61" fmla="*/ 0 h 938463"/>
              <a:gd name="connsiteX62" fmla="*/ 1435768 w 1435768"/>
              <a:gd name="connsiteY62" fmla="*/ 28073 h 938463"/>
              <a:gd name="connsiteX0" fmla="*/ 1435768 w 1443788"/>
              <a:gd name="connsiteY0" fmla="*/ 68178 h 978568"/>
              <a:gd name="connsiteX1" fmla="*/ 1379621 w 1443788"/>
              <a:gd name="connsiteY1" fmla="*/ 180473 h 978568"/>
              <a:gd name="connsiteX2" fmla="*/ 1323474 w 1443788"/>
              <a:gd name="connsiteY2" fmla="*/ 284747 h 978568"/>
              <a:gd name="connsiteX3" fmla="*/ 1283368 w 1443788"/>
              <a:gd name="connsiteY3" fmla="*/ 364957 h 978568"/>
              <a:gd name="connsiteX4" fmla="*/ 1239253 w 1443788"/>
              <a:gd name="connsiteY4" fmla="*/ 457199 h 978568"/>
              <a:gd name="connsiteX5" fmla="*/ 1239253 w 1443788"/>
              <a:gd name="connsiteY5" fmla="*/ 581526 h 978568"/>
              <a:gd name="connsiteX6" fmla="*/ 1319463 w 1443788"/>
              <a:gd name="connsiteY6" fmla="*/ 605589 h 978568"/>
              <a:gd name="connsiteX7" fmla="*/ 1295400 w 1443788"/>
              <a:gd name="connsiteY7" fmla="*/ 653715 h 978568"/>
              <a:gd name="connsiteX8" fmla="*/ 1319463 w 1443788"/>
              <a:gd name="connsiteY8" fmla="*/ 685799 h 978568"/>
              <a:gd name="connsiteX9" fmla="*/ 1343526 w 1443788"/>
              <a:gd name="connsiteY9" fmla="*/ 741947 h 978568"/>
              <a:gd name="connsiteX10" fmla="*/ 1303421 w 1443788"/>
              <a:gd name="connsiteY10" fmla="*/ 786062 h 978568"/>
              <a:gd name="connsiteX11" fmla="*/ 1255295 w 1443788"/>
              <a:gd name="connsiteY11" fmla="*/ 866273 h 978568"/>
              <a:gd name="connsiteX12" fmla="*/ 1251284 w 1443788"/>
              <a:gd name="connsiteY12" fmla="*/ 930441 h 978568"/>
              <a:gd name="connsiteX13" fmla="*/ 1235242 w 1443788"/>
              <a:gd name="connsiteY13" fmla="*/ 978568 h 978568"/>
              <a:gd name="connsiteX14" fmla="*/ 1183105 w 1443788"/>
              <a:gd name="connsiteY14" fmla="*/ 934452 h 978568"/>
              <a:gd name="connsiteX15" fmla="*/ 1118937 w 1443788"/>
              <a:gd name="connsiteY15" fmla="*/ 938462 h 978568"/>
              <a:gd name="connsiteX16" fmla="*/ 1002632 w 1443788"/>
              <a:gd name="connsiteY16" fmla="*/ 918410 h 978568"/>
              <a:gd name="connsiteX17" fmla="*/ 946484 w 1443788"/>
              <a:gd name="connsiteY17" fmla="*/ 874294 h 978568"/>
              <a:gd name="connsiteX18" fmla="*/ 898358 w 1443788"/>
              <a:gd name="connsiteY18" fmla="*/ 818147 h 978568"/>
              <a:gd name="connsiteX19" fmla="*/ 826168 w 1443788"/>
              <a:gd name="connsiteY19" fmla="*/ 729915 h 978568"/>
              <a:gd name="connsiteX20" fmla="*/ 725905 w 1443788"/>
              <a:gd name="connsiteY20" fmla="*/ 713873 h 978568"/>
              <a:gd name="connsiteX21" fmla="*/ 673768 w 1443788"/>
              <a:gd name="connsiteY21" fmla="*/ 729915 h 978568"/>
              <a:gd name="connsiteX22" fmla="*/ 577516 w 1443788"/>
              <a:gd name="connsiteY22" fmla="*/ 685799 h 978568"/>
              <a:gd name="connsiteX23" fmla="*/ 521368 w 1443788"/>
              <a:gd name="connsiteY23" fmla="*/ 633662 h 978568"/>
              <a:gd name="connsiteX24" fmla="*/ 465221 w 1443788"/>
              <a:gd name="connsiteY24" fmla="*/ 613610 h 978568"/>
              <a:gd name="connsiteX25" fmla="*/ 397042 w 1443788"/>
              <a:gd name="connsiteY25" fmla="*/ 577515 h 978568"/>
              <a:gd name="connsiteX26" fmla="*/ 336884 w 1443788"/>
              <a:gd name="connsiteY26" fmla="*/ 525378 h 978568"/>
              <a:gd name="connsiteX27" fmla="*/ 260684 w 1443788"/>
              <a:gd name="connsiteY27" fmla="*/ 493294 h 978568"/>
              <a:gd name="connsiteX28" fmla="*/ 224589 w 1443788"/>
              <a:gd name="connsiteY28" fmla="*/ 449178 h 978568"/>
              <a:gd name="connsiteX29" fmla="*/ 152400 w 1443788"/>
              <a:gd name="connsiteY29" fmla="*/ 433136 h 978568"/>
              <a:gd name="connsiteX30" fmla="*/ 100263 w 1443788"/>
              <a:gd name="connsiteY30" fmla="*/ 461210 h 978568"/>
              <a:gd name="connsiteX31" fmla="*/ 60158 w 1443788"/>
              <a:gd name="connsiteY31" fmla="*/ 405062 h 978568"/>
              <a:gd name="connsiteX32" fmla="*/ 0 w 1443788"/>
              <a:gd name="connsiteY32" fmla="*/ 368968 h 978568"/>
              <a:gd name="connsiteX33" fmla="*/ 8021 w 1443788"/>
              <a:gd name="connsiteY33" fmla="*/ 252662 h 978568"/>
              <a:gd name="connsiteX34" fmla="*/ 40105 w 1443788"/>
              <a:gd name="connsiteY34" fmla="*/ 192505 h 978568"/>
              <a:gd name="connsiteX35" fmla="*/ 68179 w 1443788"/>
              <a:gd name="connsiteY35" fmla="*/ 160420 h 978568"/>
              <a:gd name="connsiteX36" fmla="*/ 96253 w 1443788"/>
              <a:gd name="connsiteY36" fmla="*/ 160420 h 978568"/>
              <a:gd name="connsiteX37" fmla="*/ 128337 w 1443788"/>
              <a:gd name="connsiteY37" fmla="*/ 112294 h 978568"/>
              <a:gd name="connsiteX38" fmla="*/ 160421 w 1443788"/>
              <a:gd name="connsiteY38" fmla="*/ 124326 h 978568"/>
              <a:gd name="connsiteX39" fmla="*/ 188495 w 1443788"/>
              <a:gd name="connsiteY39" fmla="*/ 180473 h 978568"/>
              <a:gd name="connsiteX40" fmla="*/ 228600 w 1443788"/>
              <a:gd name="connsiteY40" fmla="*/ 188494 h 978568"/>
              <a:gd name="connsiteX41" fmla="*/ 264695 w 1443788"/>
              <a:gd name="connsiteY41" fmla="*/ 160420 h 978568"/>
              <a:gd name="connsiteX42" fmla="*/ 292768 w 1443788"/>
              <a:gd name="connsiteY42" fmla="*/ 112294 h 978568"/>
              <a:gd name="connsiteX43" fmla="*/ 324853 w 1443788"/>
              <a:gd name="connsiteY43" fmla="*/ 104273 h 978568"/>
              <a:gd name="connsiteX44" fmla="*/ 356937 w 1443788"/>
              <a:gd name="connsiteY44" fmla="*/ 112294 h 978568"/>
              <a:gd name="connsiteX45" fmla="*/ 393032 w 1443788"/>
              <a:gd name="connsiteY45" fmla="*/ 80210 h 978568"/>
              <a:gd name="connsiteX46" fmla="*/ 449179 w 1443788"/>
              <a:gd name="connsiteY46" fmla="*/ 124326 h 978568"/>
              <a:gd name="connsiteX47" fmla="*/ 457200 w 1443788"/>
              <a:gd name="connsiteY47" fmla="*/ 152399 h 978568"/>
              <a:gd name="connsiteX48" fmla="*/ 509337 w 1443788"/>
              <a:gd name="connsiteY48" fmla="*/ 140368 h 978568"/>
              <a:gd name="connsiteX49" fmla="*/ 513347 w 1443788"/>
              <a:gd name="connsiteY49" fmla="*/ 180473 h 978568"/>
              <a:gd name="connsiteX50" fmla="*/ 617621 w 1443788"/>
              <a:gd name="connsiteY50" fmla="*/ 212557 h 978568"/>
              <a:gd name="connsiteX51" fmla="*/ 713874 w 1443788"/>
              <a:gd name="connsiteY51" fmla="*/ 176462 h 978568"/>
              <a:gd name="connsiteX52" fmla="*/ 766010 w 1443788"/>
              <a:gd name="connsiteY52" fmla="*/ 184483 h 978568"/>
              <a:gd name="connsiteX53" fmla="*/ 938463 w 1443788"/>
              <a:gd name="connsiteY53" fmla="*/ 168441 h 978568"/>
              <a:gd name="connsiteX54" fmla="*/ 1014663 w 1443788"/>
              <a:gd name="connsiteY54" fmla="*/ 156410 h 978568"/>
              <a:gd name="connsiteX55" fmla="*/ 1086853 w 1443788"/>
              <a:gd name="connsiteY55" fmla="*/ 96252 h 978568"/>
              <a:gd name="connsiteX56" fmla="*/ 1147010 w 1443788"/>
              <a:gd name="connsiteY56" fmla="*/ 92241 h 978568"/>
              <a:gd name="connsiteX57" fmla="*/ 1199147 w 1443788"/>
              <a:gd name="connsiteY57" fmla="*/ 108283 h 978568"/>
              <a:gd name="connsiteX58" fmla="*/ 1267326 w 1443788"/>
              <a:gd name="connsiteY58" fmla="*/ 104273 h 978568"/>
              <a:gd name="connsiteX59" fmla="*/ 1287379 w 1443788"/>
              <a:gd name="connsiteY59" fmla="*/ 56147 h 978568"/>
              <a:gd name="connsiteX60" fmla="*/ 1323474 w 1443788"/>
              <a:gd name="connsiteY60" fmla="*/ 80210 h 978568"/>
              <a:gd name="connsiteX61" fmla="*/ 1443788 w 1443788"/>
              <a:gd name="connsiteY61" fmla="*/ 0 h 978568"/>
              <a:gd name="connsiteX62" fmla="*/ 1435768 w 1443788"/>
              <a:gd name="connsiteY62" fmla="*/ 68178 h 97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43788" h="978568">
                <a:moveTo>
                  <a:pt x="1435768" y="68178"/>
                </a:moveTo>
                <a:lnTo>
                  <a:pt x="1379621" y="180473"/>
                </a:lnTo>
                <a:lnTo>
                  <a:pt x="1323474" y="284747"/>
                </a:lnTo>
                <a:lnTo>
                  <a:pt x="1283368" y="364957"/>
                </a:lnTo>
                <a:lnTo>
                  <a:pt x="1239253" y="457199"/>
                </a:lnTo>
                <a:lnTo>
                  <a:pt x="1239253" y="581526"/>
                </a:lnTo>
                <a:lnTo>
                  <a:pt x="1319463" y="605589"/>
                </a:lnTo>
                <a:lnTo>
                  <a:pt x="1295400" y="653715"/>
                </a:lnTo>
                <a:lnTo>
                  <a:pt x="1319463" y="685799"/>
                </a:lnTo>
                <a:lnTo>
                  <a:pt x="1343526" y="741947"/>
                </a:lnTo>
                <a:lnTo>
                  <a:pt x="1303421" y="786062"/>
                </a:lnTo>
                <a:lnTo>
                  <a:pt x="1255295" y="866273"/>
                </a:lnTo>
                <a:lnTo>
                  <a:pt x="1251284" y="930441"/>
                </a:lnTo>
                <a:lnTo>
                  <a:pt x="1235242" y="978568"/>
                </a:lnTo>
                <a:lnTo>
                  <a:pt x="1183105" y="934452"/>
                </a:lnTo>
                <a:lnTo>
                  <a:pt x="1118937" y="938462"/>
                </a:lnTo>
                <a:lnTo>
                  <a:pt x="1002632" y="918410"/>
                </a:lnTo>
                <a:lnTo>
                  <a:pt x="946484" y="874294"/>
                </a:lnTo>
                <a:lnTo>
                  <a:pt x="898358" y="818147"/>
                </a:lnTo>
                <a:lnTo>
                  <a:pt x="826168" y="729915"/>
                </a:lnTo>
                <a:lnTo>
                  <a:pt x="725905" y="713873"/>
                </a:lnTo>
                <a:lnTo>
                  <a:pt x="673768" y="729915"/>
                </a:lnTo>
                <a:lnTo>
                  <a:pt x="577516" y="685799"/>
                </a:lnTo>
                <a:lnTo>
                  <a:pt x="521368" y="633662"/>
                </a:lnTo>
                <a:lnTo>
                  <a:pt x="465221" y="613610"/>
                </a:lnTo>
                <a:lnTo>
                  <a:pt x="397042" y="577515"/>
                </a:lnTo>
                <a:lnTo>
                  <a:pt x="336884" y="525378"/>
                </a:lnTo>
                <a:lnTo>
                  <a:pt x="260684" y="493294"/>
                </a:lnTo>
                <a:lnTo>
                  <a:pt x="224589" y="449178"/>
                </a:lnTo>
                <a:lnTo>
                  <a:pt x="152400" y="433136"/>
                </a:lnTo>
                <a:lnTo>
                  <a:pt x="100263" y="461210"/>
                </a:lnTo>
                <a:lnTo>
                  <a:pt x="60158" y="405062"/>
                </a:lnTo>
                <a:lnTo>
                  <a:pt x="0" y="368968"/>
                </a:lnTo>
                <a:lnTo>
                  <a:pt x="8021" y="252662"/>
                </a:lnTo>
                <a:lnTo>
                  <a:pt x="40105" y="192505"/>
                </a:lnTo>
                <a:lnTo>
                  <a:pt x="68179" y="160420"/>
                </a:lnTo>
                <a:lnTo>
                  <a:pt x="96253" y="160420"/>
                </a:lnTo>
                <a:lnTo>
                  <a:pt x="128337" y="112294"/>
                </a:lnTo>
                <a:lnTo>
                  <a:pt x="160421" y="124326"/>
                </a:lnTo>
                <a:lnTo>
                  <a:pt x="188495" y="180473"/>
                </a:lnTo>
                <a:lnTo>
                  <a:pt x="228600" y="188494"/>
                </a:lnTo>
                <a:lnTo>
                  <a:pt x="264695" y="160420"/>
                </a:lnTo>
                <a:lnTo>
                  <a:pt x="292768" y="112294"/>
                </a:lnTo>
                <a:lnTo>
                  <a:pt x="324853" y="104273"/>
                </a:lnTo>
                <a:lnTo>
                  <a:pt x="356937" y="112294"/>
                </a:lnTo>
                <a:lnTo>
                  <a:pt x="393032" y="80210"/>
                </a:lnTo>
                <a:lnTo>
                  <a:pt x="449179" y="124326"/>
                </a:lnTo>
                <a:lnTo>
                  <a:pt x="457200" y="152399"/>
                </a:lnTo>
                <a:lnTo>
                  <a:pt x="509337" y="140368"/>
                </a:lnTo>
                <a:lnTo>
                  <a:pt x="513347" y="180473"/>
                </a:lnTo>
                <a:lnTo>
                  <a:pt x="617621" y="212557"/>
                </a:lnTo>
                <a:lnTo>
                  <a:pt x="713874" y="176462"/>
                </a:lnTo>
                <a:lnTo>
                  <a:pt x="766010" y="184483"/>
                </a:lnTo>
                <a:lnTo>
                  <a:pt x="938463" y="168441"/>
                </a:lnTo>
                <a:lnTo>
                  <a:pt x="1014663" y="156410"/>
                </a:lnTo>
                <a:lnTo>
                  <a:pt x="1086853" y="96252"/>
                </a:lnTo>
                <a:lnTo>
                  <a:pt x="1147010" y="92241"/>
                </a:lnTo>
                <a:lnTo>
                  <a:pt x="1199147" y="108283"/>
                </a:lnTo>
                <a:lnTo>
                  <a:pt x="1267326" y="104273"/>
                </a:lnTo>
                <a:lnTo>
                  <a:pt x="1287379" y="56147"/>
                </a:lnTo>
                <a:lnTo>
                  <a:pt x="1323474" y="80210"/>
                </a:lnTo>
                <a:lnTo>
                  <a:pt x="1443788" y="0"/>
                </a:lnTo>
                <a:lnTo>
                  <a:pt x="1435768" y="68178"/>
                </a:ln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orme libre : forme 35">
            <a:extLst>
              <a:ext uri="{FF2B5EF4-FFF2-40B4-BE49-F238E27FC236}">
                <a16:creationId xmlns:a16="http://schemas.microsoft.com/office/drawing/2014/main" id="{FA4A05B5-AE53-45E7-A73B-BDD608C956B2}"/>
              </a:ext>
            </a:extLst>
          </p:cNvPr>
          <p:cNvSpPr/>
          <p:nvPr/>
        </p:nvSpPr>
        <p:spPr>
          <a:xfrm>
            <a:off x="3292642" y="2775284"/>
            <a:ext cx="2366211" cy="2839453"/>
          </a:xfrm>
          <a:custGeom>
            <a:avLst/>
            <a:gdLst>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20053 w 2366211"/>
              <a:gd name="connsiteY119" fmla="*/ 545432 h 2839453"/>
              <a:gd name="connsiteX120" fmla="*/ 56147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20053 w 2366211"/>
              <a:gd name="connsiteY119" fmla="*/ 545432 h 2839453"/>
              <a:gd name="connsiteX120" fmla="*/ 44116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 name="connsiteX0" fmla="*/ 272716 w 2366211"/>
              <a:gd name="connsiteY0" fmla="*/ 0 h 2839453"/>
              <a:gd name="connsiteX1" fmla="*/ 320842 w 2366211"/>
              <a:gd name="connsiteY1" fmla="*/ 88232 h 2839453"/>
              <a:gd name="connsiteX2" fmla="*/ 360947 w 2366211"/>
              <a:gd name="connsiteY2" fmla="*/ 172453 h 2839453"/>
              <a:gd name="connsiteX3" fmla="*/ 441158 w 2366211"/>
              <a:gd name="connsiteY3" fmla="*/ 272716 h 2839453"/>
              <a:gd name="connsiteX4" fmla="*/ 541421 w 2366211"/>
              <a:gd name="connsiteY4" fmla="*/ 356937 h 2839453"/>
              <a:gd name="connsiteX5" fmla="*/ 589547 w 2366211"/>
              <a:gd name="connsiteY5" fmla="*/ 368969 h 2839453"/>
              <a:gd name="connsiteX6" fmla="*/ 625642 w 2366211"/>
              <a:gd name="connsiteY6" fmla="*/ 413084 h 2839453"/>
              <a:gd name="connsiteX7" fmla="*/ 645695 w 2366211"/>
              <a:gd name="connsiteY7" fmla="*/ 449179 h 2839453"/>
              <a:gd name="connsiteX8" fmla="*/ 822158 w 2366211"/>
              <a:gd name="connsiteY8" fmla="*/ 525379 h 2839453"/>
              <a:gd name="connsiteX9" fmla="*/ 886326 w 2366211"/>
              <a:gd name="connsiteY9" fmla="*/ 533400 h 2839453"/>
              <a:gd name="connsiteX10" fmla="*/ 966537 w 2366211"/>
              <a:gd name="connsiteY10" fmla="*/ 557463 h 2839453"/>
              <a:gd name="connsiteX11" fmla="*/ 994611 w 2366211"/>
              <a:gd name="connsiteY11" fmla="*/ 521369 h 2839453"/>
              <a:gd name="connsiteX12" fmla="*/ 1030705 w 2366211"/>
              <a:gd name="connsiteY12" fmla="*/ 505327 h 2839453"/>
              <a:gd name="connsiteX13" fmla="*/ 1074821 w 2366211"/>
              <a:gd name="connsiteY13" fmla="*/ 537411 h 2839453"/>
              <a:gd name="connsiteX14" fmla="*/ 1122947 w 2366211"/>
              <a:gd name="connsiteY14" fmla="*/ 505327 h 2839453"/>
              <a:gd name="connsiteX15" fmla="*/ 1223211 w 2366211"/>
              <a:gd name="connsiteY15" fmla="*/ 509337 h 2839453"/>
              <a:gd name="connsiteX16" fmla="*/ 1275347 w 2366211"/>
              <a:gd name="connsiteY16" fmla="*/ 561474 h 2839453"/>
              <a:gd name="connsiteX17" fmla="*/ 1223211 w 2366211"/>
              <a:gd name="connsiteY17" fmla="*/ 633663 h 2839453"/>
              <a:gd name="connsiteX18" fmla="*/ 1163053 w 2366211"/>
              <a:gd name="connsiteY18" fmla="*/ 701842 h 2839453"/>
              <a:gd name="connsiteX19" fmla="*/ 1155032 w 2366211"/>
              <a:gd name="connsiteY19" fmla="*/ 737937 h 2839453"/>
              <a:gd name="connsiteX20" fmla="*/ 1199147 w 2366211"/>
              <a:gd name="connsiteY20" fmla="*/ 790074 h 2839453"/>
              <a:gd name="connsiteX21" fmla="*/ 1736558 w 2366211"/>
              <a:gd name="connsiteY21" fmla="*/ 998621 h 2839453"/>
              <a:gd name="connsiteX22" fmla="*/ 1828800 w 2366211"/>
              <a:gd name="connsiteY22" fmla="*/ 1066800 h 2839453"/>
              <a:gd name="connsiteX23" fmla="*/ 1993232 w 2366211"/>
              <a:gd name="connsiteY23" fmla="*/ 1143000 h 2839453"/>
              <a:gd name="connsiteX24" fmla="*/ 2085474 w 2366211"/>
              <a:gd name="connsiteY24" fmla="*/ 1183105 h 2839453"/>
              <a:gd name="connsiteX25" fmla="*/ 2165684 w 2366211"/>
              <a:gd name="connsiteY25" fmla="*/ 1263316 h 2839453"/>
              <a:gd name="connsiteX26" fmla="*/ 2261937 w 2366211"/>
              <a:gd name="connsiteY26" fmla="*/ 1327484 h 2839453"/>
              <a:gd name="connsiteX27" fmla="*/ 2346158 w 2366211"/>
              <a:gd name="connsiteY27" fmla="*/ 1407695 h 2839453"/>
              <a:gd name="connsiteX28" fmla="*/ 2366211 w 2366211"/>
              <a:gd name="connsiteY28" fmla="*/ 1467853 h 2839453"/>
              <a:gd name="connsiteX29" fmla="*/ 2330116 w 2366211"/>
              <a:gd name="connsiteY29" fmla="*/ 1532021 h 2839453"/>
              <a:gd name="connsiteX30" fmla="*/ 2318084 w 2366211"/>
              <a:gd name="connsiteY30" fmla="*/ 1580148 h 2839453"/>
              <a:gd name="connsiteX31" fmla="*/ 2306053 w 2366211"/>
              <a:gd name="connsiteY31" fmla="*/ 1664369 h 2839453"/>
              <a:gd name="connsiteX32" fmla="*/ 2257926 w 2366211"/>
              <a:gd name="connsiteY32" fmla="*/ 1656348 h 2839453"/>
              <a:gd name="connsiteX33" fmla="*/ 2181726 w 2366211"/>
              <a:gd name="connsiteY33" fmla="*/ 1624263 h 2839453"/>
              <a:gd name="connsiteX34" fmla="*/ 2129590 w 2366211"/>
              <a:gd name="connsiteY34" fmla="*/ 1556084 h 2839453"/>
              <a:gd name="connsiteX35" fmla="*/ 2101516 w 2366211"/>
              <a:gd name="connsiteY35" fmla="*/ 1475874 h 2839453"/>
              <a:gd name="connsiteX36" fmla="*/ 2069432 w 2366211"/>
              <a:gd name="connsiteY36" fmla="*/ 1463842 h 2839453"/>
              <a:gd name="connsiteX37" fmla="*/ 2065421 w 2366211"/>
              <a:gd name="connsiteY37" fmla="*/ 1415716 h 2839453"/>
              <a:gd name="connsiteX38" fmla="*/ 1997242 w 2366211"/>
              <a:gd name="connsiteY38" fmla="*/ 1387642 h 2839453"/>
              <a:gd name="connsiteX39" fmla="*/ 1905000 w 2366211"/>
              <a:gd name="connsiteY39" fmla="*/ 1407695 h 2839453"/>
              <a:gd name="connsiteX40" fmla="*/ 1812758 w 2366211"/>
              <a:gd name="connsiteY40" fmla="*/ 1375611 h 2839453"/>
              <a:gd name="connsiteX41" fmla="*/ 1764632 w 2366211"/>
              <a:gd name="connsiteY41" fmla="*/ 1351548 h 2839453"/>
              <a:gd name="connsiteX42" fmla="*/ 1752600 w 2366211"/>
              <a:gd name="connsiteY42" fmla="*/ 1303421 h 2839453"/>
              <a:gd name="connsiteX43" fmla="*/ 1688432 w 2366211"/>
              <a:gd name="connsiteY43" fmla="*/ 1283369 h 2839453"/>
              <a:gd name="connsiteX44" fmla="*/ 1620253 w 2366211"/>
              <a:gd name="connsiteY44" fmla="*/ 1327484 h 2839453"/>
              <a:gd name="connsiteX45" fmla="*/ 1572126 w 2366211"/>
              <a:gd name="connsiteY45" fmla="*/ 1435769 h 2839453"/>
              <a:gd name="connsiteX46" fmla="*/ 1511969 w 2366211"/>
              <a:gd name="connsiteY46" fmla="*/ 1532021 h 2839453"/>
              <a:gd name="connsiteX47" fmla="*/ 1511969 w 2366211"/>
              <a:gd name="connsiteY47" fmla="*/ 1568116 h 2839453"/>
              <a:gd name="connsiteX48" fmla="*/ 1503947 w 2366211"/>
              <a:gd name="connsiteY48" fmla="*/ 1628274 h 2839453"/>
              <a:gd name="connsiteX49" fmla="*/ 1467853 w 2366211"/>
              <a:gd name="connsiteY49" fmla="*/ 1716505 h 2839453"/>
              <a:gd name="connsiteX50" fmla="*/ 1467853 w 2366211"/>
              <a:gd name="connsiteY50" fmla="*/ 1744579 h 2839453"/>
              <a:gd name="connsiteX51" fmla="*/ 1507958 w 2366211"/>
              <a:gd name="connsiteY51" fmla="*/ 1796716 h 2839453"/>
              <a:gd name="connsiteX52" fmla="*/ 1572126 w 2366211"/>
              <a:gd name="connsiteY52" fmla="*/ 1828800 h 2839453"/>
              <a:gd name="connsiteX53" fmla="*/ 1628274 w 2366211"/>
              <a:gd name="connsiteY53" fmla="*/ 1832811 h 2839453"/>
              <a:gd name="connsiteX54" fmla="*/ 1704474 w 2366211"/>
              <a:gd name="connsiteY54" fmla="*/ 1888958 h 2839453"/>
              <a:gd name="connsiteX55" fmla="*/ 1788695 w 2366211"/>
              <a:gd name="connsiteY55" fmla="*/ 1941095 h 2839453"/>
              <a:gd name="connsiteX56" fmla="*/ 1788695 w 2366211"/>
              <a:gd name="connsiteY56" fmla="*/ 2017295 h 2839453"/>
              <a:gd name="connsiteX57" fmla="*/ 1812758 w 2366211"/>
              <a:gd name="connsiteY57" fmla="*/ 2105527 h 2839453"/>
              <a:gd name="connsiteX58" fmla="*/ 1824790 w 2366211"/>
              <a:gd name="connsiteY58" fmla="*/ 2161674 h 2839453"/>
              <a:gd name="connsiteX59" fmla="*/ 1776663 w 2366211"/>
              <a:gd name="connsiteY59" fmla="*/ 2221832 h 2839453"/>
              <a:gd name="connsiteX60" fmla="*/ 1716505 w 2366211"/>
              <a:gd name="connsiteY60" fmla="*/ 2205790 h 2839453"/>
              <a:gd name="connsiteX61" fmla="*/ 1592179 w 2366211"/>
              <a:gd name="connsiteY61" fmla="*/ 2273969 h 2839453"/>
              <a:gd name="connsiteX62" fmla="*/ 1560095 w 2366211"/>
              <a:gd name="connsiteY62" fmla="*/ 2334127 h 2839453"/>
              <a:gd name="connsiteX63" fmla="*/ 1576137 w 2366211"/>
              <a:gd name="connsiteY63" fmla="*/ 2498558 h 2839453"/>
              <a:gd name="connsiteX64" fmla="*/ 1536032 w 2366211"/>
              <a:gd name="connsiteY64" fmla="*/ 2566737 h 2839453"/>
              <a:gd name="connsiteX65" fmla="*/ 1459832 w 2366211"/>
              <a:gd name="connsiteY65" fmla="*/ 2618874 h 2839453"/>
              <a:gd name="connsiteX66" fmla="*/ 1411705 w 2366211"/>
              <a:gd name="connsiteY66" fmla="*/ 2675021 h 2839453"/>
              <a:gd name="connsiteX67" fmla="*/ 1391653 w 2366211"/>
              <a:gd name="connsiteY67" fmla="*/ 2763253 h 2839453"/>
              <a:gd name="connsiteX68" fmla="*/ 1363579 w 2366211"/>
              <a:gd name="connsiteY68" fmla="*/ 2827421 h 2839453"/>
              <a:gd name="connsiteX69" fmla="*/ 1287379 w 2366211"/>
              <a:gd name="connsiteY69" fmla="*/ 2839453 h 2839453"/>
              <a:gd name="connsiteX70" fmla="*/ 1175084 w 2366211"/>
              <a:gd name="connsiteY70" fmla="*/ 2831432 h 2839453"/>
              <a:gd name="connsiteX71" fmla="*/ 1175084 w 2366211"/>
              <a:gd name="connsiteY71" fmla="*/ 2831432 h 2839453"/>
              <a:gd name="connsiteX72" fmla="*/ 1159042 w 2366211"/>
              <a:gd name="connsiteY72" fmla="*/ 2667000 h 2839453"/>
              <a:gd name="connsiteX73" fmla="*/ 1231232 w 2366211"/>
              <a:gd name="connsiteY73" fmla="*/ 2610853 h 2839453"/>
              <a:gd name="connsiteX74" fmla="*/ 1251284 w 2366211"/>
              <a:gd name="connsiteY74" fmla="*/ 2542674 h 2839453"/>
              <a:gd name="connsiteX75" fmla="*/ 1271337 w 2366211"/>
              <a:gd name="connsiteY75" fmla="*/ 2478505 h 2839453"/>
              <a:gd name="connsiteX76" fmla="*/ 1239253 w 2366211"/>
              <a:gd name="connsiteY76" fmla="*/ 2442411 h 2839453"/>
              <a:gd name="connsiteX77" fmla="*/ 1227221 w 2366211"/>
              <a:gd name="connsiteY77" fmla="*/ 2402305 h 2839453"/>
              <a:gd name="connsiteX78" fmla="*/ 1291390 w 2366211"/>
              <a:gd name="connsiteY78" fmla="*/ 2350169 h 2839453"/>
              <a:gd name="connsiteX79" fmla="*/ 1355558 w 2366211"/>
              <a:gd name="connsiteY79" fmla="*/ 2350169 h 2839453"/>
              <a:gd name="connsiteX80" fmla="*/ 1387642 w 2366211"/>
              <a:gd name="connsiteY80" fmla="*/ 2338137 h 2839453"/>
              <a:gd name="connsiteX81" fmla="*/ 1383632 w 2366211"/>
              <a:gd name="connsiteY81" fmla="*/ 2237874 h 2839453"/>
              <a:gd name="connsiteX82" fmla="*/ 1335505 w 2366211"/>
              <a:gd name="connsiteY82" fmla="*/ 2185737 h 2839453"/>
              <a:gd name="connsiteX83" fmla="*/ 1291390 w 2366211"/>
              <a:gd name="connsiteY83" fmla="*/ 2065421 h 2839453"/>
              <a:gd name="connsiteX84" fmla="*/ 1263316 w 2366211"/>
              <a:gd name="connsiteY84" fmla="*/ 1945105 h 2839453"/>
              <a:gd name="connsiteX85" fmla="*/ 1219200 w 2366211"/>
              <a:gd name="connsiteY85" fmla="*/ 1888958 h 2839453"/>
              <a:gd name="connsiteX86" fmla="*/ 1187116 w 2366211"/>
              <a:gd name="connsiteY86" fmla="*/ 1840832 h 2839453"/>
              <a:gd name="connsiteX87" fmla="*/ 1155032 w 2366211"/>
              <a:gd name="connsiteY87" fmla="*/ 1724527 h 2839453"/>
              <a:gd name="connsiteX88" fmla="*/ 1078832 w 2366211"/>
              <a:gd name="connsiteY88" fmla="*/ 1584158 h 2839453"/>
              <a:gd name="connsiteX89" fmla="*/ 1026695 w 2366211"/>
              <a:gd name="connsiteY89" fmla="*/ 1572127 h 2839453"/>
              <a:gd name="connsiteX90" fmla="*/ 974558 w 2366211"/>
              <a:gd name="connsiteY90" fmla="*/ 1604211 h 2839453"/>
              <a:gd name="connsiteX91" fmla="*/ 910390 w 2366211"/>
              <a:gd name="connsiteY91" fmla="*/ 1604211 h 2839453"/>
              <a:gd name="connsiteX92" fmla="*/ 862263 w 2366211"/>
              <a:gd name="connsiteY92" fmla="*/ 1560095 h 2839453"/>
              <a:gd name="connsiteX93" fmla="*/ 810126 w 2366211"/>
              <a:gd name="connsiteY93" fmla="*/ 1515979 h 2839453"/>
              <a:gd name="connsiteX94" fmla="*/ 721895 w 2366211"/>
              <a:gd name="connsiteY94" fmla="*/ 1483895 h 2839453"/>
              <a:gd name="connsiteX95" fmla="*/ 753979 w 2366211"/>
              <a:gd name="connsiteY95" fmla="*/ 1431758 h 2839453"/>
              <a:gd name="connsiteX96" fmla="*/ 741947 w 2366211"/>
              <a:gd name="connsiteY96" fmla="*/ 1371600 h 2839453"/>
              <a:gd name="connsiteX97" fmla="*/ 685800 w 2366211"/>
              <a:gd name="connsiteY97" fmla="*/ 1275348 h 2839453"/>
              <a:gd name="connsiteX98" fmla="*/ 649705 w 2366211"/>
              <a:gd name="connsiteY98" fmla="*/ 1251284 h 2839453"/>
              <a:gd name="connsiteX99" fmla="*/ 581526 w 2366211"/>
              <a:gd name="connsiteY99" fmla="*/ 1279358 h 2839453"/>
              <a:gd name="connsiteX100" fmla="*/ 505326 w 2366211"/>
              <a:gd name="connsiteY100" fmla="*/ 1275348 h 2839453"/>
              <a:gd name="connsiteX101" fmla="*/ 485274 w 2366211"/>
              <a:gd name="connsiteY101" fmla="*/ 1303421 h 2839453"/>
              <a:gd name="connsiteX102" fmla="*/ 477253 w 2366211"/>
              <a:gd name="connsiteY102" fmla="*/ 1247274 h 2839453"/>
              <a:gd name="connsiteX103" fmla="*/ 497305 w 2366211"/>
              <a:gd name="connsiteY103" fmla="*/ 1219200 h 2839453"/>
              <a:gd name="connsiteX104" fmla="*/ 441158 w 2366211"/>
              <a:gd name="connsiteY104" fmla="*/ 1159042 h 2839453"/>
              <a:gd name="connsiteX105" fmla="*/ 385011 w 2366211"/>
              <a:gd name="connsiteY105" fmla="*/ 1199148 h 2839453"/>
              <a:gd name="connsiteX106" fmla="*/ 336884 w 2366211"/>
              <a:gd name="connsiteY106" fmla="*/ 1102895 h 2839453"/>
              <a:gd name="connsiteX107" fmla="*/ 280737 w 2366211"/>
              <a:gd name="connsiteY107" fmla="*/ 994611 h 2839453"/>
              <a:gd name="connsiteX108" fmla="*/ 200526 w 2366211"/>
              <a:gd name="connsiteY108" fmla="*/ 922421 h 2839453"/>
              <a:gd name="connsiteX109" fmla="*/ 180474 w 2366211"/>
              <a:gd name="connsiteY109" fmla="*/ 922421 h 2839453"/>
              <a:gd name="connsiteX110" fmla="*/ 160421 w 2366211"/>
              <a:gd name="connsiteY110" fmla="*/ 962527 h 2839453"/>
              <a:gd name="connsiteX111" fmla="*/ 96253 w 2366211"/>
              <a:gd name="connsiteY111" fmla="*/ 954505 h 2839453"/>
              <a:gd name="connsiteX112" fmla="*/ 48126 w 2366211"/>
              <a:gd name="connsiteY112" fmla="*/ 918411 h 2839453"/>
              <a:gd name="connsiteX113" fmla="*/ 40105 w 2366211"/>
              <a:gd name="connsiteY113" fmla="*/ 870284 h 2839453"/>
              <a:gd name="connsiteX114" fmla="*/ 80211 w 2366211"/>
              <a:gd name="connsiteY114" fmla="*/ 834190 h 2839453"/>
              <a:gd name="connsiteX115" fmla="*/ 80211 w 2366211"/>
              <a:gd name="connsiteY115" fmla="*/ 786063 h 2839453"/>
              <a:gd name="connsiteX116" fmla="*/ 144379 w 2366211"/>
              <a:gd name="connsiteY116" fmla="*/ 757990 h 2839453"/>
              <a:gd name="connsiteX117" fmla="*/ 144379 w 2366211"/>
              <a:gd name="connsiteY117" fmla="*/ 681790 h 2839453"/>
              <a:gd name="connsiteX118" fmla="*/ 104274 w 2366211"/>
              <a:gd name="connsiteY118" fmla="*/ 637674 h 2839453"/>
              <a:gd name="connsiteX119" fmla="*/ 8022 w 2366211"/>
              <a:gd name="connsiteY119" fmla="*/ 545432 h 2839453"/>
              <a:gd name="connsiteX120" fmla="*/ 44116 w 2366211"/>
              <a:gd name="connsiteY120" fmla="*/ 485274 h 2839453"/>
              <a:gd name="connsiteX121" fmla="*/ 68179 w 2366211"/>
              <a:gd name="connsiteY121" fmla="*/ 397042 h 2839453"/>
              <a:gd name="connsiteX122" fmla="*/ 56147 w 2366211"/>
              <a:gd name="connsiteY122" fmla="*/ 352927 h 2839453"/>
              <a:gd name="connsiteX123" fmla="*/ 24063 w 2366211"/>
              <a:gd name="connsiteY123" fmla="*/ 248653 h 2839453"/>
              <a:gd name="connsiteX124" fmla="*/ 16042 w 2366211"/>
              <a:gd name="connsiteY124" fmla="*/ 212558 h 2839453"/>
              <a:gd name="connsiteX125" fmla="*/ 0 w 2366211"/>
              <a:gd name="connsiteY125" fmla="*/ 116305 h 2839453"/>
              <a:gd name="connsiteX126" fmla="*/ 16042 w 2366211"/>
              <a:gd name="connsiteY126" fmla="*/ 100263 h 2839453"/>
              <a:gd name="connsiteX127" fmla="*/ 36095 w 2366211"/>
              <a:gd name="connsiteY127" fmla="*/ 96253 h 2839453"/>
              <a:gd name="connsiteX128" fmla="*/ 72190 w 2366211"/>
              <a:gd name="connsiteY128" fmla="*/ 124327 h 2839453"/>
              <a:gd name="connsiteX129" fmla="*/ 120316 w 2366211"/>
              <a:gd name="connsiteY129" fmla="*/ 124327 h 2839453"/>
              <a:gd name="connsiteX130" fmla="*/ 172453 w 2366211"/>
              <a:gd name="connsiteY130" fmla="*/ 164432 h 2839453"/>
              <a:gd name="connsiteX131" fmla="*/ 220579 w 2366211"/>
              <a:gd name="connsiteY131" fmla="*/ 116305 h 2839453"/>
              <a:gd name="connsiteX132" fmla="*/ 272716 w 2366211"/>
              <a:gd name="connsiteY132" fmla="*/ 0 h 28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366211" h="2839453">
                <a:moveTo>
                  <a:pt x="272716" y="0"/>
                </a:moveTo>
                <a:lnTo>
                  <a:pt x="320842" y="88232"/>
                </a:lnTo>
                <a:lnTo>
                  <a:pt x="360947" y="172453"/>
                </a:lnTo>
                <a:lnTo>
                  <a:pt x="441158" y="272716"/>
                </a:lnTo>
                <a:lnTo>
                  <a:pt x="541421" y="356937"/>
                </a:lnTo>
                <a:lnTo>
                  <a:pt x="589547" y="368969"/>
                </a:lnTo>
                <a:lnTo>
                  <a:pt x="625642" y="413084"/>
                </a:lnTo>
                <a:lnTo>
                  <a:pt x="645695" y="449179"/>
                </a:lnTo>
                <a:lnTo>
                  <a:pt x="822158" y="525379"/>
                </a:lnTo>
                <a:lnTo>
                  <a:pt x="886326" y="533400"/>
                </a:lnTo>
                <a:lnTo>
                  <a:pt x="966537" y="557463"/>
                </a:lnTo>
                <a:lnTo>
                  <a:pt x="994611" y="521369"/>
                </a:lnTo>
                <a:lnTo>
                  <a:pt x="1030705" y="505327"/>
                </a:lnTo>
                <a:lnTo>
                  <a:pt x="1074821" y="537411"/>
                </a:lnTo>
                <a:lnTo>
                  <a:pt x="1122947" y="505327"/>
                </a:lnTo>
                <a:lnTo>
                  <a:pt x="1223211" y="509337"/>
                </a:lnTo>
                <a:lnTo>
                  <a:pt x="1275347" y="561474"/>
                </a:lnTo>
                <a:lnTo>
                  <a:pt x="1223211" y="633663"/>
                </a:lnTo>
                <a:lnTo>
                  <a:pt x="1163053" y="701842"/>
                </a:lnTo>
                <a:lnTo>
                  <a:pt x="1155032" y="737937"/>
                </a:lnTo>
                <a:lnTo>
                  <a:pt x="1199147" y="790074"/>
                </a:lnTo>
                <a:lnTo>
                  <a:pt x="1736558" y="998621"/>
                </a:lnTo>
                <a:lnTo>
                  <a:pt x="1828800" y="1066800"/>
                </a:lnTo>
                <a:lnTo>
                  <a:pt x="1993232" y="1143000"/>
                </a:lnTo>
                <a:lnTo>
                  <a:pt x="2085474" y="1183105"/>
                </a:lnTo>
                <a:lnTo>
                  <a:pt x="2165684" y="1263316"/>
                </a:lnTo>
                <a:lnTo>
                  <a:pt x="2261937" y="1327484"/>
                </a:lnTo>
                <a:lnTo>
                  <a:pt x="2346158" y="1407695"/>
                </a:lnTo>
                <a:lnTo>
                  <a:pt x="2366211" y="1467853"/>
                </a:lnTo>
                <a:lnTo>
                  <a:pt x="2330116" y="1532021"/>
                </a:lnTo>
                <a:lnTo>
                  <a:pt x="2318084" y="1580148"/>
                </a:lnTo>
                <a:lnTo>
                  <a:pt x="2306053" y="1664369"/>
                </a:lnTo>
                <a:lnTo>
                  <a:pt x="2257926" y="1656348"/>
                </a:lnTo>
                <a:lnTo>
                  <a:pt x="2181726" y="1624263"/>
                </a:lnTo>
                <a:lnTo>
                  <a:pt x="2129590" y="1556084"/>
                </a:lnTo>
                <a:lnTo>
                  <a:pt x="2101516" y="1475874"/>
                </a:lnTo>
                <a:lnTo>
                  <a:pt x="2069432" y="1463842"/>
                </a:lnTo>
                <a:lnTo>
                  <a:pt x="2065421" y="1415716"/>
                </a:lnTo>
                <a:lnTo>
                  <a:pt x="1997242" y="1387642"/>
                </a:lnTo>
                <a:lnTo>
                  <a:pt x="1905000" y="1407695"/>
                </a:lnTo>
                <a:lnTo>
                  <a:pt x="1812758" y="1375611"/>
                </a:lnTo>
                <a:lnTo>
                  <a:pt x="1764632" y="1351548"/>
                </a:lnTo>
                <a:lnTo>
                  <a:pt x="1752600" y="1303421"/>
                </a:lnTo>
                <a:lnTo>
                  <a:pt x="1688432" y="1283369"/>
                </a:lnTo>
                <a:lnTo>
                  <a:pt x="1620253" y="1327484"/>
                </a:lnTo>
                <a:lnTo>
                  <a:pt x="1572126" y="1435769"/>
                </a:lnTo>
                <a:lnTo>
                  <a:pt x="1511969" y="1532021"/>
                </a:lnTo>
                <a:lnTo>
                  <a:pt x="1511969" y="1568116"/>
                </a:lnTo>
                <a:lnTo>
                  <a:pt x="1503947" y="1628274"/>
                </a:lnTo>
                <a:lnTo>
                  <a:pt x="1467853" y="1716505"/>
                </a:lnTo>
                <a:lnTo>
                  <a:pt x="1467853" y="1744579"/>
                </a:lnTo>
                <a:lnTo>
                  <a:pt x="1507958" y="1796716"/>
                </a:lnTo>
                <a:lnTo>
                  <a:pt x="1572126" y="1828800"/>
                </a:lnTo>
                <a:lnTo>
                  <a:pt x="1628274" y="1832811"/>
                </a:lnTo>
                <a:lnTo>
                  <a:pt x="1704474" y="1888958"/>
                </a:lnTo>
                <a:lnTo>
                  <a:pt x="1788695" y="1941095"/>
                </a:lnTo>
                <a:lnTo>
                  <a:pt x="1788695" y="2017295"/>
                </a:lnTo>
                <a:lnTo>
                  <a:pt x="1812758" y="2105527"/>
                </a:lnTo>
                <a:lnTo>
                  <a:pt x="1824790" y="2161674"/>
                </a:lnTo>
                <a:lnTo>
                  <a:pt x="1776663" y="2221832"/>
                </a:lnTo>
                <a:lnTo>
                  <a:pt x="1716505" y="2205790"/>
                </a:lnTo>
                <a:lnTo>
                  <a:pt x="1592179" y="2273969"/>
                </a:lnTo>
                <a:lnTo>
                  <a:pt x="1560095" y="2334127"/>
                </a:lnTo>
                <a:lnTo>
                  <a:pt x="1576137" y="2498558"/>
                </a:lnTo>
                <a:lnTo>
                  <a:pt x="1536032" y="2566737"/>
                </a:lnTo>
                <a:lnTo>
                  <a:pt x="1459832" y="2618874"/>
                </a:lnTo>
                <a:lnTo>
                  <a:pt x="1411705" y="2675021"/>
                </a:lnTo>
                <a:lnTo>
                  <a:pt x="1391653" y="2763253"/>
                </a:lnTo>
                <a:lnTo>
                  <a:pt x="1363579" y="2827421"/>
                </a:lnTo>
                <a:lnTo>
                  <a:pt x="1287379" y="2839453"/>
                </a:lnTo>
                <a:lnTo>
                  <a:pt x="1175084" y="2831432"/>
                </a:lnTo>
                <a:lnTo>
                  <a:pt x="1175084" y="2831432"/>
                </a:lnTo>
                <a:lnTo>
                  <a:pt x="1159042" y="2667000"/>
                </a:lnTo>
                <a:lnTo>
                  <a:pt x="1231232" y="2610853"/>
                </a:lnTo>
                <a:lnTo>
                  <a:pt x="1251284" y="2542674"/>
                </a:lnTo>
                <a:lnTo>
                  <a:pt x="1271337" y="2478505"/>
                </a:lnTo>
                <a:lnTo>
                  <a:pt x="1239253" y="2442411"/>
                </a:lnTo>
                <a:lnTo>
                  <a:pt x="1227221" y="2402305"/>
                </a:lnTo>
                <a:lnTo>
                  <a:pt x="1291390" y="2350169"/>
                </a:lnTo>
                <a:lnTo>
                  <a:pt x="1355558" y="2350169"/>
                </a:lnTo>
                <a:lnTo>
                  <a:pt x="1387642" y="2338137"/>
                </a:lnTo>
                <a:lnTo>
                  <a:pt x="1383632" y="2237874"/>
                </a:lnTo>
                <a:lnTo>
                  <a:pt x="1335505" y="2185737"/>
                </a:lnTo>
                <a:lnTo>
                  <a:pt x="1291390" y="2065421"/>
                </a:lnTo>
                <a:lnTo>
                  <a:pt x="1263316" y="1945105"/>
                </a:lnTo>
                <a:lnTo>
                  <a:pt x="1219200" y="1888958"/>
                </a:lnTo>
                <a:lnTo>
                  <a:pt x="1187116" y="1840832"/>
                </a:lnTo>
                <a:lnTo>
                  <a:pt x="1155032" y="1724527"/>
                </a:lnTo>
                <a:lnTo>
                  <a:pt x="1078832" y="1584158"/>
                </a:lnTo>
                <a:lnTo>
                  <a:pt x="1026695" y="1572127"/>
                </a:lnTo>
                <a:lnTo>
                  <a:pt x="974558" y="1604211"/>
                </a:lnTo>
                <a:lnTo>
                  <a:pt x="910390" y="1604211"/>
                </a:lnTo>
                <a:lnTo>
                  <a:pt x="862263" y="1560095"/>
                </a:lnTo>
                <a:lnTo>
                  <a:pt x="810126" y="1515979"/>
                </a:lnTo>
                <a:lnTo>
                  <a:pt x="721895" y="1483895"/>
                </a:lnTo>
                <a:lnTo>
                  <a:pt x="753979" y="1431758"/>
                </a:lnTo>
                <a:lnTo>
                  <a:pt x="741947" y="1371600"/>
                </a:lnTo>
                <a:lnTo>
                  <a:pt x="685800" y="1275348"/>
                </a:lnTo>
                <a:lnTo>
                  <a:pt x="649705" y="1251284"/>
                </a:lnTo>
                <a:lnTo>
                  <a:pt x="581526" y="1279358"/>
                </a:lnTo>
                <a:lnTo>
                  <a:pt x="505326" y="1275348"/>
                </a:lnTo>
                <a:lnTo>
                  <a:pt x="485274" y="1303421"/>
                </a:lnTo>
                <a:lnTo>
                  <a:pt x="477253" y="1247274"/>
                </a:lnTo>
                <a:lnTo>
                  <a:pt x="497305" y="1219200"/>
                </a:lnTo>
                <a:lnTo>
                  <a:pt x="441158" y="1159042"/>
                </a:lnTo>
                <a:lnTo>
                  <a:pt x="385011" y="1199148"/>
                </a:lnTo>
                <a:lnTo>
                  <a:pt x="336884" y="1102895"/>
                </a:lnTo>
                <a:lnTo>
                  <a:pt x="280737" y="994611"/>
                </a:lnTo>
                <a:lnTo>
                  <a:pt x="200526" y="922421"/>
                </a:lnTo>
                <a:lnTo>
                  <a:pt x="180474" y="922421"/>
                </a:lnTo>
                <a:lnTo>
                  <a:pt x="160421" y="962527"/>
                </a:lnTo>
                <a:lnTo>
                  <a:pt x="96253" y="954505"/>
                </a:lnTo>
                <a:lnTo>
                  <a:pt x="48126" y="918411"/>
                </a:lnTo>
                <a:lnTo>
                  <a:pt x="40105" y="870284"/>
                </a:lnTo>
                <a:lnTo>
                  <a:pt x="80211" y="834190"/>
                </a:lnTo>
                <a:lnTo>
                  <a:pt x="80211" y="786063"/>
                </a:lnTo>
                <a:lnTo>
                  <a:pt x="144379" y="757990"/>
                </a:lnTo>
                <a:lnTo>
                  <a:pt x="144379" y="681790"/>
                </a:lnTo>
                <a:cubicBezTo>
                  <a:pt x="131011" y="667085"/>
                  <a:pt x="127000" y="660400"/>
                  <a:pt x="104274" y="637674"/>
                </a:cubicBezTo>
                <a:cubicBezTo>
                  <a:pt x="81548" y="614948"/>
                  <a:pt x="40106" y="576179"/>
                  <a:pt x="8022" y="545432"/>
                </a:cubicBezTo>
                <a:lnTo>
                  <a:pt x="44116" y="485274"/>
                </a:lnTo>
                <a:lnTo>
                  <a:pt x="68179" y="397042"/>
                </a:lnTo>
                <a:lnTo>
                  <a:pt x="56147" y="352927"/>
                </a:lnTo>
                <a:lnTo>
                  <a:pt x="24063" y="248653"/>
                </a:lnTo>
                <a:lnTo>
                  <a:pt x="16042" y="212558"/>
                </a:lnTo>
                <a:lnTo>
                  <a:pt x="0" y="116305"/>
                </a:lnTo>
                <a:lnTo>
                  <a:pt x="16042" y="100263"/>
                </a:lnTo>
                <a:lnTo>
                  <a:pt x="36095" y="96253"/>
                </a:lnTo>
                <a:lnTo>
                  <a:pt x="72190" y="124327"/>
                </a:lnTo>
                <a:lnTo>
                  <a:pt x="120316" y="124327"/>
                </a:lnTo>
                <a:lnTo>
                  <a:pt x="172453" y="164432"/>
                </a:lnTo>
                <a:lnTo>
                  <a:pt x="220579" y="116305"/>
                </a:lnTo>
                <a:lnTo>
                  <a:pt x="272716" y="0"/>
                </a:ln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Connecteur droit 37">
            <a:extLst>
              <a:ext uri="{FF2B5EF4-FFF2-40B4-BE49-F238E27FC236}">
                <a16:creationId xmlns:a16="http://schemas.microsoft.com/office/drawing/2014/main" id="{A6DC1980-26C7-4C2A-B49E-75822492F175}"/>
              </a:ext>
            </a:extLst>
          </p:cNvPr>
          <p:cNvCxnSpPr>
            <a:cxnSpLocks/>
          </p:cNvCxnSpPr>
          <p:nvPr/>
        </p:nvCxnSpPr>
        <p:spPr>
          <a:xfrm>
            <a:off x="5061284" y="6509484"/>
            <a:ext cx="51463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4ED81B6A-792A-442F-BF80-03BA41ED719A}"/>
              </a:ext>
            </a:extLst>
          </p:cNvPr>
          <p:cNvSpPr txBox="1"/>
          <p:nvPr/>
        </p:nvSpPr>
        <p:spPr>
          <a:xfrm>
            <a:off x="4981074" y="6254874"/>
            <a:ext cx="9545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0         100 km</a:t>
            </a:r>
          </a:p>
        </p:txBody>
      </p:sp>
      <p:sp>
        <p:nvSpPr>
          <p:cNvPr id="7" name="Rectangle 6">
            <a:extLst>
              <a:ext uri="{FF2B5EF4-FFF2-40B4-BE49-F238E27FC236}">
                <a16:creationId xmlns:a16="http://schemas.microsoft.com/office/drawing/2014/main" id="{E0D7A707-12F3-48BF-91B9-D29C9FD94BDD}"/>
              </a:ext>
            </a:extLst>
          </p:cNvPr>
          <p:cNvSpPr/>
          <p:nvPr/>
        </p:nvSpPr>
        <p:spPr>
          <a:xfrm>
            <a:off x="224513" y="222308"/>
            <a:ext cx="5713071" cy="641338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A7A2D7C-089C-4800-B9CF-7A5E429C84ED}"/>
              </a:ext>
            </a:extLst>
          </p:cNvPr>
          <p:cNvSpPr/>
          <p:nvPr/>
        </p:nvSpPr>
        <p:spPr>
          <a:xfrm>
            <a:off x="6106449" y="1008668"/>
            <a:ext cx="486562" cy="28522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41313641-98A3-4B46-B893-F363693D821A}"/>
              </a:ext>
            </a:extLst>
          </p:cNvPr>
          <p:cNvSpPr txBox="1"/>
          <p:nvPr/>
        </p:nvSpPr>
        <p:spPr>
          <a:xfrm>
            <a:off x="6593011" y="936478"/>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Empire d’Autriche-Hongrie</a:t>
            </a:r>
          </a:p>
        </p:txBody>
      </p:sp>
      <p:pic>
        <p:nvPicPr>
          <p:cNvPr id="1026" name="Picture 2" descr="RÃ©sultat de recherche d'images pour &quot;drapeau autriche hongrie&quot;">
            <a:extLst>
              <a:ext uri="{FF2B5EF4-FFF2-40B4-BE49-F238E27FC236}">
                <a16:creationId xmlns:a16="http://schemas.microsoft.com/office/drawing/2014/main" id="{C768C00D-8D08-44AC-BB0F-C1DBD71B94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6245" y="1445566"/>
            <a:ext cx="974141" cy="630872"/>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5AED3BF0-719E-4874-94D3-DD7EE6593B9C}"/>
              </a:ext>
            </a:extLst>
          </p:cNvPr>
          <p:cNvSpPr txBox="1"/>
          <p:nvPr/>
        </p:nvSpPr>
        <p:spPr>
          <a:xfrm>
            <a:off x="3554730" y="227765"/>
            <a:ext cx="20630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Empire d’Autriche</a:t>
            </a:r>
          </a:p>
        </p:txBody>
      </p:sp>
      <p:sp>
        <p:nvSpPr>
          <p:cNvPr id="39" name="Rectangle 38">
            <a:extLst>
              <a:ext uri="{FF2B5EF4-FFF2-40B4-BE49-F238E27FC236}">
                <a16:creationId xmlns:a16="http://schemas.microsoft.com/office/drawing/2014/main" id="{EF8CEFCF-F486-444B-B42B-17A855E4E678}"/>
              </a:ext>
            </a:extLst>
          </p:cNvPr>
          <p:cNvSpPr/>
          <p:nvPr/>
        </p:nvSpPr>
        <p:spPr>
          <a:xfrm>
            <a:off x="6129444" y="1878692"/>
            <a:ext cx="486562" cy="285226"/>
          </a:xfrm>
          <a:prstGeom prst="rect">
            <a:avLst/>
          </a:prstGeom>
          <a:solidFill>
            <a:srgbClr val="9966FF"/>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D32DF5F2-5976-4639-A96D-D74F1331D181}"/>
              </a:ext>
            </a:extLst>
          </p:cNvPr>
          <p:cNvSpPr txBox="1"/>
          <p:nvPr/>
        </p:nvSpPr>
        <p:spPr>
          <a:xfrm>
            <a:off x="6611561" y="1830805"/>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Etats de l’Eglise</a:t>
            </a:r>
          </a:p>
        </p:txBody>
      </p:sp>
      <p:sp>
        <p:nvSpPr>
          <p:cNvPr id="43" name="Rectangle 42">
            <a:extLst>
              <a:ext uri="{FF2B5EF4-FFF2-40B4-BE49-F238E27FC236}">
                <a16:creationId xmlns:a16="http://schemas.microsoft.com/office/drawing/2014/main" id="{01B9C782-B0A1-4E46-847E-E0958A7E795F}"/>
              </a:ext>
            </a:extLst>
          </p:cNvPr>
          <p:cNvSpPr/>
          <p:nvPr/>
        </p:nvSpPr>
        <p:spPr>
          <a:xfrm>
            <a:off x="6129444" y="2334760"/>
            <a:ext cx="486562" cy="285226"/>
          </a:xfrm>
          <a:prstGeom prst="rect">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ZoneTexte 43">
            <a:extLst>
              <a:ext uri="{FF2B5EF4-FFF2-40B4-BE49-F238E27FC236}">
                <a16:creationId xmlns:a16="http://schemas.microsoft.com/office/drawing/2014/main" id="{C575443A-6A47-4AF9-881D-E1A7B5756971}"/>
              </a:ext>
            </a:extLst>
          </p:cNvPr>
          <p:cNvSpPr txBox="1"/>
          <p:nvPr/>
        </p:nvSpPr>
        <p:spPr>
          <a:xfrm>
            <a:off x="6611561" y="2286873"/>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Royaume de Piémont-Sardaigne</a:t>
            </a:r>
          </a:p>
        </p:txBody>
      </p:sp>
      <p:sp>
        <p:nvSpPr>
          <p:cNvPr id="79" name="Rectangle 78">
            <a:extLst>
              <a:ext uri="{FF2B5EF4-FFF2-40B4-BE49-F238E27FC236}">
                <a16:creationId xmlns:a16="http://schemas.microsoft.com/office/drawing/2014/main" id="{C4F1334A-0E5E-47C6-B015-771BE1DE6D17}"/>
              </a:ext>
            </a:extLst>
          </p:cNvPr>
          <p:cNvSpPr/>
          <p:nvPr/>
        </p:nvSpPr>
        <p:spPr>
          <a:xfrm>
            <a:off x="6106449" y="1470039"/>
            <a:ext cx="486562" cy="285226"/>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ZoneTexte 79">
            <a:extLst>
              <a:ext uri="{FF2B5EF4-FFF2-40B4-BE49-F238E27FC236}">
                <a16:creationId xmlns:a16="http://schemas.microsoft.com/office/drawing/2014/main" id="{1621F939-CAF8-45B2-BFE8-B7EE345A908D}"/>
              </a:ext>
            </a:extLst>
          </p:cNvPr>
          <p:cNvSpPr txBox="1"/>
          <p:nvPr/>
        </p:nvSpPr>
        <p:spPr>
          <a:xfrm>
            <a:off x="6593011" y="1397849"/>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Etats contrôlés par l’Autriche-Hongrie</a:t>
            </a:r>
          </a:p>
        </p:txBody>
      </p:sp>
      <p:pic>
        <p:nvPicPr>
          <p:cNvPr id="1036" name="Picture 12" descr="RÃ©sultat de recherche d'images pour &quot;drapeau vatican&quot;">
            <a:extLst>
              <a:ext uri="{FF2B5EF4-FFF2-40B4-BE49-F238E27FC236}">
                <a16:creationId xmlns:a16="http://schemas.microsoft.com/office/drawing/2014/main" id="{B6BA9659-C647-4C4F-8EE2-A2E0583940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955" y="2328595"/>
            <a:ext cx="851541" cy="551474"/>
          </a:xfrm>
          <a:prstGeom prst="rect">
            <a:avLst/>
          </a:prstGeom>
          <a:noFill/>
          <a:extLst>
            <a:ext uri="{909E8E84-426E-40DD-AFC4-6F175D3DCCD1}">
              <a14:hiddenFill xmlns:a14="http://schemas.microsoft.com/office/drawing/2010/main">
                <a:solidFill>
                  <a:srgbClr val="FFFFFF"/>
                </a:solidFill>
              </a14:hiddenFill>
            </a:ext>
          </a:extLst>
        </p:spPr>
      </p:pic>
      <p:sp>
        <p:nvSpPr>
          <p:cNvPr id="99" name="Ellipse 98">
            <a:extLst>
              <a:ext uri="{FF2B5EF4-FFF2-40B4-BE49-F238E27FC236}">
                <a16:creationId xmlns:a16="http://schemas.microsoft.com/office/drawing/2014/main" id="{E1EF1D3A-DF75-43E9-9557-3ABD7CC21095}"/>
              </a:ext>
            </a:extLst>
          </p:cNvPr>
          <p:cNvSpPr/>
          <p:nvPr/>
        </p:nvSpPr>
        <p:spPr>
          <a:xfrm>
            <a:off x="2878172" y="3284950"/>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Ellipse 99">
            <a:extLst>
              <a:ext uri="{FF2B5EF4-FFF2-40B4-BE49-F238E27FC236}">
                <a16:creationId xmlns:a16="http://schemas.microsoft.com/office/drawing/2014/main" id="{0644AAD8-BB1E-42F3-822E-0B119C346095}"/>
              </a:ext>
            </a:extLst>
          </p:cNvPr>
          <p:cNvSpPr/>
          <p:nvPr/>
        </p:nvSpPr>
        <p:spPr>
          <a:xfrm>
            <a:off x="2833642" y="122542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ZoneTexte 48">
            <a:extLst>
              <a:ext uri="{FF2B5EF4-FFF2-40B4-BE49-F238E27FC236}">
                <a16:creationId xmlns:a16="http://schemas.microsoft.com/office/drawing/2014/main" id="{63335368-596B-4B8E-A1DB-1289C5496AB0}"/>
              </a:ext>
            </a:extLst>
          </p:cNvPr>
          <p:cNvSpPr txBox="1"/>
          <p:nvPr/>
        </p:nvSpPr>
        <p:spPr>
          <a:xfrm>
            <a:off x="2593941" y="974309"/>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Venise</a:t>
            </a:r>
          </a:p>
        </p:txBody>
      </p:sp>
      <p:sp>
        <p:nvSpPr>
          <p:cNvPr id="104" name="ZoneTexte 103">
            <a:extLst>
              <a:ext uri="{FF2B5EF4-FFF2-40B4-BE49-F238E27FC236}">
                <a16:creationId xmlns:a16="http://schemas.microsoft.com/office/drawing/2014/main" id="{A9FA2D2F-C4CD-418F-927C-DEA4F3CEFFD5}"/>
              </a:ext>
            </a:extLst>
          </p:cNvPr>
          <p:cNvSpPr txBox="1"/>
          <p:nvPr/>
        </p:nvSpPr>
        <p:spPr>
          <a:xfrm>
            <a:off x="2833642" y="3293919"/>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Rome</a:t>
            </a:r>
          </a:p>
        </p:txBody>
      </p:sp>
      <p:sp>
        <p:nvSpPr>
          <p:cNvPr id="110" name="ZoneTexte 109">
            <a:extLst>
              <a:ext uri="{FF2B5EF4-FFF2-40B4-BE49-F238E27FC236}">
                <a16:creationId xmlns:a16="http://schemas.microsoft.com/office/drawing/2014/main" id="{49D76627-E489-4FF3-8E36-C0783C2C0FD6}"/>
              </a:ext>
            </a:extLst>
          </p:cNvPr>
          <p:cNvSpPr txBox="1"/>
          <p:nvPr/>
        </p:nvSpPr>
        <p:spPr>
          <a:xfrm>
            <a:off x="3676015" y="3726581"/>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Naples</a:t>
            </a:r>
          </a:p>
        </p:txBody>
      </p:sp>
      <p:sp>
        <p:nvSpPr>
          <p:cNvPr id="126" name="Forme libre : forme 125">
            <a:extLst>
              <a:ext uri="{FF2B5EF4-FFF2-40B4-BE49-F238E27FC236}">
                <a16:creationId xmlns:a16="http://schemas.microsoft.com/office/drawing/2014/main" id="{10975B68-A61A-40C1-B328-731502199A72}"/>
              </a:ext>
            </a:extLst>
          </p:cNvPr>
          <p:cNvSpPr/>
          <p:nvPr/>
        </p:nvSpPr>
        <p:spPr>
          <a:xfrm>
            <a:off x="1940352" y="2793346"/>
            <a:ext cx="148524" cy="73209"/>
          </a:xfrm>
          <a:custGeom>
            <a:avLst/>
            <a:gdLst>
              <a:gd name="connsiteX0" fmla="*/ 116439 w 148524"/>
              <a:gd name="connsiteY0" fmla="*/ 73209 h 73209"/>
              <a:gd name="connsiteX1" fmla="*/ 116439 w 148524"/>
              <a:gd name="connsiteY1" fmla="*/ 73209 h 73209"/>
              <a:gd name="connsiteX2" fmla="*/ 80345 w 148524"/>
              <a:gd name="connsiteY2" fmla="*/ 61177 h 73209"/>
              <a:gd name="connsiteX3" fmla="*/ 8155 w 148524"/>
              <a:gd name="connsiteY3" fmla="*/ 49146 h 73209"/>
              <a:gd name="connsiteX4" fmla="*/ 8155 w 148524"/>
              <a:gd name="connsiteY4" fmla="*/ 25082 h 73209"/>
              <a:gd name="connsiteX5" fmla="*/ 32218 w 148524"/>
              <a:gd name="connsiteY5" fmla="*/ 9040 h 73209"/>
              <a:gd name="connsiteX6" fmla="*/ 44250 w 148524"/>
              <a:gd name="connsiteY6" fmla="*/ 13051 h 73209"/>
              <a:gd name="connsiteX7" fmla="*/ 56282 w 148524"/>
              <a:gd name="connsiteY7" fmla="*/ 21072 h 73209"/>
              <a:gd name="connsiteX8" fmla="*/ 80345 w 148524"/>
              <a:gd name="connsiteY8" fmla="*/ 13051 h 73209"/>
              <a:gd name="connsiteX9" fmla="*/ 92376 w 148524"/>
              <a:gd name="connsiteY9" fmla="*/ 17061 h 73209"/>
              <a:gd name="connsiteX10" fmla="*/ 104408 w 148524"/>
              <a:gd name="connsiteY10" fmla="*/ 25082 h 73209"/>
              <a:gd name="connsiteX11" fmla="*/ 116439 w 148524"/>
              <a:gd name="connsiteY11" fmla="*/ 17061 h 73209"/>
              <a:gd name="connsiteX12" fmla="*/ 120450 w 148524"/>
              <a:gd name="connsiteY12" fmla="*/ 5030 h 73209"/>
              <a:gd name="connsiteX13" fmla="*/ 148524 w 148524"/>
              <a:gd name="connsiteY13" fmla="*/ 9040 h 73209"/>
              <a:gd name="connsiteX14" fmla="*/ 144513 w 148524"/>
              <a:gd name="connsiteY14" fmla="*/ 37114 h 73209"/>
              <a:gd name="connsiteX15" fmla="*/ 116439 w 148524"/>
              <a:gd name="connsiteY15" fmla="*/ 732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4" h="73209">
                <a:moveTo>
                  <a:pt x="116439" y="73209"/>
                </a:moveTo>
                <a:lnTo>
                  <a:pt x="116439" y="73209"/>
                </a:lnTo>
                <a:cubicBezTo>
                  <a:pt x="104408" y="69198"/>
                  <a:pt x="92855" y="63262"/>
                  <a:pt x="80345" y="61177"/>
                </a:cubicBezTo>
                <a:cubicBezTo>
                  <a:pt x="2382" y="48183"/>
                  <a:pt x="40026" y="70392"/>
                  <a:pt x="8155" y="49146"/>
                </a:cubicBezTo>
                <a:cubicBezTo>
                  <a:pt x="275" y="37325"/>
                  <a:pt x="-5354" y="36903"/>
                  <a:pt x="8155" y="25082"/>
                </a:cubicBezTo>
                <a:cubicBezTo>
                  <a:pt x="15410" y="18734"/>
                  <a:pt x="32218" y="9040"/>
                  <a:pt x="32218" y="9040"/>
                </a:cubicBezTo>
                <a:cubicBezTo>
                  <a:pt x="36229" y="10377"/>
                  <a:pt x="40469" y="11160"/>
                  <a:pt x="44250" y="13051"/>
                </a:cubicBezTo>
                <a:cubicBezTo>
                  <a:pt x="48561" y="15207"/>
                  <a:pt x="51462" y="21072"/>
                  <a:pt x="56282" y="21072"/>
                </a:cubicBezTo>
                <a:cubicBezTo>
                  <a:pt x="64737" y="21072"/>
                  <a:pt x="80345" y="13051"/>
                  <a:pt x="80345" y="13051"/>
                </a:cubicBezTo>
                <a:cubicBezTo>
                  <a:pt x="84355" y="14388"/>
                  <a:pt x="88595" y="15171"/>
                  <a:pt x="92376" y="17061"/>
                </a:cubicBezTo>
                <a:cubicBezTo>
                  <a:pt x="96687" y="19217"/>
                  <a:pt x="99588" y="25082"/>
                  <a:pt x="104408" y="25082"/>
                </a:cubicBezTo>
                <a:cubicBezTo>
                  <a:pt x="109228" y="25082"/>
                  <a:pt x="112429" y="19735"/>
                  <a:pt x="116439" y="17061"/>
                </a:cubicBezTo>
                <a:cubicBezTo>
                  <a:pt x="117776" y="13051"/>
                  <a:pt x="117149" y="7671"/>
                  <a:pt x="120450" y="5030"/>
                </a:cubicBezTo>
                <a:cubicBezTo>
                  <a:pt x="133399" y="-5329"/>
                  <a:pt x="138700" y="2491"/>
                  <a:pt x="148524" y="9040"/>
                </a:cubicBezTo>
                <a:cubicBezTo>
                  <a:pt x="147187" y="18398"/>
                  <a:pt x="147229" y="28060"/>
                  <a:pt x="144513" y="37114"/>
                </a:cubicBezTo>
                <a:cubicBezTo>
                  <a:pt x="135751" y="66322"/>
                  <a:pt x="121118" y="67193"/>
                  <a:pt x="116439" y="73209"/>
                </a:cubicBezTo>
                <a:close/>
              </a:path>
            </a:pathLst>
          </a:custGeom>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Forme libre : forme 131">
            <a:extLst>
              <a:ext uri="{FF2B5EF4-FFF2-40B4-BE49-F238E27FC236}">
                <a16:creationId xmlns:a16="http://schemas.microsoft.com/office/drawing/2014/main" id="{767F55C9-7CFE-40EE-AD28-1023A5FF6A4C}"/>
              </a:ext>
            </a:extLst>
          </p:cNvPr>
          <p:cNvSpPr/>
          <p:nvPr/>
        </p:nvSpPr>
        <p:spPr>
          <a:xfrm>
            <a:off x="225083" y="236479"/>
            <a:ext cx="703890" cy="2365695"/>
          </a:xfrm>
          <a:custGeom>
            <a:avLst/>
            <a:gdLst>
              <a:gd name="connsiteX0" fmla="*/ 16778 w 511728"/>
              <a:gd name="connsiteY0" fmla="*/ 2365695 h 2365695"/>
              <a:gd name="connsiteX1" fmla="*/ 75501 w 511728"/>
              <a:gd name="connsiteY1" fmla="*/ 2323750 h 2365695"/>
              <a:gd name="connsiteX2" fmla="*/ 125835 w 511728"/>
              <a:gd name="connsiteY2" fmla="*/ 2348917 h 2365695"/>
              <a:gd name="connsiteX3" fmla="*/ 209725 w 511728"/>
              <a:gd name="connsiteY3" fmla="*/ 2298583 h 2365695"/>
              <a:gd name="connsiteX4" fmla="*/ 260058 w 511728"/>
              <a:gd name="connsiteY4" fmla="*/ 2281805 h 2365695"/>
              <a:gd name="connsiteX5" fmla="*/ 276836 w 511728"/>
              <a:gd name="connsiteY5" fmla="*/ 2231471 h 2365695"/>
              <a:gd name="connsiteX6" fmla="*/ 276836 w 511728"/>
              <a:gd name="connsiteY6" fmla="*/ 2197915 h 2365695"/>
              <a:gd name="connsiteX7" fmla="*/ 310392 w 511728"/>
              <a:gd name="connsiteY7" fmla="*/ 2147581 h 2365695"/>
              <a:gd name="connsiteX8" fmla="*/ 385893 w 511728"/>
              <a:gd name="connsiteY8" fmla="*/ 2130803 h 2365695"/>
              <a:gd name="connsiteX9" fmla="*/ 436227 w 511728"/>
              <a:gd name="connsiteY9" fmla="*/ 2063691 h 2365695"/>
              <a:gd name="connsiteX10" fmla="*/ 503339 w 511728"/>
              <a:gd name="connsiteY10" fmla="*/ 2038525 h 2365695"/>
              <a:gd name="connsiteX11" fmla="*/ 511728 w 511728"/>
              <a:gd name="connsiteY11" fmla="*/ 2021747 h 2365695"/>
              <a:gd name="connsiteX12" fmla="*/ 511728 w 511728"/>
              <a:gd name="connsiteY12" fmla="*/ 1929468 h 2365695"/>
              <a:gd name="connsiteX13" fmla="*/ 453005 w 511728"/>
              <a:gd name="connsiteY13" fmla="*/ 1879134 h 2365695"/>
              <a:gd name="connsiteX14" fmla="*/ 453005 w 511728"/>
              <a:gd name="connsiteY14" fmla="*/ 1711354 h 2365695"/>
              <a:gd name="connsiteX15" fmla="*/ 377504 w 511728"/>
              <a:gd name="connsiteY15" fmla="*/ 1602297 h 2365695"/>
              <a:gd name="connsiteX16" fmla="*/ 394282 w 511728"/>
              <a:gd name="connsiteY16" fmla="*/ 1451295 h 2365695"/>
              <a:gd name="connsiteX17" fmla="*/ 461394 w 511728"/>
              <a:gd name="connsiteY17" fmla="*/ 1409350 h 2365695"/>
              <a:gd name="connsiteX18" fmla="*/ 343948 w 511728"/>
              <a:gd name="connsiteY18" fmla="*/ 1300293 h 2365695"/>
              <a:gd name="connsiteX19" fmla="*/ 268447 w 511728"/>
              <a:gd name="connsiteY19" fmla="*/ 1132514 h 2365695"/>
              <a:gd name="connsiteX20" fmla="*/ 176169 w 511728"/>
              <a:gd name="connsiteY20" fmla="*/ 1090569 h 2365695"/>
              <a:gd name="connsiteX21" fmla="*/ 159391 w 511728"/>
              <a:gd name="connsiteY21" fmla="*/ 922789 h 2365695"/>
              <a:gd name="connsiteX22" fmla="*/ 117446 w 511728"/>
              <a:gd name="connsiteY22" fmla="*/ 872455 h 2365695"/>
              <a:gd name="connsiteX23" fmla="*/ 75501 w 511728"/>
              <a:gd name="connsiteY23" fmla="*/ 830510 h 2365695"/>
              <a:gd name="connsiteX24" fmla="*/ 75501 w 511728"/>
              <a:gd name="connsiteY24" fmla="*/ 687897 h 2365695"/>
              <a:gd name="connsiteX25" fmla="*/ 100668 w 511728"/>
              <a:gd name="connsiteY25" fmla="*/ 503339 h 2365695"/>
              <a:gd name="connsiteX26" fmla="*/ 134224 w 511728"/>
              <a:gd name="connsiteY26" fmla="*/ 469783 h 2365695"/>
              <a:gd name="connsiteX27" fmla="*/ 167780 w 511728"/>
              <a:gd name="connsiteY27" fmla="*/ 436227 h 2365695"/>
              <a:gd name="connsiteX28" fmla="*/ 176169 w 511728"/>
              <a:gd name="connsiteY28" fmla="*/ 360726 h 2365695"/>
              <a:gd name="connsiteX29" fmla="*/ 260058 w 511728"/>
              <a:gd name="connsiteY29" fmla="*/ 251669 h 2365695"/>
              <a:gd name="connsiteX30" fmla="*/ 285225 w 511728"/>
              <a:gd name="connsiteY30" fmla="*/ 184558 h 2365695"/>
              <a:gd name="connsiteX31" fmla="*/ 318781 w 511728"/>
              <a:gd name="connsiteY31" fmla="*/ 50334 h 2365695"/>
              <a:gd name="connsiteX32" fmla="*/ 469783 w 511728"/>
              <a:gd name="connsiteY32" fmla="*/ 0 h 2365695"/>
              <a:gd name="connsiteX33" fmla="*/ 0 w 511728"/>
              <a:gd name="connsiteY33" fmla="*/ 0 h 2365695"/>
              <a:gd name="connsiteX34" fmla="*/ 16778 w 511728"/>
              <a:gd name="connsiteY34" fmla="*/ 2365695 h 2365695"/>
              <a:gd name="connsiteX0" fmla="*/ 16778 w 519235"/>
              <a:gd name="connsiteY0" fmla="*/ 2365695 h 2365695"/>
              <a:gd name="connsiteX1" fmla="*/ 75501 w 519235"/>
              <a:gd name="connsiteY1" fmla="*/ 2323750 h 2365695"/>
              <a:gd name="connsiteX2" fmla="*/ 125835 w 519235"/>
              <a:gd name="connsiteY2" fmla="*/ 2348917 h 2365695"/>
              <a:gd name="connsiteX3" fmla="*/ 209725 w 519235"/>
              <a:gd name="connsiteY3" fmla="*/ 2298583 h 2365695"/>
              <a:gd name="connsiteX4" fmla="*/ 260058 w 519235"/>
              <a:gd name="connsiteY4" fmla="*/ 2281805 h 2365695"/>
              <a:gd name="connsiteX5" fmla="*/ 276836 w 519235"/>
              <a:gd name="connsiteY5" fmla="*/ 2231471 h 2365695"/>
              <a:gd name="connsiteX6" fmla="*/ 276836 w 519235"/>
              <a:gd name="connsiteY6" fmla="*/ 2197915 h 2365695"/>
              <a:gd name="connsiteX7" fmla="*/ 310392 w 519235"/>
              <a:gd name="connsiteY7" fmla="*/ 2147581 h 2365695"/>
              <a:gd name="connsiteX8" fmla="*/ 385893 w 519235"/>
              <a:gd name="connsiteY8" fmla="*/ 2130803 h 2365695"/>
              <a:gd name="connsiteX9" fmla="*/ 436227 w 519235"/>
              <a:gd name="connsiteY9" fmla="*/ 2063691 h 2365695"/>
              <a:gd name="connsiteX10" fmla="*/ 503339 w 519235"/>
              <a:gd name="connsiteY10" fmla="*/ 2038525 h 2365695"/>
              <a:gd name="connsiteX11" fmla="*/ 511728 w 519235"/>
              <a:gd name="connsiteY11" fmla="*/ 2021747 h 2365695"/>
              <a:gd name="connsiteX12" fmla="*/ 511728 w 519235"/>
              <a:gd name="connsiteY12" fmla="*/ 1929468 h 2365695"/>
              <a:gd name="connsiteX13" fmla="*/ 453005 w 519235"/>
              <a:gd name="connsiteY13" fmla="*/ 1879134 h 2365695"/>
              <a:gd name="connsiteX14" fmla="*/ 453005 w 519235"/>
              <a:gd name="connsiteY14" fmla="*/ 1711354 h 2365695"/>
              <a:gd name="connsiteX15" fmla="*/ 377504 w 519235"/>
              <a:gd name="connsiteY15" fmla="*/ 1602297 h 2365695"/>
              <a:gd name="connsiteX16" fmla="*/ 394282 w 519235"/>
              <a:gd name="connsiteY16" fmla="*/ 1451295 h 2365695"/>
              <a:gd name="connsiteX17" fmla="*/ 461394 w 519235"/>
              <a:gd name="connsiteY17" fmla="*/ 1409350 h 2365695"/>
              <a:gd name="connsiteX18" fmla="*/ 343948 w 519235"/>
              <a:gd name="connsiteY18" fmla="*/ 1300293 h 2365695"/>
              <a:gd name="connsiteX19" fmla="*/ 268447 w 519235"/>
              <a:gd name="connsiteY19" fmla="*/ 1132514 h 2365695"/>
              <a:gd name="connsiteX20" fmla="*/ 176169 w 519235"/>
              <a:gd name="connsiteY20" fmla="*/ 1090569 h 2365695"/>
              <a:gd name="connsiteX21" fmla="*/ 159391 w 519235"/>
              <a:gd name="connsiteY21" fmla="*/ 922789 h 2365695"/>
              <a:gd name="connsiteX22" fmla="*/ 117446 w 519235"/>
              <a:gd name="connsiteY22" fmla="*/ 872455 h 2365695"/>
              <a:gd name="connsiteX23" fmla="*/ 75501 w 519235"/>
              <a:gd name="connsiteY23" fmla="*/ 830510 h 2365695"/>
              <a:gd name="connsiteX24" fmla="*/ 75501 w 519235"/>
              <a:gd name="connsiteY24" fmla="*/ 687897 h 2365695"/>
              <a:gd name="connsiteX25" fmla="*/ 100668 w 519235"/>
              <a:gd name="connsiteY25" fmla="*/ 503339 h 2365695"/>
              <a:gd name="connsiteX26" fmla="*/ 519235 w 519235"/>
              <a:gd name="connsiteY26" fmla="*/ 431281 h 2365695"/>
              <a:gd name="connsiteX27" fmla="*/ 167780 w 519235"/>
              <a:gd name="connsiteY27" fmla="*/ 436227 h 2365695"/>
              <a:gd name="connsiteX28" fmla="*/ 176169 w 519235"/>
              <a:gd name="connsiteY28" fmla="*/ 360726 h 2365695"/>
              <a:gd name="connsiteX29" fmla="*/ 260058 w 519235"/>
              <a:gd name="connsiteY29" fmla="*/ 251669 h 2365695"/>
              <a:gd name="connsiteX30" fmla="*/ 285225 w 519235"/>
              <a:gd name="connsiteY30" fmla="*/ 184558 h 2365695"/>
              <a:gd name="connsiteX31" fmla="*/ 318781 w 519235"/>
              <a:gd name="connsiteY31" fmla="*/ 50334 h 2365695"/>
              <a:gd name="connsiteX32" fmla="*/ 469783 w 519235"/>
              <a:gd name="connsiteY32" fmla="*/ 0 h 2365695"/>
              <a:gd name="connsiteX33" fmla="*/ 0 w 519235"/>
              <a:gd name="connsiteY33" fmla="*/ 0 h 2365695"/>
              <a:gd name="connsiteX34" fmla="*/ 16778 w 519235"/>
              <a:gd name="connsiteY34" fmla="*/ 2365695 h 2365695"/>
              <a:gd name="connsiteX0" fmla="*/ 16778 w 562681"/>
              <a:gd name="connsiteY0" fmla="*/ 2365695 h 2365695"/>
              <a:gd name="connsiteX1" fmla="*/ 75501 w 562681"/>
              <a:gd name="connsiteY1" fmla="*/ 2323750 h 2365695"/>
              <a:gd name="connsiteX2" fmla="*/ 125835 w 562681"/>
              <a:gd name="connsiteY2" fmla="*/ 2348917 h 2365695"/>
              <a:gd name="connsiteX3" fmla="*/ 209725 w 562681"/>
              <a:gd name="connsiteY3" fmla="*/ 2298583 h 2365695"/>
              <a:gd name="connsiteX4" fmla="*/ 260058 w 562681"/>
              <a:gd name="connsiteY4" fmla="*/ 2281805 h 2365695"/>
              <a:gd name="connsiteX5" fmla="*/ 276836 w 562681"/>
              <a:gd name="connsiteY5" fmla="*/ 2231471 h 2365695"/>
              <a:gd name="connsiteX6" fmla="*/ 276836 w 562681"/>
              <a:gd name="connsiteY6" fmla="*/ 2197915 h 2365695"/>
              <a:gd name="connsiteX7" fmla="*/ 310392 w 562681"/>
              <a:gd name="connsiteY7" fmla="*/ 2147581 h 2365695"/>
              <a:gd name="connsiteX8" fmla="*/ 385893 w 562681"/>
              <a:gd name="connsiteY8" fmla="*/ 2130803 h 2365695"/>
              <a:gd name="connsiteX9" fmla="*/ 436227 w 562681"/>
              <a:gd name="connsiteY9" fmla="*/ 2063691 h 2365695"/>
              <a:gd name="connsiteX10" fmla="*/ 503339 w 562681"/>
              <a:gd name="connsiteY10" fmla="*/ 2038525 h 2365695"/>
              <a:gd name="connsiteX11" fmla="*/ 511728 w 562681"/>
              <a:gd name="connsiteY11" fmla="*/ 2021747 h 2365695"/>
              <a:gd name="connsiteX12" fmla="*/ 511728 w 562681"/>
              <a:gd name="connsiteY12" fmla="*/ 1929468 h 2365695"/>
              <a:gd name="connsiteX13" fmla="*/ 453005 w 562681"/>
              <a:gd name="connsiteY13" fmla="*/ 1879134 h 2365695"/>
              <a:gd name="connsiteX14" fmla="*/ 453005 w 562681"/>
              <a:gd name="connsiteY14" fmla="*/ 1711354 h 2365695"/>
              <a:gd name="connsiteX15" fmla="*/ 377504 w 562681"/>
              <a:gd name="connsiteY15" fmla="*/ 1602297 h 2365695"/>
              <a:gd name="connsiteX16" fmla="*/ 394282 w 562681"/>
              <a:gd name="connsiteY16" fmla="*/ 1451295 h 2365695"/>
              <a:gd name="connsiteX17" fmla="*/ 461394 w 562681"/>
              <a:gd name="connsiteY17" fmla="*/ 1409350 h 2365695"/>
              <a:gd name="connsiteX18" fmla="*/ 343948 w 562681"/>
              <a:gd name="connsiteY18" fmla="*/ 1300293 h 2365695"/>
              <a:gd name="connsiteX19" fmla="*/ 268447 w 562681"/>
              <a:gd name="connsiteY19" fmla="*/ 1132514 h 2365695"/>
              <a:gd name="connsiteX20" fmla="*/ 176169 w 562681"/>
              <a:gd name="connsiteY20" fmla="*/ 1090569 h 2365695"/>
              <a:gd name="connsiteX21" fmla="*/ 159391 w 562681"/>
              <a:gd name="connsiteY21" fmla="*/ 922789 h 2365695"/>
              <a:gd name="connsiteX22" fmla="*/ 117446 w 562681"/>
              <a:gd name="connsiteY22" fmla="*/ 872455 h 2365695"/>
              <a:gd name="connsiteX23" fmla="*/ 75501 w 562681"/>
              <a:gd name="connsiteY23" fmla="*/ 830510 h 2365695"/>
              <a:gd name="connsiteX24" fmla="*/ 75501 w 562681"/>
              <a:gd name="connsiteY24" fmla="*/ 687897 h 2365695"/>
              <a:gd name="connsiteX25" fmla="*/ 562681 w 562681"/>
              <a:gd name="connsiteY25" fmla="*/ 503339 h 2365695"/>
              <a:gd name="connsiteX26" fmla="*/ 519235 w 562681"/>
              <a:gd name="connsiteY26" fmla="*/ 431281 h 2365695"/>
              <a:gd name="connsiteX27" fmla="*/ 167780 w 562681"/>
              <a:gd name="connsiteY27" fmla="*/ 436227 h 2365695"/>
              <a:gd name="connsiteX28" fmla="*/ 176169 w 562681"/>
              <a:gd name="connsiteY28" fmla="*/ 360726 h 2365695"/>
              <a:gd name="connsiteX29" fmla="*/ 260058 w 562681"/>
              <a:gd name="connsiteY29" fmla="*/ 251669 h 2365695"/>
              <a:gd name="connsiteX30" fmla="*/ 285225 w 562681"/>
              <a:gd name="connsiteY30" fmla="*/ 184558 h 2365695"/>
              <a:gd name="connsiteX31" fmla="*/ 318781 w 562681"/>
              <a:gd name="connsiteY31" fmla="*/ 50334 h 2365695"/>
              <a:gd name="connsiteX32" fmla="*/ 469783 w 562681"/>
              <a:gd name="connsiteY32" fmla="*/ 0 h 2365695"/>
              <a:gd name="connsiteX33" fmla="*/ 0 w 562681"/>
              <a:gd name="connsiteY33" fmla="*/ 0 h 2365695"/>
              <a:gd name="connsiteX34" fmla="*/ 16778 w 562681"/>
              <a:gd name="connsiteY34" fmla="*/ 2365695 h 2365695"/>
              <a:gd name="connsiteX0" fmla="*/ 16778 w 587758"/>
              <a:gd name="connsiteY0" fmla="*/ 2365695 h 2365695"/>
              <a:gd name="connsiteX1" fmla="*/ 75501 w 587758"/>
              <a:gd name="connsiteY1" fmla="*/ 2323750 h 2365695"/>
              <a:gd name="connsiteX2" fmla="*/ 125835 w 587758"/>
              <a:gd name="connsiteY2" fmla="*/ 2348917 h 2365695"/>
              <a:gd name="connsiteX3" fmla="*/ 209725 w 587758"/>
              <a:gd name="connsiteY3" fmla="*/ 2298583 h 2365695"/>
              <a:gd name="connsiteX4" fmla="*/ 260058 w 587758"/>
              <a:gd name="connsiteY4" fmla="*/ 2281805 h 2365695"/>
              <a:gd name="connsiteX5" fmla="*/ 276836 w 587758"/>
              <a:gd name="connsiteY5" fmla="*/ 2231471 h 2365695"/>
              <a:gd name="connsiteX6" fmla="*/ 276836 w 587758"/>
              <a:gd name="connsiteY6" fmla="*/ 2197915 h 2365695"/>
              <a:gd name="connsiteX7" fmla="*/ 310392 w 587758"/>
              <a:gd name="connsiteY7" fmla="*/ 2147581 h 2365695"/>
              <a:gd name="connsiteX8" fmla="*/ 385893 w 587758"/>
              <a:gd name="connsiteY8" fmla="*/ 2130803 h 2365695"/>
              <a:gd name="connsiteX9" fmla="*/ 436227 w 587758"/>
              <a:gd name="connsiteY9" fmla="*/ 2063691 h 2365695"/>
              <a:gd name="connsiteX10" fmla="*/ 503339 w 587758"/>
              <a:gd name="connsiteY10" fmla="*/ 2038525 h 2365695"/>
              <a:gd name="connsiteX11" fmla="*/ 511728 w 587758"/>
              <a:gd name="connsiteY11" fmla="*/ 2021747 h 2365695"/>
              <a:gd name="connsiteX12" fmla="*/ 511728 w 587758"/>
              <a:gd name="connsiteY12" fmla="*/ 1929468 h 2365695"/>
              <a:gd name="connsiteX13" fmla="*/ 587758 w 587758"/>
              <a:gd name="connsiteY13" fmla="*/ 1773256 h 2365695"/>
              <a:gd name="connsiteX14" fmla="*/ 453005 w 587758"/>
              <a:gd name="connsiteY14" fmla="*/ 1711354 h 2365695"/>
              <a:gd name="connsiteX15" fmla="*/ 377504 w 587758"/>
              <a:gd name="connsiteY15" fmla="*/ 1602297 h 2365695"/>
              <a:gd name="connsiteX16" fmla="*/ 394282 w 587758"/>
              <a:gd name="connsiteY16" fmla="*/ 1451295 h 2365695"/>
              <a:gd name="connsiteX17" fmla="*/ 461394 w 587758"/>
              <a:gd name="connsiteY17" fmla="*/ 1409350 h 2365695"/>
              <a:gd name="connsiteX18" fmla="*/ 343948 w 587758"/>
              <a:gd name="connsiteY18" fmla="*/ 1300293 h 2365695"/>
              <a:gd name="connsiteX19" fmla="*/ 268447 w 587758"/>
              <a:gd name="connsiteY19" fmla="*/ 1132514 h 2365695"/>
              <a:gd name="connsiteX20" fmla="*/ 176169 w 587758"/>
              <a:gd name="connsiteY20" fmla="*/ 1090569 h 2365695"/>
              <a:gd name="connsiteX21" fmla="*/ 159391 w 587758"/>
              <a:gd name="connsiteY21" fmla="*/ 922789 h 2365695"/>
              <a:gd name="connsiteX22" fmla="*/ 117446 w 587758"/>
              <a:gd name="connsiteY22" fmla="*/ 872455 h 2365695"/>
              <a:gd name="connsiteX23" fmla="*/ 75501 w 587758"/>
              <a:gd name="connsiteY23" fmla="*/ 830510 h 2365695"/>
              <a:gd name="connsiteX24" fmla="*/ 75501 w 587758"/>
              <a:gd name="connsiteY24" fmla="*/ 687897 h 2365695"/>
              <a:gd name="connsiteX25" fmla="*/ 562681 w 587758"/>
              <a:gd name="connsiteY25" fmla="*/ 503339 h 2365695"/>
              <a:gd name="connsiteX26" fmla="*/ 519235 w 587758"/>
              <a:gd name="connsiteY26" fmla="*/ 431281 h 2365695"/>
              <a:gd name="connsiteX27" fmla="*/ 167780 w 587758"/>
              <a:gd name="connsiteY27" fmla="*/ 436227 h 2365695"/>
              <a:gd name="connsiteX28" fmla="*/ 176169 w 587758"/>
              <a:gd name="connsiteY28" fmla="*/ 360726 h 2365695"/>
              <a:gd name="connsiteX29" fmla="*/ 260058 w 587758"/>
              <a:gd name="connsiteY29" fmla="*/ 251669 h 2365695"/>
              <a:gd name="connsiteX30" fmla="*/ 285225 w 587758"/>
              <a:gd name="connsiteY30" fmla="*/ 184558 h 2365695"/>
              <a:gd name="connsiteX31" fmla="*/ 318781 w 587758"/>
              <a:gd name="connsiteY31" fmla="*/ 50334 h 2365695"/>
              <a:gd name="connsiteX32" fmla="*/ 469783 w 587758"/>
              <a:gd name="connsiteY32" fmla="*/ 0 h 2365695"/>
              <a:gd name="connsiteX33" fmla="*/ 0 w 587758"/>
              <a:gd name="connsiteY33" fmla="*/ 0 h 2365695"/>
              <a:gd name="connsiteX34" fmla="*/ 16778 w 587758"/>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587758 w 713859"/>
              <a:gd name="connsiteY13" fmla="*/ 1773256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117446 w 713859"/>
              <a:gd name="connsiteY22" fmla="*/ 872455 h 2365695"/>
              <a:gd name="connsiteX23" fmla="*/ 75501 w 713859"/>
              <a:gd name="connsiteY23" fmla="*/ 830510 h 2365695"/>
              <a:gd name="connsiteX24" fmla="*/ 75501 w 713859"/>
              <a:gd name="connsiteY24" fmla="*/ 687897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117446 w 713859"/>
              <a:gd name="connsiteY22" fmla="*/ 872455 h 2365695"/>
              <a:gd name="connsiteX23" fmla="*/ 75501 w 713859"/>
              <a:gd name="connsiteY23" fmla="*/ 830510 h 2365695"/>
              <a:gd name="connsiteX24" fmla="*/ 75501 w 713859"/>
              <a:gd name="connsiteY24" fmla="*/ 687897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117446 w 713859"/>
              <a:gd name="connsiteY22" fmla="*/ 872455 h 2365695"/>
              <a:gd name="connsiteX23" fmla="*/ 75501 w 713859"/>
              <a:gd name="connsiteY23" fmla="*/ 830510 h 2365695"/>
              <a:gd name="connsiteX24" fmla="*/ 441261 w 713859"/>
              <a:gd name="connsiteY24" fmla="*/ 764899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117446 w 713859"/>
              <a:gd name="connsiteY22" fmla="*/ 872455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48618 w 713859"/>
              <a:gd name="connsiteY26" fmla="*/ 428615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408060 w 713859"/>
              <a:gd name="connsiteY25" fmla="*/ 447356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408060 w 713859"/>
              <a:gd name="connsiteY25" fmla="*/ 447356 h 2365695"/>
              <a:gd name="connsiteX26" fmla="*/ 308630 w 713859"/>
              <a:gd name="connsiteY26" fmla="*/ 420618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408060 w 713859"/>
              <a:gd name="connsiteY25" fmla="*/ 447356 h 2365695"/>
              <a:gd name="connsiteX26" fmla="*/ 305964 w 713859"/>
              <a:gd name="connsiteY26" fmla="*/ 409955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386732 w 713859"/>
              <a:gd name="connsiteY25" fmla="*/ 420697 h 2365695"/>
              <a:gd name="connsiteX26" fmla="*/ 305964 w 713859"/>
              <a:gd name="connsiteY26" fmla="*/ 409955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14603 w 713859"/>
              <a:gd name="connsiteY24" fmla="*/ 468985 h 2365695"/>
              <a:gd name="connsiteX25" fmla="*/ 386732 w 713859"/>
              <a:gd name="connsiteY25" fmla="*/ 420697 h 2365695"/>
              <a:gd name="connsiteX26" fmla="*/ 305964 w 713859"/>
              <a:gd name="connsiteY26" fmla="*/ 409955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18641 w 713859"/>
              <a:gd name="connsiteY24" fmla="*/ 535550 h 2365695"/>
              <a:gd name="connsiteX25" fmla="*/ 414603 w 713859"/>
              <a:gd name="connsiteY25" fmla="*/ 468985 h 2365695"/>
              <a:gd name="connsiteX26" fmla="*/ 386732 w 713859"/>
              <a:gd name="connsiteY26" fmla="*/ 420697 h 2365695"/>
              <a:gd name="connsiteX27" fmla="*/ 305964 w 713859"/>
              <a:gd name="connsiteY27" fmla="*/ 409955 h 2365695"/>
              <a:gd name="connsiteX28" fmla="*/ 167780 w 713859"/>
              <a:gd name="connsiteY28" fmla="*/ 436227 h 2365695"/>
              <a:gd name="connsiteX29" fmla="*/ 176169 w 713859"/>
              <a:gd name="connsiteY29" fmla="*/ 360726 h 2365695"/>
              <a:gd name="connsiteX30" fmla="*/ 260058 w 713859"/>
              <a:gd name="connsiteY30" fmla="*/ 251669 h 2365695"/>
              <a:gd name="connsiteX31" fmla="*/ 285225 w 713859"/>
              <a:gd name="connsiteY31" fmla="*/ 184558 h 2365695"/>
              <a:gd name="connsiteX32" fmla="*/ 318781 w 713859"/>
              <a:gd name="connsiteY32" fmla="*/ 50334 h 2365695"/>
              <a:gd name="connsiteX33" fmla="*/ 469783 w 713859"/>
              <a:gd name="connsiteY33" fmla="*/ 0 h 2365695"/>
              <a:gd name="connsiteX34" fmla="*/ 0 w 713859"/>
              <a:gd name="connsiteY34" fmla="*/ 0 h 2365695"/>
              <a:gd name="connsiteX35" fmla="*/ 16778 w 713859"/>
              <a:gd name="connsiteY35"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18641 w 713859"/>
              <a:gd name="connsiteY24" fmla="*/ 572872 h 2365695"/>
              <a:gd name="connsiteX25" fmla="*/ 418641 w 713859"/>
              <a:gd name="connsiteY25" fmla="*/ 535550 h 2365695"/>
              <a:gd name="connsiteX26" fmla="*/ 414603 w 713859"/>
              <a:gd name="connsiteY26" fmla="*/ 468985 h 2365695"/>
              <a:gd name="connsiteX27" fmla="*/ 386732 w 713859"/>
              <a:gd name="connsiteY27" fmla="*/ 420697 h 2365695"/>
              <a:gd name="connsiteX28" fmla="*/ 305964 w 713859"/>
              <a:gd name="connsiteY28" fmla="*/ 409955 h 2365695"/>
              <a:gd name="connsiteX29" fmla="*/ 167780 w 713859"/>
              <a:gd name="connsiteY29" fmla="*/ 436227 h 2365695"/>
              <a:gd name="connsiteX30" fmla="*/ 176169 w 713859"/>
              <a:gd name="connsiteY30" fmla="*/ 360726 h 2365695"/>
              <a:gd name="connsiteX31" fmla="*/ 260058 w 713859"/>
              <a:gd name="connsiteY31" fmla="*/ 251669 h 2365695"/>
              <a:gd name="connsiteX32" fmla="*/ 285225 w 713859"/>
              <a:gd name="connsiteY32" fmla="*/ 184558 h 2365695"/>
              <a:gd name="connsiteX33" fmla="*/ 318781 w 713859"/>
              <a:gd name="connsiteY33" fmla="*/ 50334 h 2365695"/>
              <a:gd name="connsiteX34" fmla="*/ 469783 w 713859"/>
              <a:gd name="connsiteY34" fmla="*/ 0 h 2365695"/>
              <a:gd name="connsiteX35" fmla="*/ 0 w 713859"/>
              <a:gd name="connsiteY35" fmla="*/ 0 h 2365695"/>
              <a:gd name="connsiteX36" fmla="*/ 16778 w 713859"/>
              <a:gd name="connsiteY36"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58630 w 713859"/>
              <a:gd name="connsiteY24" fmla="*/ 554211 h 2365695"/>
              <a:gd name="connsiteX25" fmla="*/ 418641 w 713859"/>
              <a:gd name="connsiteY25" fmla="*/ 535550 h 2365695"/>
              <a:gd name="connsiteX26" fmla="*/ 414603 w 713859"/>
              <a:gd name="connsiteY26" fmla="*/ 468985 h 2365695"/>
              <a:gd name="connsiteX27" fmla="*/ 386732 w 713859"/>
              <a:gd name="connsiteY27" fmla="*/ 420697 h 2365695"/>
              <a:gd name="connsiteX28" fmla="*/ 305964 w 713859"/>
              <a:gd name="connsiteY28" fmla="*/ 409955 h 2365695"/>
              <a:gd name="connsiteX29" fmla="*/ 167780 w 713859"/>
              <a:gd name="connsiteY29" fmla="*/ 436227 h 2365695"/>
              <a:gd name="connsiteX30" fmla="*/ 176169 w 713859"/>
              <a:gd name="connsiteY30" fmla="*/ 360726 h 2365695"/>
              <a:gd name="connsiteX31" fmla="*/ 260058 w 713859"/>
              <a:gd name="connsiteY31" fmla="*/ 251669 h 2365695"/>
              <a:gd name="connsiteX32" fmla="*/ 285225 w 713859"/>
              <a:gd name="connsiteY32" fmla="*/ 184558 h 2365695"/>
              <a:gd name="connsiteX33" fmla="*/ 318781 w 713859"/>
              <a:gd name="connsiteY33" fmla="*/ 50334 h 2365695"/>
              <a:gd name="connsiteX34" fmla="*/ 469783 w 713859"/>
              <a:gd name="connsiteY34" fmla="*/ 0 h 2365695"/>
              <a:gd name="connsiteX35" fmla="*/ 0 w 713859"/>
              <a:gd name="connsiteY35" fmla="*/ 0 h 2365695"/>
              <a:gd name="connsiteX36" fmla="*/ 16778 w 713859"/>
              <a:gd name="connsiteY36"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61295 w 713859"/>
              <a:gd name="connsiteY24" fmla="*/ 612861 h 2365695"/>
              <a:gd name="connsiteX25" fmla="*/ 458630 w 713859"/>
              <a:gd name="connsiteY25" fmla="*/ 554211 h 2365695"/>
              <a:gd name="connsiteX26" fmla="*/ 418641 w 713859"/>
              <a:gd name="connsiteY26" fmla="*/ 535550 h 2365695"/>
              <a:gd name="connsiteX27" fmla="*/ 414603 w 713859"/>
              <a:gd name="connsiteY27" fmla="*/ 468985 h 2365695"/>
              <a:gd name="connsiteX28" fmla="*/ 386732 w 713859"/>
              <a:gd name="connsiteY28" fmla="*/ 420697 h 2365695"/>
              <a:gd name="connsiteX29" fmla="*/ 305964 w 713859"/>
              <a:gd name="connsiteY29" fmla="*/ 409955 h 2365695"/>
              <a:gd name="connsiteX30" fmla="*/ 167780 w 713859"/>
              <a:gd name="connsiteY30" fmla="*/ 436227 h 2365695"/>
              <a:gd name="connsiteX31" fmla="*/ 176169 w 713859"/>
              <a:gd name="connsiteY31" fmla="*/ 360726 h 2365695"/>
              <a:gd name="connsiteX32" fmla="*/ 260058 w 713859"/>
              <a:gd name="connsiteY32" fmla="*/ 251669 h 2365695"/>
              <a:gd name="connsiteX33" fmla="*/ 285225 w 713859"/>
              <a:gd name="connsiteY33" fmla="*/ 184558 h 2365695"/>
              <a:gd name="connsiteX34" fmla="*/ 318781 w 713859"/>
              <a:gd name="connsiteY34" fmla="*/ 50334 h 2365695"/>
              <a:gd name="connsiteX35" fmla="*/ 469783 w 713859"/>
              <a:gd name="connsiteY35" fmla="*/ 0 h 2365695"/>
              <a:gd name="connsiteX36" fmla="*/ 0 w 713859"/>
              <a:gd name="connsiteY36" fmla="*/ 0 h 2365695"/>
              <a:gd name="connsiteX37" fmla="*/ 16778 w 713859"/>
              <a:gd name="connsiteY37"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21307 w 713859"/>
              <a:gd name="connsiteY24" fmla="*/ 583537 h 2365695"/>
              <a:gd name="connsiteX25" fmla="*/ 458630 w 713859"/>
              <a:gd name="connsiteY25" fmla="*/ 554211 h 2365695"/>
              <a:gd name="connsiteX26" fmla="*/ 418641 w 713859"/>
              <a:gd name="connsiteY26" fmla="*/ 535550 h 2365695"/>
              <a:gd name="connsiteX27" fmla="*/ 414603 w 713859"/>
              <a:gd name="connsiteY27" fmla="*/ 468985 h 2365695"/>
              <a:gd name="connsiteX28" fmla="*/ 386732 w 713859"/>
              <a:gd name="connsiteY28" fmla="*/ 420697 h 2365695"/>
              <a:gd name="connsiteX29" fmla="*/ 305964 w 713859"/>
              <a:gd name="connsiteY29" fmla="*/ 409955 h 2365695"/>
              <a:gd name="connsiteX30" fmla="*/ 167780 w 713859"/>
              <a:gd name="connsiteY30" fmla="*/ 436227 h 2365695"/>
              <a:gd name="connsiteX31" fmla="*/ 176169 w 713859"/>
              <a:gd name="connsiteY31" fmla="*/ 360726 h 2365695"/>
              <a:gd name="connsiteX32" fmla="*/ 260058 w 713859"/>
              <a:gd name="connsiteY32" fmla="*/ 251669 h 2365695"/>
              <a:gd name="connsiteX33" fmla="*/ 285225 w 713859"/>
              <a:gd name="connsiteY33" fmla="*/ 184558 h 2365695"/>
              <a:gd name="connsiteX34" fmla="*/ 318781 w 713859"/>
              <a:gd name="connsiteY34" fmla="*/ 50334 h 2365695"/>
              <a:gd name="connsiteX35" fmla="*/ 469783 w 713859"/>
              <a:gd name="connsiteY35" fmla="*/ 0 h 2365695"/>
              <a:gd name="connsiteX36" fmla="*/ 0 w 713859"/>
              <a:gd name="connsiteY36" fmla="*/ 0 h 2365695"/>
              <a:gd name="connsiteX37" fmla="*/ 16778 w 713859"/>
              <a:gd name="connsiteY37"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21307 w 713859"/>
              <a:gd name="connsiteY24" fmla="*/ 639520 h 2365695"/>
              <a:gd name="connsiteX25" fmla="*/ 421307 w 713859"/>
              <a:gd name="connsiteY25" fmla="*/ 583537 h 2365695"/>
              <a:gd name="connsiteX26" fmla="*/ 458630 w 713859"/>
              <a:gd name="connsiteY26" fmla="*/ 554211 h 2365695"/>
              <a:gd name="connsiteX27" fmla="*/ 418641 w 713859"/>
              <a:gd name="connsiteY27" fmla="*/ 535550 h 2365695"/>
              <a:gd name="connsiteX28" fmla="*/ 414603 w 713859"/>
              <a:gd name="connsiteY28" fmla="*/ 468985 h 2365695"/>
              <a:gd name="connsiteX29" fmla="*/ 386732 w 713859"/>
              <a:gd name="connsiteY29" fmla="*/ 420697 h 2365695"/>
              <a:gd name="connsiteX30" fmla="*/ 305964 w 713859"/>
              <a:gd name="connsiteY30" fmla="*/ 409955 h 2365695"/>
              <a:gd name="connsiteX31" fmla="*/ 167780 w 713859"/>
              <a:gd name="connsiteY31" fmla="*/ 436227 h 2365695"/>
              <a:gd name="connsiteX32" fmla="*/ 176169 w 713859"/>
              <a:gd name="connsiteY32" fmla="*/ 360726 h 2365695"/>
              <a:gd name="connsiteX33" fmla="*/ 260058 w 713859"/>
              <a:gd name="connsiteY33" fmla="*/ 251669 h 2365695"/>
              <a:gd name="connsiteX34" fmla="*/ 285225 w 713859"/>
              <a:gd name="connsiteY34" fmla="*/ 184558 h 2365695"/>
              <a:gd name="connsiteX35" fmla="*/ 318781 w 713859"/>
              <a:gd name="connsiteY35" fmla="*/ 50334 h 2365695"/>
              <a:gd name="connsiteX36" fmla="*/ 469783 w 713859"/>
              <a:gd name="connsiteY36" fmla="*/ 0 h 2365695"/>
              <a:gd name="connsiteX37" fmla="*/ 0 w 713859"/>
              <a:gd name="connsiteY37" fmla="*/ 0 h 2365695"/>
              <a:gd name="connsiteX38" fmla="*/ 16778 w 713859"/>
              <a:gd name="connsiteY38"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66627 w 713859"/>
              <a:gd name="connsiteY24" fmla="*/ 628856 h 2365695"/>
              <a:gd name="connsiteX25" fmla="*/ 421307 w 713859"/>
              <a:gd name="connsiteY25" fmla="*/ 583537 h 2365695"/>
              <a:gd name="connsiteX26" fmla="*/ 458630 w 713859"/>
              <a:gd name="connsiteY26" fmla="*/ 554211 h 2365695"/>
              <a:gd name="connsiteX27" fmla="*/ 418641 w 713859"/>
              <a:gd name="connsiteY27" fmla="*/ 535550 h 2365695"/>
              <a:gd name="connsiteX28" fmla="*/ 414603 w 713859"/>
              <a:gd name="connsiteY28" fmla="*/ 468985 h 2365695"/>
              <a:gd name="connsiteX29" fmla="*/ 386732 w 713859"/>
              <a:gd name="connsiteY29" fmla="*/ 420697 h 2365695"/>
              <a:gd name="connsiteX30" fmla="*/ 305964 w 713859"/>
              <a:gd name="connsiteY30" fmla="*/ 409955 h 2365695"/>
              <a:gd name="connsiteX31" fmla="*/ 167780 w 713859"/>
              <a:gd name="connsiteY31" fmla="*/ 436227 h 2365695"/>
              <a:gd name="connsiteX32" fmla="*/ 176169 w 713859"/>
              <a:gd name="connsiteY32" fmla="*/ 360726 h 2365695"/>
              <a:gd name="connsiteX33" fmla="*/ 260058 w 713859"/>
              <a:gd name="connsiteY33" fmla="*/ 251669 h 2365695"/>
              <a:gd name="connsiteX34" fmla="*/ 285225 w 713859"/>
              <a:gd name="connsiteY34" fmla="*/ 184558 h 2365695"/>
              <a:gd name="connsiteX35" fmla="*/ 318781 w 713859"/>
              <a:gd name="connsiteY35" fmla="*/ 50334 h 2365695"/>
              <a:gd name="connsiteX36" fmla="*/ 469783 w 713859"/>
              <a:gd name="connsiteY36" fmla="*/ 0 h 2365695"/>
              <a:gd name="connsiteX37" fmla="*/ 0 w 713859"/>
              <a:gd name="connsiteY37" fmla="*/ 0 h 2365695"/>
              <a:gd name="connsiteX38" fmla="*/ 16778 w 713859"/>
              <a:gd name="connsiteY38"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63961 w 713859"/>
              <a:gd name="connsiteY24" fmla="*/ 714165 h 2365695"/>
              <a:gd name="connsiteX25" fmla="*/ 466627 w 713859"/>
              <a:gd name="connsiteY25" fmla="*/ 628856 h 2365695"/>
              <a:gd name="connsiteX26" fmla="*/ 421307 w 713859"/>
              <a:gd name="connsiteY26" fmla="*/ 583537 h 2365695"/>
              <a:gd name="connsiteX27" fmla="*/ 458630 w 713859"/>
              <a:gd name="connsiteY27" fmla="*/ 554211 h 2365695"/>
              <a:gd name="connsiteX28" fmla="*/ 418641 w 713859"/>
              <a:gd name="connsiteY28" fmla="*/ 535550 h 2365695"/>
              <a:gd name="connsiteX29" fmla="*/ 414603 w 713859"/>
              <a:gd name="connsiteY29" fmla="*/ 468985 h 2365695"/>
              <a:gd name="connsiteX30" fmla="*/ 386732 w 713859"/>
              <a:gd name="connsiteY30" fmla="*/ 420697 h 2365695"/>
              <a:gd name="connsiteX31" fmla="*/ 305964 w 713859"/>
              <a:gd name="connsiteY31" fmla="*/ 409955 h 2365695"/>
              <a:gd name="connsiteX32" fmla="*/ 167780 w 713859"/>
              <a:gd name="connsiteY32" fmla="*/ 436227 h 2365695"/>
              <a:gd name="connsiteX33" fmla="*/ 176169 w 713859"/>
              <a:gd name="connsiteY33" fmla="*/ 360726 h 2365695"/>
              <a:gd name="connsiteX34" fmla="*/ 260058 w 713859"/>
              <a:gd name="connsiteY34" fmla="*/ 251669 h 2365695"/>
              <a:gd name="connsiteX35" fmla="*/ 285225 w 713859"/>
              <a:gd name="connsiteY35" fmla="*/ 184558 h 2365695"/>
              <a:gd name="connsiteX36" fmla="*/ 318781 w 713859"/>
              <a:gd name="connsiteY36" fmla="*/ 50334 h 2365695"/>
              <a:gd name="connsiteX37" fmla="*/ 469783 w 713859"/>
              <a:gd name="connsiteY37" fmla="*/ 0 h 2365695"/>
              <a:gd name="connsiteX38" fmla="*/ 0 w 713859"/>
              <a:gd name="connsiteY38" fmla="*/ 0 h 2365695"/>
              <a:gd name="connsiteX39" fmla="*/ 16778 w 713859"/>
              <a:gd name="connsiteY39"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71959 w 713859"/>
              <a:gd name="connsiteY24" fmla="*/ 714165 h 2365695"/>
              <a:gd name="connsiteX25" fmla="*/ 466627 w 713859"/>
              <a:gd name="connsiteY25" fmla="*/ 628856 h 2365695"/>
              <a:gd name="connsiteX26" fmla="*/ 421307 w 713859"/>
              <a:gd name="connsiteY26" fmla="*/ 583537 h 2365695"/>
              <a:gd name="connsiteX27" fmla="*/ 458630 w 713859"/>
              <a:gd name="connsiteY27" fmla="*/ 554211 h 2365695"/>
              <a:gd name="connsiteX28" fmla="*/ 418641 w 713859"/>
              <a:gd name="connsiteY28" fmla="*/ 535550 h 2365695"/>
              <a:gd name="connsiteX29" fmla="*/ 414603 w 713859"/>
              <a:gd name="connsiteY29" fmla="*/ 468985 h 2365695"/>
              <a:gd name="connsiteX30" fmla="*/ 386732 w 713859"/>
              <a:gd name="connsiteY30" fmla="*/ 420697 h 2365695"/>
              <a:gd name="connsiteX31" fmla="*/ 305964 w 713859"/>
              <a:gd name="connsiteY31" fmla="*/ 409955 h 2365695"/>
              <a:gd name="connsiteX32" fmla="*/ 167780 w 713859"/>
              <a:gd name="connsiteY32" fmla="*/ 436227 h 2365695"/>
              <a:gd name="connsiteX33" fmla="*/ 176169 w 713859"/>
              <a:gd name="connsiteY33" fmla="*/ 360726 h 2365695"/>
              <a:gd name="connsiteX34" fmla="*/ 260058 w 713859"/>
              <a:gd name="connsiteY34" fmla="*/ 251669 h 2365695"/>
              <a:gd name="connsiteX35" fmla="*/ 285225 w 713859"/>
              <a:gd name="connsiteY35" fmla="*/ 184558 h 2365695"/>
              <a:gd name="connsiteX36" fmla="*/ 318781 w 713859"/>
              <a:gd name="connsiteY36" fmla="*/ 50334 h 2365695"/>
              <a:gd name="connsiteX37" fmla="*/ 469783 w 713859"/>
              <a:gd name="connsiteY37" fmla="*/ 0 h 2365695"/>
              <a:gd name="connsiteX38" fmla="*/ 0 w 713859"/>
              <a:gd name="connsiteY38" fmla="*/ 0 h 2365695"/>
              <a:gd name="connsiteX39" fmla="*/ 16778 w 713859"/>
              <a:gd name="connsiteY39"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61295 w 713859"/>
              <a:gd name="connsiteY24" fmla="*/ 794141 h 2365695"/>
              <a:gd name="connsiteX25" fmla="*/ 471959 w 713859"/>
              <a:gd name="connsiteY25" fmla="*/ 714165 h 2365695"/>
              <a:gd name="connsiteX26" fmla="*/ 466627 w 713859"/>
              <a:gd name="connsiteY26" fmla="*/ 628856 h 2365695"/>
              <a:gd name="connsiteX27" fmla="*/ 421307 w 713859"/>
              <a:gd name="connsiteY27" fmla="*/ 583537 h 2365695"/>
              <a:gd name="connsiteX28" fmla="*/ 458630 w 713859"/>
              <a:gd name="connsiteY28" fmla="*/ 554211 h 2365695"/>
              <a:gd name="connsiteX29" fmla="*/ 418641 w 713859"/>
              <a:gd name="connsiteY29" fmla="*/ 535550 h 2365695"/>
              <a:gd name="connsiteX30" fmla="*/ 414603 w 713859"/>
              <a:gd name="connsiteY30" fmla="*/ 468985 h 2365695"/>
              <a:gd name="connsiteX31" fmla="*/ 386732 w 713859"/>
              <a:gd name="connsiteY31" fmla="*/ 420697 h 2365695"/>
              <a:gd name="connsiteX32" fmla="*/ 305964 w 713859"/>
              <a:gd name="connsiteY32" fmla="*/ 409955 h 2365695"/>
              <a:gd name="connsiteX33" fmla="*/ 167780 w 713859"/>
              <a:gd name="connsiteY33" fmla="*/ 436227 h 2365695"/>
              <a:gd name="connsiteX34" fmla="*/ 176169 w 713859"/>
              <a:gd name="connsiteY34" fmla="*/ 360726 h 2365695"/>
              <a:gd name="connsiteX35" fmla="*/ 260058 w 713859"/>
              <a:gd name="connsiteY35" fmla="*/ 251669 h 2365695"/>
              <a:gd name="connsiteX36" fmla="*/ 285225 w 713859"/>
              <a:gd name="connsiteY36" fmla="*/ 184558 h 2365695"/>
              <a:gd name="connsiteX37" fmla="*/ 318781 w 713859"/>
              <a:gd name="connsiteY37" fmla="*/ 50334 h 2365695"/>
              <a:gd name="connsiteX38" fmla="*/ 469783 w 713859"/>
              <a:gd name="connsiteY38" fmla="*/ 0 h 2365695"/>
              <a:gd name="connsiteX39" fmla="*/ 0 w 713859"/>
              <a:gd name="connsiteY39" fmla="*/ 0 h 2365695"/>
              <a:gd name="connsiteX40" fmla="*/ 16778 w 713859"/>
              <a:gd name="connsiteY40"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378653 w 713859"/>
              <a:gd name="connsiteY24" fmla="*/ 770148 h 2365695"/>
              <a:gd name="connsiteX25" fmla="*/ 471959 w 713859"/>
              <a:gd name="connsiteY25" fmla="*/ 714165 h 2365695"/>
              <a:gd name="connsiteX26" fmla="*/ 466627 w 713859"/>
              <a:gd name="connsiteY26" fmla="*/ 628856 h 2365695"/>
              <a:gd name="connsiteX27" fmla="*/ 421307 w 713859"/>
              <a:gd name="connsiteY27" fmla="*/ 583537 h 2365695"/>
              <a:gd name="connsiteX28" fmla="*/ 458630 w 713859"/>
              <a:gd name="connsiteY28" fmla="*/ 554211 h 2365695"/>
              <a:gd name="connsiteX29" fmla="*/ 418641 w 713859"/>
              <a:gd name="connsiteY29" fmla="*/ 535550 h 2365695"/>
              <a:gd name="connsiteX30" fmla="*/ 414603 w 713859"/>
              <a:gd name="connsiteY30" fmla="*/ 468985 h 2365695"/>
              <a:gd name="connsiteX31" fmla="*/ 386732 w 713859"/>
              <a:gd name="connsiteY31" fmla="*/ 420697 h 2365695"/>
              <a:gd name="connsiteX32" fmla="*/ 305964 w 713859"/>
              <a:gd name="connsiteY32" fmla="*/ 409955 h 2365695"/>
              <a:gd name="connsiteX33" fmla="*/ 167780 w 713859"/>
              <a:gd name="connsiteY33" fmla="*/ 436227 h 2365695"/>
              <a:gd name="connsiteX34" fmla="*/ 176169 w 713859"/>
              <a:gd name="connsiteY34" fmla="*/ 360726 h 2365695"/>
              <a:gd name="connsiteX35" fmla="*/ 260058 w 713859"/>
              <a:gd name="connsiteY35" fmla="*/ 251669 h 2365695"/>
              <a:gd name="connsiteX36" fmla="*/ 285225 w 713859"/>
              <a:gd name="connsiteY36" fmla="*/ 184558 h 2365695"/>
              <a:gd name="connsiteX37" fmla="*/ 318781 w 713859"/>
              <a:gd name="connsiteY37" fmla="*/ 50334 h 2365695"/>
              <a:gd name="connsiteX38" fmla="*/ 469783 w 713859"/>
              <a:gd name="connsiteY38" fmla="*/ 0 h 2365695"/>
              <a:gd name="connsiteX39" fmla="*/ 0 w 713859"/>
              <a:gd name="connsiteY39" fmla="*/ 0 h 2365695"/>
              <a:gd name="connsiteX40" fmla="*/ 16778 w 713859"/>
              <a:gd name="connsiteY40"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05312 w 713859"/>
              <a:gd name="connsiteY24" fmla="*/ 786144 h 2365695"/>
              <a:gd name="connsiteX25" fmla="*/ 471959 w 713859"/>
              <a:gd name="connsiteY25" fmla="*/ 714165 h 2365695"/>
              <a:gd name="connsiteX26" fmla="*/ 466627 w 713859"/>
              <a:gd name="connsiteY26" fmla="*/ 628856 h 2365695"/>
              <a:gd name="connsiteX27" fmla="*/ 421307 w 713859"/>
              <a:gd name="connsiteY27" fmla="*/ 583537 h 2365695"/>
              <a:gd name="connsiteX28" fmla="*/ 458630 w 713859"/>
              <a:gd name="connsiteY28" fmla="*/ 554211 h 2365695"/>
              <a:gd name="connsiteX29" fmla="*/ 418641 w 713859"/>
              <a:gd name="connsiteY29" fmla="*/ 535550 h 2365695"/>
              <a:gd name="connsiteX30" fmla="*/ 414603 w 713859"/>
              <a:gd name="connsiteY30" fmla="*/ 468985 h 2365695"/>
              <a:gd name="connsiteX31" fmla="*/ 386732 w 713859"/>
              <a:gd name="connsiteY31" fmla="*/ 420697 h 2365695"/>
              <a:gd name="connsiteX32" fmla="*/ 305964 w 713859"/>
              <a:gd name="connsiteY32" fmla="*/ 409955 h 2365695"/>
              <a:gd name="connsiteX33" fmla="*/ 167780 w 713859"/>
              <a:gd name="connsiteY33" fmla="*/ 436227 h 2365695"/>
              <a:gd name="connsiteX34" fmla="*/ 176169 w 713859"/>
              <a:gd name="connsiteY34" fmla="*/ 360726 h 2365695"/>
              <a:gd name="connsiteX35" fmla="*/ 260058 w 713859"/>
              <a:gd name="connsiteY35" fmla="*/ 251669 h 2365695"/>
              <a:gd name="connsiteX36" fmla="*/ 285225 w 713859"/>
              <a:gd name="connsiteY36" fmla="*/ 184558 h 2365695"/>
              <a:gd name="connsiteX37" fmla="*/ 318781 w 713859"/>
              <a:gd name="connsiteY37" fmla="*/ 50334 h 2365695"/>
              <a:gd name="connsiteX38" fmla="*/ 469783 w 713859"/>
              <a:gd name="connsiteY38" fmla="*/ 0 h 2365695"/>
              <a:gd name="connsiteX39" fmla="*/ 0 w 713859"/>
              <a:gd name="connsiteY39" fmla="*/ 0 h 2365695"/>
              <a:gd name="connsiteX40" fmla="*/ 16778 w 713859"/>
              <a:gd name="connsiteY40"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31187 w 713859"/>
              <a:gd name="connsiteY23" fmla="*/ 867524 h 2365695"/>
              <a:gd name="connsiteX24" fmla="*/ 405312 w 713859"/>
              <a:gd name="connsiteY24" fmla="*/ 786144 h 2365695"/>
              <a:gd name="connsiteX25" fmla="*/ 471959 w 713859"/>
              <a:gd name="connsiteY25" fmla="*/ 714165 h 2365695"/>
              <a:gd name="connsiteX26" fmla="*/ 466627 w 713859"/>
              <a:gd name="connsiteY26" fmla="*/ 628856 h 2365695"/>
              <a:gd name="connsiteX27" fmla="*/ 421307 w 713859"/>
              <a:gd name="connsiteY27" fmla="*/ 583537 h 2365695"/>
              <a:gd name="connsiteX28" fmla="*/ 458630 w 713859"/>
              <a:gd name="connsiteY28" fmla="*/ 554211 h 2365695"/>
              <a:gd name="connsiteX29" fmla="*/ 418641 w 713859"/>
              <a:gd name="connsiteY29" fmla="*/ 535550 h 2365695"/>
              <a:gd name="connsiteX30" fmla="*/ 414603 w 713859"/>
              <a:gd name="connsiteY30" fmla="*/ 468985 h 2365695"/>
              <a:gd name="connsiteX31" fmla="*/ 386732 w 713859"/>
              <a:gd name="connsiteY31" fmla="*/ 420697 h 2365695"/>
              <a:gd name="connsiteX32" fmla="*/ 305964 w 713859"/>
              <a:gd name="connsiteY32" fmla="*/ 409955 h 2365695"/>
              <a:gd name="connsiteX33" fmla="*/ 167780 w 713859"/>
              <a:gd name="connsiteY33" fmla="*/ 436227 h 2365695"/>
              <a:gd name="connsiteX34" fmla="*/ 176169 w 713859"/>
              <a:gd name="connsiteY34" fmla="*/ 360726 h 2365695"/>
              <a:gd name="connsiteX35" fmla="*/ 260058 w 713859"/>
              <a:gd name="connsiteY35" fmla="*/ 251669 h 2365695"/>
              <a:gd name="connsiteX36" fmla="*/ 285225 w 713859"/>
              <a:gd name="connsiteY36" fmla="*/ 184558 h 2365695"/>
              <a:gd name="connsiteX37" fmla="*/ 318781 w 713859"/>
              <a:gd name="connsiteY37" fmla="*/ 50334 h 2365695"/>
              <a:gd name="connsiteX38" fmla="*/ 469783 w 713859"/>
              <a:gd name="connsiteY38" fmla="*/ 0 h 2365695"/>
              <a:gd name="connsiteX39" fmla="*/ 0 w 713859"/>
              <a:gd name="connsiteY39" fmla="*/ 0 h 2365695"/>
              <a:gd name="connsiteX40" fmla="*/ 16778 w 713859"/>
              <a:gd name="connsiteY40"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31187 w 713859"/>
              <a:gd name="connsiteY23" fmla="*/ 867524 h 2365695"/>
              <a:gd name="connsiteX24" fmla="*/ 445300 w 713859"/>
              <a:gd name="connsiteY24" fmla="*/ 924770 h 2365695"/>
              <a:gd name="connsiteX25" fmla="*/ 405312 w 713859"/>
              <a:gd name="connsiteY25" fmla="*/ 786144 h 2365695"/>
              <a:gd name="connsiteX26" fmla="*/ 471959 w 713859"/>
              <a:gd name="connsiteY26" fmla="*/ 714165 h 2365695"/>
              <a:gd name="connsiteX27" fmla="*/ 466627 w 713859"/>
              <a:gd name="connsiteY27" fmla="*/ 628856 h 2365695"/>
              <a:gd name="connsiteX28" fmla="*/ 421307 w 713859"/>
              <a:gd name="connsiteY28" fmla="*/ 583537 h 2365695"/>
              <a:gd name="connsiteX29" fmla="*/ 458630 w 713859"/>
              <a:gd name="connsiteY29" fmla="*/ 554211 h 2365695"/>
              <a:gd name="connsiteX30" fmla="*/ 418641 w 713859"/>
              <a:gd name="connsiteY30" fmla="*/ 535550 h 2365695"/>
              <a:gd name="connsiteX31" fmla="*/ 414603 w 713859"/>
              <a:gd name="connsiteY31" fmla="*/ 468985 h 2365695"/>
              <a:gd name="connsiteX32" fmla="*/ 386732 w 713859"/>
              <a:gd name="connsiteY32" fmla="*/ 420697 h 2365695"/>
              <a:gd name="connsiteX33" fmla="*/ 305964 w 713859"/>
              <a:gd name="connsiteY33" fmla="*/ 409955 h 2365695"/>
              <a:gd name="connsiteX34" fmla="*/ 167780 w 713859"/>
              <a:gd name="connsiteY34" fmla="*/ 436227 h 2365695"/>
              <a:gd name="connsiteX35" fmla="*/ 176169 w 713859"/>
              <a:gd name="connsiteY35" fmla="*/ 360726 h 2365695"/>
              <a:gd name="connsiteX36" fmla="*/ 260058 w 713859"/>
              <a:gd name="connsiteY36" fmla="*/ 251669 h 2365695"/>
              <a:gd name="connsiteX37" fmla="*/ 285225 w 713859"/>
              <a:gd name="connsiteY37" fmla="*/ 184558 h 2365695"/>
              <a:gd name="connsiteX38" fmla="*/ 318781 w 713859"/>
              <a:gd name="connsiteY38" fmla="*/ 50334 h 2365695"/>
              <a:gd name="connsiteX39" fmla="*/ 469783 w 713859"/>
              <a:gd name="connsiteY39" fmla="*/ 0 h 2365695"/>
              <a:gd name="connsiteX40" fmla="*/ 0 w 713859"/>
              <a:gd name="connsiteY40" fmla="*/ 0 h 2365695"/>
              <a:gd name="connsiteX41" fmla="*/ 16778 w 713859"/>
              <a:gd name="connsiteY41"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31187 w 713859"/>
              <a:gd name="connsiteY23" fmla="*/ 867524 h 2365695"/>
              <a:gd name="connsiteX24" fmla="*/ 471959 w 713859"/>
              <a:gd name="connsiteY24" fmla="*/ 930102 h 2365695"/>
              <a:gd name="connsiteX25" fmla="*/ 405312 w 713859"/>
              <a:gd name="connsiteY25" fmla="*/ 786144 h 2365695"/>
              <a:gd name="connsiteX26" fmla="*/ 471959 w 713859"/>
              <a:gd name="connsiteY26" fmla="*/ 714165 h 2365695"/>
              <a:gd name="connsiteX27" fmla="*/ 466627 w 713859"/>
              <a:gd name="connsiteY27" fmla="*/ 628856 h 2365695"/>
              <a:gd name="connsiteX28" fmla="*/ 421307 w 713859"/>
              <a:gd name="connsiteY28" fmla="*/ 583537 h 2365695"/>
              <a:gd name="connsiteX29" fmla="*/ 458630 w 713859"/>
              <a:gd name="connsiteY29" fmla="*/ 554211 h 2365695"/>
              <a:gd name="connsiteX30" fmla="*/ 418641 w 713859"/>
              <a:gd name="connsiteY30" fmla="*/ 535550 h 2365695"/>
              <a:gd name="connsiteX31" fmla="*/ 414603 w 713859"/>
              <a:gd name="connsiteY31" fmla="*/ 468985 h 2365695"/>
              <a:gd name="connsiteX32" fmla="*/ 386732 w 713859"/>
              <a:gd name="connsiteY32" fmla="*/ 420697 h 2365695"/>
              <a:gd name="connsiteX33" fmla="*/ 305964 w 713859"/>
              <a:gd name="connsiteY33" fmla="*/ 409955 h 2365695"/>
              <a:gd name="connsiteX34" fmla="*/ 167780 w 713859"/>
              <a:gd name="connsiteY34" fmla="*/ 436227 h 2365695"/>
              <a:gd name="connsiteX35" fmla="*/ 176169 w 713859"/>
              <a:gd name="connsiteY35" fmla="*/ 360726 h 2365695"/>
              <a:gd name="connsiteX36" fmla="*/ 260058 w 713859"/>
              <a:gd name="connsiteY36" fmla="*/ 251669 h 2365695"/>
              <a:gd name="connsiteX37" fmla="*/ 285225 w 713859"/>
              <a:gd name="connsiteY37" fmla="*/ 184558 h 2365695"/>
              <a:gd name="connsiteX38" fmla="*/ 318781 w 713859"/>
              <a:gd name="connsiteY38" fmla="*/ 50334 h 2365695"/>
              <a:gd name="connsiteX39" fmla="*/ 469783 w 713859"/>
              <a:gd name="connsiteY39" fmla="*/ 0 h 2365695"/>
              <a:gd name="connsiteX40" fmla="*/ 0 w 713859"/>
              <a:gd name="connsiteY40" fmla="*/ 0 h 2365695"/>
              <a:gd name="connsiteX41" fmla="*/ 16778 w 713859"/>
              <a:gd name="connsiteY41"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9293 w 713859"/>
              <a:gd name="connsiteY23" fmla="*/ 994083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511947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368113 w 713859"/>
              <a:gd name="connsiteY20" fmla="*/ 1167880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303104 w 713859"/>
              <a:gd name="connsiteY19" fmla="*/ 1167171 h 2365695"/>
              <a:gd name="connsiteX20" fmla="*/ 368113 w 713859"/>
              <a:gd name="connsiteY20" fmla="*/ 1167880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53396 w 713859"/>
              <a:gd name="connsiteY17" fmla="*/ 1364030 h 2365695"/>
              <a:gd name="connsiteX18" fmla="*/ 343948 w 713859"/>
              <a:gd name="connsiteY18" fmla="*/ 1300293 h 2365695"/>
              <a:gd name="connsiteX19" fmla="*/ 303104 w 713859"/>
              <a:gd name="connsiteY19" fmla="*/ 1167171 h 2365695"/>
              <a:gd name="connsiteX20" fmla="*/ 368113 w 713859"/>
              <a:gd name="connsiteY20" fmla="*/ 1167880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53396 w 713859"/>
              <a:gd name="connsiteY17" fmla="*/ 1364030 h 2365695"/>
              <a:gd name="connsiteX18" fmla="*/ 343948 w 713859"/>
              <a:gd name="connsiteY18" fmla="*/ 1300293 h 2365695"/>
              <a:gd name="connsiteX19" fmla="*/ 303104 w 713859"/>
              <a:gd name="connsiteY19" fmla="*/ 1167171 h 2365695"/>
              <a:gd name="connsiteX20" fmla="*/ 368113 w 713859"/>
              <a:gd name="connsiteY20" fmla="*/ 1167880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53396 w 713859"/>
              <a:gd name="connsiteY17" fmla="*/ 1364030 h 2365695"/>
              <a:gd name="connsiteX18" fmla="*/ 429305 w 713859"/>
              <a:gd name="connsiteY18" fmla="*/ 1417959 h 2365695"/>
              <a:gd name="connsiteX19" fmla="*/ 343948 w 713859"/>
              <a:gd name="connsiteY19" fmla="*/ 1300293 h 2365695"/>
              <a:gd name="connsiteX20" fmla="*/ 303104 w 713859"/>
              <a:gd name="connsiteY20" fmla="*/ 1167171 h 2365695"/>
              <a:gd name="connsiteX21" fmla="*/ 368113 w 713859"/>
              <a:gd name="connsiteY21" fmla="*/ 1167880 h 2365695"/>
              <a:gd name="connsiteX22" fmla="*/ 419273 w 713859"/>
              <a:gd name="connsiteY22" fmla="*/ 1163420 h 2365695"/>
              <a:gd name="connsiteX23" fmla="*/ 505123 w 713859"/>
              <a:gd name="connsiteY23" fmla="*/ 1096502 h 2365695"/>
              <a:gd name="connsiteX24" fmla="*/ 530608 w 713859"/>
              <a:gd name="connsiteY24" fmla="*/ 999415 h 2365695"/>
              <a:gd name="connsiteX25" fmla="*/ 431187 w 713859"/>
              <a:gd name="connsiteY25" fmla="*/ 867524 h 2365695"/>
              <a:gd name="connsiteX26" fmla="*/ 471959 w 713859"/>
              <a:gd name="connsiteY26" fmla="*/ 930102 h 2365695"/>
              <a:gd name="connsiteX27" fmla="*/ 405312 w 713859"/>
              <a:gd name="connsiteY27" fmla="*/ 786144 h 2365695"/>
              <a:gd name="connsiteX28" fmla="*/ 471959 w 713859"/>
              <a:gd name="connsiteY28" fmla="*/ 714165 h 2365695"/>
              <a:gd name="connsiteX29" fmla="*/ 466627 w 713859"/>
              <a:gd name="connsiteY29" fmla="*/ 628856 h 2365695"/>
              <a:gd name="connsiteX30" fmla="*/ 421307 w 713859"/>
              <a:gd name="connsiteY30" fmla="*/ 583537 h 2365695"/>
              <a:gd name="connsiteX31" fmla="*/ 458630 w 713859"/>
              <a:gd name="connsiteY31" fmla="*/ 554211 h 2365695"/>
              <a:gd name="connsiteX32" fmla="*/ 418641 w 713859"/>
              <a:gd name="connsiteY32" fmla="*/ 535550 h 2365695"/>
              <a:gd name="connsiteX33" fmla="*/ 414603 w 713859"/>
              <a:gd name="connsiteY33" fmla="*/ 468985 h 2365695"/>
              <a:gd name="connsiteX34" fmla="*/ 386732 w 713859"/>
              <a:gd name="connsiteY34" fmla="*/ 420697 h 2365695"/>
              <a:gd name="connsiteX35" fmla="*/ 305964 w 713859"/>
              <a:gd name="connsiteY35" fmla="*/ 409955 h 2365695"/>
              <a:gd name="connsiteX36" fmla="*/ 167780 w 713859"/>
              <a:gd name="connsiteY36" fmla="*/ 436227 h 2365695"/>
              <a:gd name="connsiteX37" fmla="*/ 176169 w 713859"/>
              <a:gd name="connsiteY37" fmla="*/ 360726 h 2365695"/>
              <a:gd name="connsiteX38" fmla="*/ 260058 w 713859"/>
              <a:gd name="connsiteY38" fmla="*/ 251669 h 2365695"/>
              <a:gd name="connsiteX39" fmla="*/ 285225 w 713859"/>
              <a:gd name="connsiteY39" fmla="*/ 184558 h 2365695"/>
              <a:gd name="connsiteX40" fmla="*/ 318781 w 713859"/>
              <a:gd name="connsiteY40" fmla="*/ 50334 h 2365695"/>
              <a:gd name="connsiteX41" fmla="*/ 469783 w 713859"/>
              <a:gd name="connsiteY41" fmla="*/ 0 h 2365695"/>
              <a:gd name="connsiteX42" fmla="*/ 0 w 713859"/>
              <a:gd name="connsiteY42" fmla="*/ 0 h 2365695"/>
              <a:gd name="connsiteX43" fmla="*/ 16778 w 713859"/>
              <a:gd name="connsiteY43"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53396 w 713859"/>
              <a:gd name="connsiteY17" fmla="*/ 1364030 h 2365695"/>
              <a:gd name="connsiteX18" fmla="*/ 410643 w 713859"/>
              <a:gd name="connsiteY18" fmla="*/ 1337982 h 2365695"/>
              <a:gd name="connsiteX19" fmla="*/ 343948 w 713859"/>
              <a:gd name="connsiteY19" fmla="*/ 1300293 h 2365695"/>
              <a:gd name="connsiteX20" fmla="*/ 303104 w 713859"/>
              <a:gd name="connsiteY20" fmla="*/ 1167171 h 2365695"/>
              <a:gd name="connsiteX21" fmla="*/ 368113 w 713859"/>
              <a:gd name="connsiteY21" fmla="*/ 1167880 h 2365695"/>
              <a:gd name="connsiteX22" fmla="*/ 419273 w 713859"/>
              <a:gd name="connsiteY22" fmla="*/ 1163420 h 2365695"/>
              <a:gd name="connsiteX23" fmla="*/ 505123 w 713859"/>
              <a:gd name="connsiteY23" fmla="*/ 1096502 h 2365695"/>
              <a:gd name="connsiteX24" fmla="*/ 530608 w 713859"/>
              <a:gd name="connsiteY24" fmla="*/ 999415 h 2365695"/>
              <a:gd name="connsiteX25" fmla="*/ 431187 w 713859"/>
              <a:gd name="connsiteY25" fmla="*/ 867524 h 2365695"/>
              <a:gd name="connsiteX26" fmla="*/ 471959 w 713859"/>
              <a:gd name="connsiteY26" fmla="*/ 930102 h 2365695"/>
              <a:gd name="connsiteX27" fmla="*/ 405312 w 713859"/>
              <a:gd name="connsiteY27" fmla="*/ 786144 h 2365695"/>
              <a:gd name="connsiteX28" fmla="*/ 471959 w 713859"/>
              <a:gd name="connsiteY28" fmla="*/ 714165 h 2365695"/>
              <a:gd name="connsiteX29" fmla="*/ 466627 w 713859"/>
              <a:gd name="connsiteY29" fmla="*/ 628856 h 2365695"/>
              <a:gd name="connsiteX30" fmla="*/ 421307 w 713859"/>
              <a:gd name="connsiteY30" fmla="*/ 583537 h 2365695"/>
              <a:gd name="connsiteX31" fmla="*/ 458630 w 713859"/>
              <a:gd name="connsiteY31" fmla="*/ 554211 h 2365695"/>
              <a:gd name="connsiteX32" fmla="*/ 418641 w 713859"/>
              <a:gd name="connsiteY32" fmla="*/ 535550 h 2365695"/>
              <a:gd name="connsiteX33" fmla="*/ 414603 w 713859"/>
              <a:gd name="connsiteY33" fmla="*/ 468985 h 2365695"/>
              <a:gd name="connsiteX34" fmla="*/ 386732 w 713859"/>
              <a:gd name="connsiteY34" fmla="*/ 420697 h 2365695"/>
              <a:gd name="connsiteX35" fmla="*/ 305964 w 713859"/>
              <a:gd name="connsiteY35" fmla="*/ 409955 h 2365695"/>
              <a:gd name="connsiteX36" fmla="*/ 167780 w 713859"/>
              <a:gd name="connsiteY36" fmla="*/ 436227 h 2365695"/>
              <a:gd name="connsiteX37" fmla="*/ 176169 w 713859"/>
              <a:gd name="connsiteY37" fmla="*/ 360726 h 2365695"/>
              <a:gd name="connsiteX38" fmla="*/ 260058 w 713859"/>
              <a:gd name="connsiteY38" fmla="*/ 251669 h 2365695"/>
              <a:gd name="connsiteX39" fmla="*/ 285225 w 713859"/>
              <a:gd name="connsiteY39" fmla="*/ 184558 h 2365695"/>
              <a:gd name="connsiteX40" fmla="*/ 318781 w 713859"/>
              <a:gd name="connsiteY40" fmla="*/ 50334 h 2365695"/>
              <a:gd name="connsiteX41" fmla="*/ 469783 w 713859"/>
              <a:gd name="connsiteY41" fmla="*/ 0 h 2365695"/>
              <a:gd name="connsiteX42" fmla="*/ 0 w 713859"/>
              <a:gd name="connsiteY42" fmla="*/ 0 h 2365695"/>
              <a:gd name="connsiteX43" fmla="*/ 16778 w 713859"/>
              <a:gd name="connsiteY43"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21307 w 713859"/>
              <a:gd name="connsiteY17" fmla="*/ 1409962 h 2365695"/>
              <a:gd name="connsiteX18" fmla="*/ 453396 w 713859"/>
              <a:gd name="connsiteY18" fmla="*/ 1364030 h 2365695"/>
              <a:gd name="connsiteX19" fmla="*/ 410643 w 713859"/>
              <a:gd name="connsiteY19" fmla="*/ 1337982 h 2365695"/>
              <a:gd name="connsiteX20" fmla="*/ 343948 w 713859"/>
              <a:gd name="connsiteY20" fmla="*/ 1300293 h 2365695"/>
              <a:gd name="connsiteX21" fmla="*/ 303104 w 713859"/>
              <a:gd name="connsiteY21" fmla="*/ 1167171 h 2365695"/>
              <a:gd name="connsiteX22" fmla="*/ 368113 w 713859"/>
              <a:gd name="connsiteY22" fmla="*/ 1167880 h 2365695"/>
              <a:gd name="connsiteX23" fmla="*/ 419273 w 713859"/>
              <a:gd name="connsiteY23" fmla="*/ 1163420 h 2365695"/>
              <a:gd name="connsiteX24" fmla="*/ 505123 w 713859"/>
              <a:gd name="connsiteY24" fmla="*/ 1096502 h 2365695"/>
              <a:gd name="connsiteX25" fmla="*/ 530608 w 713859"/>
              <a:gd name="connsiteY25" fmla="*/ 999415 h 2365695"/>
              <a:gd name="connsiteX26" fmla="*/ 431187 w 713859"/>
              <a:gd name="connsiteY26" fmla="*/ 867524 h 2365695"/>
              <a:gd name="connsiteX27" fmla="*/ 471959 w 713859"/>
              <a:gd name="connsiteY27" fmla="*/ 930102 h 2365695"/>
              <a:gd name="connsiteX28" fmla="*/ 405312 w 713859"/>
              <a:gd name="connsiteY28" fmla="*/ 786144 h 2365695"/>
              <a:gd name="connsiteX29" fmla="*/ 471959 w 713859"/>
              <a:gd name="connsiteY29" fmla="*/ 714165 h 2365695"/>
              <a:gd name="connsiteX30" fmla="*/ 466627 w 713859"/>
              <a:gd name="connsiteY30" fmla="*/ 628856 h 2365695"/>
              <a:gd name="connsiteX31" fmla="*/ 421307 w 713859"/>
              <a:gd name="connsiteY31" fmla="*/ 583537 h 2365695"/>
              <a:gd name="connsiteX32" fmla="*/ 458630 w 713859"/>
              <a:gd name="connsiteY32" fmla="*/ 554211 h 2365695"/>
              <a:gd name="connsiteX33" fmla="*/ 418641 w 713859"/>
              <a:gd name="connsiteY33" fmla="*/ 535550 h 2365695"/>
              <a:gd name="connsiteX34" fmla="*/ 414603 w 713859"/>
              <a:gd name="connsiteY34" fmla="*/ 468985 h 2365695"/>
              <a:gd name="connsiteX35" fmla="*/ 386732 w 713859"/>
              <a:gd name="connsiteY35" fmla="*/ 420697 h 2365695"/>
              <a:gd name="connsiteX36" fmla="*/ 305964 w 713859"/>
              <a:gd name="connsiteY36" fmla="*/ 409955 h 2365695"/>
              <a:gd name="connsiteX37" fmla="*/ 167780 w 713859"/>
              <a:gd name="connsiteY37" fmla="*/ 436227 h 2365695"/>
              <a:gd name="connsiteX38" fmla="*/ 176169 w 713859"/>
              <a:gd name="connsiteY38" fmla="*/ 360726 h 2365695"/>
              <a:gd name="connsiteX39" fmla="*/ 260058 w 713859"/>
              <a:gd name="connsiteY39" fmla="*/ 251669 h 2365695"/>
              <a:gd name="connsiteX40" fmla="*/ 285225 w 713859"/>
              <a:gd name="connsiteY40" fmla="*/ 184558 h 2365695"/>
              <a:gd name="connsiteX41" fmla="*/ 318781 w 713859"/>
              <a:gd name="connsiteY41" fmla="*/ 50334 h 2365695"/>
              <a:gd name="connsiteX42" fmla="*/ 469783 w 713859"/>
              <a:gd name="connsiteY42" fmla="*/ 0 h 2365695"/>
              <a:gd name="connsiteX43" fmla="*/ 0 w 713859"/>
              <a:gd name="connsiteY43" fmla="*/ 0 h 2365695"/>
              <a:gd name="connsiteX44" fmla="*/ 16778 w 713859"/>
              <a:gd name="connsiteY4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45300 w 713859"/>
              <a:gd name="connsiteY17" fmla="*/ 1444619 h 2365695"/>
              <a:gd name="connsiteX18" fmla="*/ 453396 w 713859"/>
              <a:gd name="connsiteY18" fmla="*/ 1364030 h 2365695"/>
              <a:gd name="connsiteX19" fmla="*/ 410643 w 713859"/>
              <a:gd name="connsiteY19" fmla="*/ 1337982 h 2365695"/>
              <a:gd name="connsiteX20" fmla="*/ 343948 w 713859"/>
              <a:gd name="connsiteY20" fmla="*/ 1300293 h 2365695"/>
              <a:gd name="connsiteX21" fmla="*/ 303104 w 713859"/>
              <a:gd name="connsiteY21" fmla="*/ 1167171 h 2365695"/>
              <a:gd name="connsiteX22" fmla="*/ 368113 w 713859"/>
              <a:gd name="connsiteY22" fmla="*/ 1167880 h 2365695"/>
              <a:gd name="connsiteX23" fmla="*/ 419273 w 713859"/>
              <a:gd name="connsiteY23" fmla="*/ 1163420 h 2365695"/>
              <a:gd name="connsiteX24" fmla="*/ 505123 w 713859"/>
              <a:gd name="connsiteY24" fmla="*/ 1096502 h 2365695"/>
              <a:gd name="connsiteX25" fmla="*/ 530608 w 713859"/>
              <a:gd name="connsiteY25" fmla="*/ 999415 h 2365695"/>
              <a:gd name="connsiteX26" fmla="*/ 431187 w 713859"/>
              <a:gd name="connsiteY26" fmla="*/ 867524 h 2365695"/>
              <a:gd name="connsiteX27" fmla="*/ 471959 w 713859"/>
              <a:gd name="connsiteY27" fmla="*/ 930102 h 2365695"/>
              <a:gd name="connsiteX28" fmla="*/ 405312 w 713859"/>
              <a:gd name="connsiteY28" fmla="*/ 786144 h 2365695"/>
              <a:gd name="connsiteX29" fmla="*/ 471959 w 713859"/>
              <a:gd name="connsiteY29" fmla="*/ 714165 h 2365695"/>
              <a:gd name="connsiteX30" fmla="*/ 466627 w 713859"/>
              <a:gd name="connsiteY30" fmla="*/ 628856 h 2365695"/>
              <a:gd name="connsiteX31" fmla="*/ 421307 w 713859"/>
              <a:gd name="connsiteY31" fmla="*/ 583537 h 2365695"/>
              <a:gd name="connsiteX32" fmla="*/ 458630 w 713859"/>
              <a:gd name="connsiteY32" fmla="*/ 554211 h 2365695"/>
              <a:gd name="connsiteX33" fmla="*/ 418641 w 713859"/>
              <a:gd name="connsiteY33" fmla="*/ 535550 h 2365695"/>
              <a:gd name="connsiteX34" fmla="*/ 414603 w 713859"/>
              <a:gd name="connsiteY34" fmla="*/ 468985 h 2365695"/>
              <a:gd name="connsiteX35" fmla="*/ 386732 w 713859"/>
              <a:gd name="connsiteY35" fmla="*/ 420697 h 2365695"/>
              <a:gd name="connsiteX36" fmla="*/ 305964 w 713859"/>
              <a:gd name="connsiteY36" fmla="*/ 409955 h 2365695"/>
              <a:gd name="connsiteX37" fmla="*/ 167780 w 713859"/>
              <a:gd name="connsiteY37" fmla="*/ 436227 h 2365695"/>
              <a:gd name="connsiteX38" fmla="*/ 176169 w 713859"/>
              <a:gd name="connsiteY38" fmla="*/ 360726 h 2365695"/>
              <a:gd name="connsiteX39" fmla="*/ 260058 w 713859"/>
              <a:gd name="connsiteY39" fmla="*/ 251669 h 2365695"/>
              <a:gd name="connsiteX40" fmla="*/ 285225 w 713859"/>
              <a:gd name="connsiteY40" fmla="*/ 184558 h 2365695"/>
              <a:gd name="connsiteX41" fmla="*/ 318781 w 713859"/>
              <a:gd name="connsiteY41" fmla="*/ 50334 h 2365695"/>
              <a:gd name="connsiteX42" fmla="*/ 469783 w 713859"/>
              <a:gd name="connsiteY42" fmla="*/ 0 h 2365695"/>
              <a:gd name="connsiteX43" fmla="*/ 0 w 713859"/>
              <a:gd name="connsiteY43" fmla="*/ 0 h 2365695"/>
              <a:gd name="connsiteX44" fmla="*/ 16778 w 713859"/>
              <a:gd name="connsiteY4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830240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45300 w 713859"/>
              <a:gd name="connsiteY17" fmla="*/ 1444619 h 2365695"/>
              <a:gd name="connsiteX18" fmla="*/ 453396 w 713859"/>
              <a:gd name="connsiteY18" fmla="*/ 1364030 h 2365695"/>
              <a:gd name="connsiteX19" fmla="*/ 410643 w 713859"/>
              <a:gd name="connsiteY19" fmla="*/ 1337982 h 2365695"/>
              <a:gd name="connsiteX20" fmla="*/ 343948 w 713859"/>
              <a:gd name="connsiteY20" fmla="*/ 1300293 h 2365695"/>
              <a:gd name="connsiteX21" fmla="*/ 303104 w 713859"/>
              <a:gd name="connsiteY21" fmla="*/ 1167171 h 2365695"/>
              <a:gd name="connsiteX22" fmla="*/ 368113 w 713859"/>
              <a:gd name="connsiteY22" fmla="*/ 1167880 h 2365695"/>
              <a:gd name="connsiteX23" fmla="*/ 419273 w 713859"/>
              <a:gd name="connsiteY23" fmla="*/ 1163420 h 2365695"/>
              <a:gd name="connsiteX24" fmla="*/ 505123 w 713859"/>
              <a:gd name="connsiteY24" fmla="*/ 1096502 h 2365695"/>
              <a:gd name="connsiteX25" fmla="*/ 530608 w 713859"/>
              <a:gd name="connsiteY25" fmla="*/ 999415 h 2365695"/>
              <a:gd name="connsiteX26" fmla="*/ 431187 w 713859"/>
              <a:gd name="connsiteY26" fmla="*/ 867524 h 2365695"/>
              <a:gd name="connsiteX27" fmla="*/ 471959 w 713859"/>
              <a:gd name="connsiteY27" fmla="*/ 930102 h 2365695"/>
              <a:gd name="connsiteX28" fmla="*/ 405312 w 713859"/>
              <a:gd name="connsiteY28" fmla="*/ 786144 h 2365695"/>
              <a:gd name="connsiteX29" fmla="*/ 471959 w 713859"/>
              <a:gd name="connsiteY29" fmla="*/ 714165 h 2365695"/>
              <a:gd name="connsiteX30" fmla="*/ 466627 w 713859"/>
              <a:gd name="connsiteY30" fmla="*/ 628856 h 2365695"/>
              <a:gd name="connsiteX31" fmla="*/ 421307 w 713859"/>
              <a:gd name="connsiteY31" fmla="*/ 583537 h 2365695"/>
              <a:gd name="connsiteX32" fmla="*/ 458630 w 713859"/>
              <a:gd name="connsiteY32" fmla="*/ 554211 h 2365695"/>
              <a:gd name="connsiteX33" fmla="*/ 418641 w 713859"/>
              <a:gd name="connsiteY33" fmla="*/ 535550 h 2365695"/>
              <a:gd name="connsiteX34" fmla="*/ 414603 w 713859"/>
              <a:gd name="connsiteY34" fmla="*/ 468985 h 2365695"/>
              <a:gd name="connsiteX35" fmla="*/ 386732 w 713859"/>
              <a:gd name="connsiteY35" fmla="*/ 420697 h 2365695"/>
              <a:gd name="connsiteX36" fmla="*/ 305964 w 713859"/>
              <a:gd name="connsiteY36" fmla="*/ 409955 h 2365695"/>
              <a:gd name="connsiteX37" fmla="*/ 167780 w 713859"/>
              <a:gd name="connsiteY37" fmla="*/ 436227 h 2365695"/>
              <a:gd name="connsiteX38" fmla="*/ 176169 w 713859"/>
              <a:gd name="connsiteY38" fmla="*/ 360726 h 2365695"/>
              <a:gd name="connsiteX39" fmla="*/ 260058 w 713859"/>
              <a:gd name="connsiteY39" fmla="*/ 251669 h 2365695"/>
              <a:gd name="connsiteX40" fmla="*/ 285225 w 713859"/>
              <a:gd name="connsiteY40" fmla="*/ 184558 h 2365695"/>
              <a:gd name="connsiteX41" fmla="*/ 318781 w 713859"/>
              <a:gd name="connsiteY41" fmla="*/ 50334 h 2365695"/>
              <a:gd name="connsiteX42" fmla="*/ 469783 w 713859"/>
              <a:gd name="connsiteY42" fmla="*/ 0 h 2365695"/>
              <a:gd name="connsiteX43" fmla="*/ 0 w 713859"/>
              <a:gd name="connsiteY43" fmla="*/ 0 h 2365695"/>
              <a:gd name="connsiteX44" fmla="*/ 16778 w 713859"/>
              <a:gd name="connsiteY4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830240 h 2365695"/>
              <a:gd name="connsiteX13" fmla="*/ 629246 w 713859"/>
              <a:gd name="connsiteY13" fmla="*/ 1895153 h 2365695"/>
              <a:gd name="connsiteX14" fmla="*/ 703261 w 713859"/>
              <a:gd name="connsiteY14" fmla="*/ 1754005 h 2365695"/>
              <a:gd name="connsiteX15" fmla="*/ 453005 w 713859"/>
              <a:gd name="connsiteY15" fmla="*/ 1711354 h 2365695"/>
              <a:gd name="connsiteX16" fmla="*/ 377504 w 713859"/>
              <a:gd name="connsiteY16" fmla="*/ 1602297 h 2365695"/>
              <a:gd name="connsiteX17" fmla="*/ 394282 w 713859"/>
              <a:gd name="connsiteY17" fmla="*/ 1459293 h 2365695"/>
              <a:gd name="connsiteX18" fmla="*/ 445300 w 713859"/>
              <a:gd name="connsiteY18" fmla="*/ 1444619 h 2365695"/>
              <a:gd name="connsiteX19" fmla="*/ 453396 w 713859"/>
              <a:gd name="connsiteY19" fmla="*/ 1364030 h 2365695"/>
              <a:gd name="connsiteX20" fmla="*/ 410643 w 713859"/>
              <a:gd name="connsiteY20" fmla="*/ 1337982 h 2365695"/>
              <a:gd name="connsiteX21" fmla="*/ 343948 w 713859"/>
              <a:gd name="connsiteY21" fmla="*/ 1300293 h 2365695"/>
              <a:gd name="connsiteX22" fmla="*/ 303104 w 713859"/>
              <a:gd name="connsiteY22" fmla="*/ 1167171 h 2365695"/>
              <a:gd name="connsiteX23" fmla="*/ 368113 w 713859"/>
              <a:gd name="connsiteY23" fmla="*/ 1167880 h 2365695"/>
              <a:gd name="connsiteX24" fmla="*/ 419273 w 713859"/>
              <a:gd name="connsiteY24" fmla="*/ 1163420 h 2365695"/>
              <a:gd name="connsiteX25" fmla="*/ 505123 w 713859"/>
              <a:gd name="connsiteY25" fmla="*/ 1096502 h 2365695"/>
              <a:gd name="connsiteX26" fmla="*/ 530608 w 713859"/>
              <a:gd name="connsiteY26" fmla="*/ 999415 h 2365695"/>
              <a:gd name="connsiteX27" fmla="*/ 431187 w 713859"/>
              <a:gd name="connsiteY27" fmla="*/ 867524 h 2365695"/>
              <a:gd name="connsiteX28" fmla="*/ 471959 w 713859"/>
              <a:gd name="connsiteY28" fmla="*/ 930102 h 2365695"/>
              <a:gd name="connsiteX29" fmla="*/ 405312 w 713859"/>
              <a:gd name="connsiteY29" fmla="*/ 786144 h 2365695"/>
              <a:gd name="connsiteX30" fmla="*/ 471959 w 713859"/>
              <a:gd name="connsiteY30" fmla="*/ 714165 h 2365695"/>
              <a:gd name="connsiteX31" fmla="*/ 466627 w 713859"/>
              <a:gd name="connsiteY31" fmla="*/ 628856 h 2365695"/>
              <a:gd name="connsiteX32" fmla="*/ 421307 w 713859"/>
              <a:gd name="connsiteY32" fmla="*/ 583537 h 2365695"/>
              <a:gd name="connsiteX33" fmla="*/ 458630 w 713859"/>
              <a:gd name="connsiteY33" fmla="*/ 554211 h 2365695"/>
              <a:gd name="connsiteX34" fmla="*/ 418641 w 713859"/>
              <a:gd name="connsiteY34" fmla="*/ 535550 h 2365695"/>
              <a:gd name="connsiteX35" fmla="*/ 414603 w 713859"/>
              <a:gd name="connsiteY35" fmla="*/ 468985 h 2365695"/>
              <a:gd name="connsiteX36" fmla="*/ 386732 w 713859"/>
              <a:gd name="connsiteY36" fmla="*/ 420697 h 2365695"/>
              <a:gd name="connsiteX37" fmla="*/ 305964 w 713859"/>
              <a:gd name="connsiteY37" fmla="*/ 409955 h 2365695"/>
              <a:gd name="connsiteX38" fmla="*/ 167780 w 713859"/>
              <a:gd name="connsiteY38" fmla="*/ 436227 h 2365695"/>
              <a:gd name="connsiteX39" fmla="*/ 176169 w 713859"/>
              <a:gd name="connsiteY39" fmla="*/ 360726 h 2365695"/>
              <a:gd name="connsiteX40" fmla="*/ 260058 w 713859"/>
              <a:gd name="connsiteY40" fmla="*/ 251669 h 2365695"/>
              <a:gd name="connsiteX41" fmla="*/ 285225 w 713859"/>
              <a:gd name="connsiteY41" fmla="*/ 184558 h 2365695"/>
              <a:gd name="connsiteX42" fmla="*/ 318781 w 713859"/>
              <a:gd name="connsiteY42" fmla="*/ 50334 h 2365695"/>
              <a:gd name="connsiteX43" fmla="*/ 469783 w 713859"/>
              <a:gd name="connsiteY43" fmla="*/ 0 h 2365695"/>
              <a:gd name="connsiteX44" fmla="*/ 0 w 713859"/>
              <a:gd name="connsiteY44" fmla="*/ 0 h 2365695"/>
              <a:gd name="connsiteX45" fmla="*/ 16778 w 713859"/>
              <a:gd name="connsiteY45"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830240 h 2365695"/>
              <a:gd name="connsiteX13" fmla="*/ 663902 w 713859"/>
              <a:gd name="connsiteY13" fmla="*/ 1932476 h 2365695"/>
              <a:gd name="connsiteX14" fmla="*/ 703261 w 713859"/>
              <a:gd name="connsiteY14" fmla="*/ 1754005 h 2365695"/>
              <a:gd name="connsiteX15" fmla="*/ 453005 w 713859"/>
              <a:gd name="connsiteY15" fmla="*/ 1711354 h 2365695"/>
              <a:gd name="connsiteX16" fmla="*/ 377504 w 713859"/>
              <a:gd name="connsiteY16" fmla="*/ 1602297 h 2365695"/>
              <a:gd name="connsiteX17" fmla="*/ 394282 w 713859"/>
              <a:gd name="connsiteY17" fmla="*/ 1459293 h 2365695"/>
              <a:gd name="connsiteX18" fmla="*/ 445300 w 713859"/>
              <a:gd name="connsiteY18" fmla="*/ 1444619 h 2365695"/>
              <a:gd name="connsiteX19" fmla="*/ 453396 w 713859"/>
              <a:gd name="connsiteY19" fmla="*/ 1364030 h 2365695"/>
              <a:gd name="connsiteX20" fmla="*/ 410643 w 713859"/>
              <a:gd name="connsiteY20" fmla="*/ 1337982 h 2365695"/>
              <a:gd name="connsiteX21" fmla="*/ 343948 w 713859"/>
              <a:gd name="connsiteY21" fmla="*/ 1300293 h 2365695"/>
              <a:gd name="connsiteX22" fmla="*/ 303104 w 713859"/>
              <a:gd name="connsiteY22" fmla="*/ 1167171 h 2365695"/>
              <a:gd name="connsiteX23" fmla="*/ 368113 w 713859"/>
              <a:gd name="connsiteY23" fmla="*/ 1167880 h 2365695"/>
              <a:gd name="connsiteX24" fmla="*/ 419273 w 713859"/>
              <a:gd name="connsiteY24" fmla="*/ 1163420 h 2365695"/>
              <a:gd name="connsiteX25" fmla="*/ 505123 w 713859"/>
              <a:gd name="connsiteY25" fmla="*/ 1096502 h 2365695"/>
              <a:gd name="connsiteX26" fmla="*/ 530608 w 713859"/>
              <a:gd name="connsiteY26" fmla="*/ 999415 h 2365695"/>
              <a:gd name="connsiteX27" fmla="*/ 431187 w 713859"/>
              <a:gd name="connsiteY27" fmla="*/ 867524 h 2365695"/>
              <a:gd name="connsiteX28" fmla="*/ 471959 w 713859"/>
              <a:gd name="connsiteY28" fmla="*/ 930102 h 2365695"/>
              <a:gd name="connsiteX29" fmla="*/ 405312 w 713859"/>
              <a:gd name="connsiteY29" fmla="*/ 786144 h 2365695"/>
              <a:gd name="connsiteX30" fmla="*/ 471959 w 713859"/>
              <a:gd name="connsiteY30" fmla="*/ 714165 h 2365695"/>
              <a:gd name="connsiteX31" fmla="*/ 466627 w 713859"/>
              <a:gd name="connsiteY31" fmla="*/ 628856 h 2365695"/>
              <a:gd name="connsiteX32" fmla="*/ 421307 w 713859"/>
              <a:gd name="connsiteY32" fmla="*/ 583537 h 2365695"/>
              <a:gd name="connsiteX33" fmla="*/ 458630 w 713859"/>
              <a:gd name="connsiteY33" fmla="*/ 554211 h 2365695"/>
              <a:gd name="connsiteX34" fmla="*/ 418641 w 713859"/>
              <a:gd name="connsiteY34" fmla="*/ 535550 h 2365695"/>
              <a:gd name="connsiteX35" fmla="*/ 414603 w 713859"/>
              <a:gd name="connsiteY35" fmla="*/ 468985 h 2365695"/>
              <a:gd name="connsiteX36" fmla="*/ 386732 w 713859"/>
              <a:gd name="connsiteY36" fmla="*/ 420697 h 2365695"/>
              <a:gd name="connsiteX37" fmla="*/ 305964 w 713859"/>
              <a:gd name="connsiteY37" fmla="*/ 409955 h 2365695"/>
              <a:gd name="connsiteX38" fmla="*/ 167780 w 713859"/>
              <a:gd name="connsiteY38" fmla="*/ 436227 h 2365695"/>
              <a:gd name="connsiteX39" fmla="*/ 176169 w 713859"/>
              <a:gd name="connsiteY39" fmla="*/ 360726 h 2365695"/>
              <a:gd name="connsiteX40" fmla="*/ 260058 w 713859"/>
              <a:gd name="connsiteY40" fmla="*/ 251669 h 2365695"/>
              <a:gd name="connsiteX41" fmla="*/ 285225 w 713859"/>
              <a:gd name="connsiteY41" fmla="*/ 184558 h 2365695"/>
              <a:gd name="connsiteX42" fmla="*/ 318781 w 713859"/>
              <a:gd name="connsiteY42" fmla="*/ 50334 h 2365695"/>
              <a:gd name="connsiteX43" fmla="*/ 469783 w 713859"/>
              <a:gd name="connsiteY43" fmla="*/ 0 h 2365695"/>
              <a:gd name="connsiteX44" fmla="*/ 0 w 713859"/>
              <a:gd name="connsiteY44" fmla="*/ 0 h 2365695"/>
              <a:gd name="connsiteX45" fmla="*/ 16778 w 713859"/>
              <a:gd name="connsiteY45" fmla="*/ 2365695 h 2365695"/>
              <a:gd name="connsiteX0" fmla="*/ 16778 w 703261"/>
              <a:gd name="connsiteY0" fmla="*/ 2365695 h 2365695"/>
              <a:gd name="connsiteX1" fmla="*/ 75501 w 703261"/>
              <a:gd name="connsiteY1" fmla="*/ 2323750 h 2365695"/>
              <a:gd name="connsiteX2" fmla="*/ 125835 w 703261"/>
              <a:gd name="connsiteY2" fmla="*/ 2348917 h 2365695"/>
              <a:gd name="connsiteX3" fmla="*/ 209725 w 703261"/>
              <a:gd name="connsiteY3" fmla="*/ 2298583 h 2365695"/>
              <a:gd name="connsiteX4" fmla="*/ 260058 w 703261"/>
              <a:gd name="connsiteY4" fmla="*/ 2281805 h 2365695"/>
              <a:gd name="connsiteX5" fmla="*/ 276836 w 703261"/>
              <a:gd name="connsiteY5" fmla="*/ 2231471 h 2365695"/>
              <a:gd name="connsiteX6" fmla="*/ 276836 w 703261"/>
              <a:gd name="connsiteY6" fmla="*/ 2197915 h 2365695"/>
              <a:gd name="connsiteX7" fmla="*/ 310392 w 703261"/>
              <a:gd name="connsiteY7" fmla="*/ 2147581 h 2365695"/>
              <a:gd name="connsiteX8" fmla="*/ 385893 w 703261"/>
              <a:gd name="connsiteY8" fmla="*/ 2130803 h 2365695"/>
              <a:gd name="connsiteX9" fmla="*/ 436227 w 703261"/>
              <a:gd name="connsiteY9" fmla="*/ 2063691 h 2365695"/>
              <a:gd name="connsiteX10" fmla="*/ 503339 w 703261"/>
              <a:gd name="connsiteY10" fmla="*/ 2038525 h 2365695"/>
              <a:gd name="connsiteX11" fmla="*/ 511728 w 703261"/>
              <a:gd name="connsiteY11" fmla="*/ 2021747 h 2365695"/>
              <a:gd name="connsiteX12" fmla="*/ 644546 w 703261"/>
              <a:gd name="connsiteY12" fmla="*/ 1915548 h 2365695"/>
              <a:gd name="connsiteX13" fmla="*/ 663902 w 703261"/>
              <a:gd name="connsiteY13" fmla="*/ 1932476 h 2365695"/>
              <a:gd name="connsiteX14" fmla="*/ 703261 w 703261"/>
              <a:gd name="connsiteY14" fmla="*/ 1754005 h 2365695"/>
              <a:gd name="connsiteX15" fmla="*/ 453005 w 703261"/>
              <a:gd name="connsiteY15" fmla="*/ 1711354 h 2365695"/>
              <a:gd name="connsiteX16" fmla="*/ 377504 w 703261"/>
              <a:gd name="connsiteY16" fmla="*/ 1602297 h 2365695"/>
              <a:gd name="connsiteX17" fmla="*/ 394282 w 703261"/>
              <a:gd name="connsiteY17" fmla="*/ 1459293 h 2365695"/>
              <a:gd name="connsiteX18" fmla="*/ 445300 w 703261"/>
              <a:gd name="connsiteY18" fmla="*/ 1444619 h 2365695"/>
              <a:gd name="connsiteX19" fmla="*/ 453396 w 703261"/>
              <a:gd name="connsiteY19" fmla="*/ 1364030 h 2365695"/>
              <a:gd name="connsiteX20" fmla="*/ 410643 w 703261"/>
              <a:gd name="connsiteY20" fmla="*/ 1337982 h 2365695"/>
              <a:gd name="connsiteX21" fmla="*/ 343948 w 703261"/>
              <a:gd name="connsiteY21" fmla="*/ 1300293 h 2365695"/>
              <a:gd name="connsiteX22" fmla="*/ 303104 w 703261"/>
              <a:gd name="connsiteY22" fmla="*/ 1167171 h 2365695"/>
              <a:gd name="connsiteX23" fmla="*/ 368113 w 703261"/>
              <a:gd name="connsiteY23" fmla="*/ 1167880 h 2365695"/>
              <a:gd name="connsiteX24" fmla="*/ 419273 w 703261"/>
              <a:gd name="connsiteY24" fmla="*/ 1163420 h 2365695"/>
              <a:gd name="connsiteX25" fmla="*/ 505123 w 703261"/>
              <a:gd name="connsiteY25" fmla="*/ 1096502 h 2365695"/>
              <a:gd name="connsiteX26" fmla="*/ 530608 w 703261"/>
              <a:gd name="connsiteY26" fmla="*/ 999415 h 2365695"/>
              <a:gd name="connsiteX27" fmla="*/ 431187 w 703261"/>
              <a:gd name="connsiteY27" fmla="*/ 867524 h 2365695"/>
              <a:gd name="connsiteX28" fmla="*/ 471959 w 703261"/>
              <a:gd name="connsiteY28" fmla="*/ 930102 h 2365695"/>
              <a:gd name="connsiteX29" fmla="*/ 405312 w 703261"/>
              <a:gd name="connsiteY29" fmla="*/ 786144 h 2365695"/>
              <a:gd name="connsiteX30" fmla="*/ 471959 w 703261"/>
              <a:gd name="connsiteY30" fmla="*/ 714165 h 2365695"/>
              <a:gd name="connsiteX31" fmla="*/ 466627 w 703261"/>
              <a:gd name="connsiteY31" fmla="*/ 628856 h 2365695"/>
              <a:gd name="connsiteX32" fmla="*/ 421307 w 703261"/>
              <a:gd name="connsiteY32" fmla="*/ 583537 h 2365695"/>
              <a:gd name="connsiteX33" fmla="*/ 458630 w 703261"/>
              <a:gd name="connsiteY33" fmla="*/ 554211 h 2365695"/>
              <a:gd name="connsiteX34" fmla="*/ 418641 w 703261"/>
              <a:gd name="connsiteY34" fmla="*/ 535550 h 2365695"/>
              <a:gd name="connsiteX35" fmla="*/ 414603 w 703261"/>
              <a:gd name="connsiteY35" fmla="*/ 468985 h 2365695"/>
              <a:gd name="connsiteX36" fmla="*/ 386732 w 703261"/>
              <a:gd name="connsiteY36" fmla="*/ 420697 h 2365695"/>
              <a:gd name="connsiteX37" fmla="*/ 305964 w 703261"/>
              <a:gd name="connsiteY37" fmla="*/ 409955 h 2365695"/>
              <a:gd name="connsiteX38" fmla="*/ 167780 w 703261"/>
              <a:gd name="connsiteY38" fmla="*/ 436227 h 2365695"/>
              <a:gd name="connsiteX39" fmla="*/ 176169 w 703261"/>
              <a:gd name="connsiteY39" fmla="*/ 360726 h 2365695"/>
              <a:gd name="connsiteX40" fmla="*/ 260058 w 703261"/>
              <a:gd name="connsiteY40" fmla="*/ 251669 h 2365695"/>
              <a:gd name="connsiteX41" fmla="*/ 285225 w 703261"/>
              <a:gd name="connsiteY41" fmla="*/ 184558 h 2365695"/>
              <a:gd name="connsiteX42" fmla="*/ 318781 w 703261"/>
              <a:gd name="connsiteY42" fmla="*/ 50334 h 2365695"/>
              <a:gd name="connsiteX43" fmla="*/ 469783 w 703261"/>
              <a:gd name="connsiteY43" fmla="*/ 0 h 2365695"/>
              <a:gd name="connsiteX44" fmla="*/ 0 w 703261"/>
              <a:gd name="connsiteY44" fmla="*/ 0 h 2365695"/>
              <a:gd name="connsiteX45" fmla="*/ 16778 w 703261"/>
              <a:gd name="connsiteY45"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44546 w 703890"/>
              <a:gd name="connsiteY12" fmla="*/ 1915548 h 2365695"/>
              <a:gd name="connsiteX13" fmla="*/ 703890 w 703890"/>
              <a:gd name="connsiteY13" fmla="*/ 1865828 h 2365695"/>
              <a:gd name="connsiteX14" fmla="*/ 703261 w 703890"/>
              <a:gd name="connsiteY14" fmla="*/ 1754005 h 2365695"/>
              <a:gd name="connsiteX15" fmla="*/ 453005 w 703890"/>
              <a:gd name="connsiteY15" fmla="*/ 1711354 h 2365695"/>
              <a:gd name="connsiteX16" fmla="*/ 377504 w 703890"/>
              <a:gd name="connsiteY16" fmla="*/ 1602297 h 2365695"/>
              <a:gd name="connsiteX17" fmla="*/ 394282 w 703890"/>
              <a:gd name="connsiteY17" fmla="*/ 1459293 h 2365695"/>
              <a:gd name="connsiteX18" fmla="*/ 445300 w 703890"/>
              <a:gd name="connsiteY18" fmla="*/ 1444619 h 2365695"/>
              <a:gd name="connsiteX19" fmla="*/ 453396 w 703890"/>
              <a:gd name="connsiteY19" fmla="*/ 1364030 h 2365695"/>
              <a:gd name="connsiteX20" fmla="*/ 410643 w 703890"/>
              <a:gd name="connsiteY20" fmla="*/ 1337982 h 2365695"/>
              <a:gd name="connsiteX21" fmla="*/ 343948 w 703890"/>
              <a:gd name="connsiteY21" fmla="*/ 1300293 h 2365695"/>
              <a:gd name="connsiteX22" fmla="*/ 303104 w 703890"/>
              <a:gd name="connsiteY22" fmla="*/ 1167171 h 2365695"/>
              <a:gd name="connsiteX23" fmla="*/ 368113 w 703890"/>
              <a:gd name="connsiteY23" fmla="*/ 1167880 h 2365695"/>
              <a:gd name="connsiteX24" fmla="*/ 419273 w 703890"/>
              <a:gd name="connsiteY24" fmla="*/ 1163420 h 2365695"/>
              <a:gd name="connsiteX25" fmla="*/ 505123 w 703890"/>
              <a:gd name="connsiteY25" fmla="*/ 1096502 h 2365695"/>
              <a:gd name="connsiteX26" fmla="*/ 530608 w 703890"/>
              <a:gd name="connsiteY26" fmla="*/ 999415 h 2365695"/>
              <a:gd name="connsiteX27" fmla="*/ 431187 w 703890"/>
              <a:gd name="connsiteY27" fmla="*/ 867524 h 2365695"/>
              <a:gd name="connsiteX28" fmla="*/ 471959 w 703890"/>
              <a:gd name="connsiteY28" fmla="*/ 930102 h 2365695"/>
              <a:gd name="connsiteX29" fmla="*/ 405312 w 703890"/>
              <a:gd name="connsiteY29" fmla="*/ 786144 h 2365695"/>
              <a:gd name="connsiteX30" fmla="*/ 471959 w 703890"/>
              <a:gd name="connsiteY30" fmla="*/ 714165 h 2365695"/>
              <a:gd name="connsiteX31" fmla="*/ 466627 w 703890"/>
              <a:gd name="connsiteY31" fmla="*/ 628856 h 2365695"/>
              <a:gd name="connsiteX32" fmla="*/ 421307 w 703890"/>
              <a:gd name="connsiteY32" fmla="*/ 583537 h 2365695"/>
              <a:gd name="connsiteX33" fmla="*/ 458630 w 703890"/>
              <a:gd name="connsiteY33" fmla="*/ 554211 h 2365695"/>
              <a:gd name="connsiteX34" fmla="*/ 418641 w 703890"/>
              <a:gd name="connsiteY34" fmla="*/ 535550 h 2365695"/>
              <a:gd name="connsiteX35" fmla="*/ 414603 w 703890"/>
              <a:gd name="connsiteY35" fmla="*/ 468985 h 2365695"/>
              <a:gd name="connsiteX36" fmla="*/ 386732 w 703890"/>
              <a:gd name="connsiteY36" fmla="*/ 420697 h 2365695"/>
              <a:gd name="connsiteX37" fmla="*/ 305964 w 703890"/>
              <a:gd name="connsiteY37" fmla="*/ 409955 h 2365695"/>
              <a:gd name="connsiteX38" fmla="*/ 167780 w 703890"/>
              <a:gd name="connsiteY38" fmla="*/ 436227 h 2365695"/>
              <a:gd name="connsiteX39" fmla="*/ 176169 w 703890"/>
              <a:gd name="connsiteY39" fmla="*/ 360726 h 2365695"/>
              <a:gd name="connsiteX40" fmla="*/ 260058 w 703890"/>
              <a:gd name="connsiteY40" fmla="*/ 251669 h 2365695"/>
              <a:gd name="connsiteX41" fmla="*/ 285225 w 703890"/>
              <a:gd name="connsiteY41" fmla="*/ 184558 h 2365695"/>
              <a:gd name="connsiteX42" fmla="*/ 318781 w 703890"/>
              <a:gd name="connsiteY42" fmla="*/ 50334 h 2365695"/>
              <a:gd name="connsiteX43" fmla="*/ 469783 w 703890"/>
              <a:gd name="connsiteY43" fmla="*/ 0 h 2365695"/>
              <a:gd name="connsiteX44" fmla="*/ 0 w 703890"/>
              <a:gd name="connsiteY44" fmla="*/ 0 h 2365695"/>
              <a:gd name="connsiteX45" fmla="*/ 16778 w 703890"/>
              <a:gd name="connsiteY45"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52544 w 703890"/>
              <a:gd name="connsiteY12" fmla="*/ 1944873 h 2365695"/>
              <a:gd name="connsiteX13" fmla="*/ 703890 w 703890"/>
              <a:gd name="connsiteY13" fmla="*/ 1865828 h 2365695"/>
              <a:gd name="connsiteX14" fmla="*/ 703261 w 703890"/>
              <a:gd name="connsiteY14" fmla="*/ 1754005 h 2365695"/>
              <a:gd name="connsiteX15" fmla="*/ 453005 w 703890"/>
              <a:gd name="connsiteY15" fmla="*/ 1711354 h 2365695"/>
              <a:gd name="connsiteX16" fmla="*/ 377504 w 703890"/>
              <a:gd name="connsiteY16" fmla="*/ 1602297 h 2365695"/>
              <a:gd name="connsiteX17" fmla="*/ 394282 w 703890"/>
              <a:gd name="connsiteY17" fmla="*/ 1459293 h 2365695"/>
              <a:gd name="connsiteX18" fmla="*/ 445300 w 703890"/>
              <a:gd name="connsiteY18" fmla="*/ 1444619 h 2365695"/>
              <a:gd name="connsiteX19" fmla="*/ 453396 w 703890"/>
              <a:gd name="connsiteY19" fmla="*/ 1364030 h 2365695"/>
              <a:gd name="connsiteX20" fmla="*/ 410643 w 703890"/>
              <a:gd name="connsiteY20" fmla="*/ 1337982 h 2365695"/>
              <a:gd name="connsiteX21" fmla="*/ 343948 w 703890"/>
              <a:gd name="connsiteY21" fmla="*/ 1300293 h 2365695"/>
              <a:gd name="connsiteX22" fmla="*/ 303104 w 703890"/>
              <a:gd name="connsiteY22" fmla="*/ 1167171 h 2365695"/>
              <a:gd name="connsiteX23" fmla="*/ 368113 w 703890"/>
              <a:gd name="connsiteY23" fmla="*/ 1167880 h 2365695"/>
              <a:gd name="connsiteX24" fmla="*/ 419273 w 703890"/>
              <a:gd name="connsiteY24" fmla="*/ 1163420 h 2365695"/>
              <a:gd name="connsiteX25" fmla="*/ 505123 w 703890"/>
              <a:gd name="connsiteY25" fmla="*/ 1096502 h 2365695"/>
              <a:gd name="connsiteX26" fmla="*/ 530608 w 703890"/>
              <a:gd name="connsiteY26" fmla="*/ 999415 h 2365695"/>
              <a:gd name="connsiteX27" fmla="*/ 431187 w 703890"/>
              <a:gd name="connsiteY27" fmla="*/ 867524 h 2365695"/>
              <a:gd name="connsiteX28" fmla="*/ 471959 w 703890"/>
              <a:gd name="connsiteY28" fmla="*/ 930102 h 2365695"/>
              <a:gd name="connsiteX29" fmla="*/ 405312 w 703890"/>
              <a:gd name="connsiteY29" fmla="*/ 786144 h 2365695"/>
              <a:gd name="connsiteX30" fmla="*/ 471959 w 703890"/>
              <a:gd name="connsiteY30" fmla="*/ 714165 h 2365695"/>
              <a:gd name="connsiteX31" fmla="*/ 466627 w 703890"/>
              <a:gd name="connsiteY31" fmla="*/ 628856 h 2365695"/>
              <a:gd name="connsiteX32" fmla="*/ 421307 w 703890"/>
              <a:gd name="connsiteY32" fmla="*/ 583537 h 2365695"/>
              <a:gd name="connsiteX33" fmla="*/ 458630 w 703890"/>
              <a:gd name="connsiteY33" fmla="*/ 554211 h 2365695"/>
              <a:gd name="connsiteX34" fmla="*/ 418641 w 703890"/>
              <a:gd name="connsiteY34" fmla="*/ 535550 h 2365695"/>
              <a:gd name="connsiteX35" fmla="*/ 414603 w 703890"/>
              <a:gd name="connsiteY35" fmla="*/ 468985 h 2365695"/>
              <a:gd name="connsiteX36" fmla="*/ 386732 w 703890"/>
              <a:gd name="connsiteY36" fmla="*/ 420697 h 2365695"/>
              <a:gd name="connsiteX37" fmla="*/ 305964 w 703890"/>
              <a:gd name="connsiteY37" fmla="*/ 409955 h 2365695"/>
              <a:gd name="connsiteX38" fmla="*/ 167780 w 703890"/>
              <a:gd name="connsiteY38" fmla="*/ 436227 h 2365695"/>
              <a:gd name="connsiteX39" fmla="*/ 176169 w 703890"/>
              <a:gd name="connsiteY39" fmla="*/ 360726 h 2365695"/>
              <a:gd name="connsiteX40" fmla="*/ 260058 w 703890"/>
              <a:gd name="connsiteY40" fmla="*/ 251669 h 2365695"/>
              <a:gd name="connsiteX41" fmla="*/ 285225 w 703890"/>
              <a:gd name="connsiteY41" fmla="*/ 184558 h 2365695"/>
              <a:gd name="connsiteX42" fmla="*/ 318781 w 703890"/>
              <a:gd name="connsiteY42" fmla="*/ 50334 h 2365695"/>
              <a:gd name="connsiteX43" fmla="*/ 469783 w 703890"/>
              <a:gd name="connsiteY43" fmla="*/ 0 h 2365695"/>
              <a:gd name="connsiteX44" fmla="*/ 0 w 703890"/>
              <a:gd name="connsiteY44" fmla="*/ 0 h 2365695"/>
              <a:gd name="connsiteX45" fmla="*/ 16778 w 703890"/>
              <a:gd name="connsiteY45"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52544 w 703890"/>
              <a:gd name="connsiteY12" fmla="*/ 1944873 h 2365695"/>
              <a:gd name="connsiteX13" fmla="*/ 599921 w 703890"/>
              <a:gd name="connsiteY13" fmla="*/ 1964467 h 2365695"/>
              <a:gd name="connsiteX14" fmla="*/ 703890 w 703890"/>
              <a:gd name="connsiteY14" fmla="*/ 1865828 h 2365695"/>
              <a:gd name="connsiteX15" fmla="*/ 703261 w 703890"/>
              <a:gd name="connsiteY15" fmla="*/ 1754005 h 2365695"/>
              <a:gd name="connsiteX16" fmla="*/ 453005 w 703890"/>
              <a:gd name="connsiteY16" fmla="*/ 1711354 h 2365695"/>
              <a:gd name="connsiteX17" fmla="*/ 377504 w 703890"/>
              <a:gd name="connsiteY17" fmla="*/ 1602297 h 2365695"/>
              <a:gd name="connsiteX18" fmla="*/ 394282 w 703890"/>
              <a:gd name="connsiteY18" fmla="*/ 1459293 h 2365695"/>
              <a:gd name="connsiteX19" fmla="*/ 445300 w 703890"/>
              <a:gd name="connsiteY19" fmla="*/ 1444619 h 2365695"/>
              <a:gd name="connsiteX20" fmla="*/ 453396 w 703890"/>
              <a:gd name="connsiteY20" fmla="*/ 1364030 h 2365695"/>
              <a:gd name="connsiteX21" fmla="*/ 410643 w 703890"/>
              <a:gd name="connsiteY21" fmla="*/ 1337982 h 2365695"/>
              <a:gd name="connsiteX22" fmla="*/ 343948 w 703890"/>
              <a:gd name="connsiteY22" fmla="*/ 1300293 h 2365695"/>
              <a:gd name="connsiteX23" fmla="*/ 303104 w 703890"/>
              <a:gd name="connsiteY23" fmla="*/ 1167171 h 2365695"/>
              <a:gd name="connsiteX24" fmla="*/ 368113 w 703890"/>
              <a:gd name="connsiteY24" fmla="*/ 1167880 h 2365695"/>
              <a:gd name="connsiteX25" fmla="*/ 419273 w 703890"/>
              <a:gd name="connsiteY25" fmla="*/ 1163420 h 2365695"/>
              <a:gd name="connsiteX26" fmla="*/ 505123 w 703890"/>
              <a:gd name="connsiteY26" fmla="*/ 1096502 h 2365695"/>
              <a:gd name="connsiteX27" fmla="*/ 530608 w 703890"/>
              <a:gd name="connsiteY27" fmla="*/ 999415 h 2365695"/>
              <a:gd name="connsiteX28" fmla="*/ 431187 w 703890"/>
              <a:gd name="connsiteY28" fmla="*/ 867524 h 2365695"/>
              <a:gd name="connsiteX29" fmla="*/ 471959 w 703890"/>
              <a:gd name="connsiteY29" fmla="*/ 930102 h 2365695"/>
              <a:gd name="connsiteX30" fmla="*/ 405312 w 703890"/>
              <a:gd name="connsiteY30" fmla="*/ 786144 h 2365695"/>
              <a:gd name="connsiteX31" fmla="*/ 471959 w 703890"/>
              <a:gd name="connsiteY31" fmla="*/ 714165 h 2365695"/>
              <a:gd name="connsiteX32" fmla="*/ 466627 w 703890"/>
              <a:gd name="connsiteY32" fmla="*/ 628856 h 2365695"/>
              <a:gd name="connsiteX33" fmla="*/ 421307 w 703890"/>
              <a:gd name="connsiteY33" fmla="*/ 583537 h 2365695"/>
              <a:gd name="connsiteX34" fmla="*/ 458630 w 703890"/>
              <a:gd name="connsiteY34" fmla="*/ 554211 h 2365695"/>
              <a:gd name="connsiteX35" fmla="*/ 418641 w 703890"/>
              <a:gd name="connsiteY35" fmla="*/ 535550 h 2365695"/>
              <a:gd name="connsiteX36" fmla="*/ 414603 w 703890"/>
              <a:gd name="connsiteY36" fmla="*/ 468985 h 2365695"/>
              <a:gd name="connsiteX37" fmla="*/ 386732 w 703890"/>
              <a:gd name="connsiteY37" fmla="*/ 420697 h 2365695"/>
              <a:gd name="connsiteX38" fmla="*/ 305964 w 703890"/>
              <a:gd name="connsiteY38" fmla="*/ 409955 h 2365695"/>
              <a:gd name="connsiteX39" fmla="*/ 167780 w 703890"/>
              <a:gd name="connsiteY39" fmla="*/ 436227 h 2365695"/>
              <a:gd name="connsiteX40" fmla="*/ 176169 w 703890"/>
              <a:gd name="connsiteY40" fmla="*/ 360726 h 2365695"/>
              <a:gd name="connsiteX41" fmla="*/ 260058 w 703890"/>
              <a:gd name="connsiteY41" fmla="*/ 251669 h 2365695"/>
              <a:gd name="connsiteX42" fmla="*/ 285225 w 703890"/>
              <a:gd name="connsiteY42" fmla="*/ 184558 h 2365695"/>
              <a:gd name="connsiteX43" fmla="*/ 318781 w 703890"/>
              <a:gd name="connsiteY43" fmla="*/ 50334 h 2365695"/>
              <a:gd name="connsiteX44" fmla="*/ 469783 w 703890"/>
              <a:gd name="connsiteY44" fmla="*/ 0 h 2365695"/>
              <a:gd name="connsiteX45" fmla="*/ 0 w 703890"/>
              <a:gd name="connsiteY45" fmla="*/ 0 h 2365695"/>
              <a:gd name="connsiteX46" fmla="*/ 16778 w 703890"/>
              <a:gd name="connsiteY46"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52544 w 703890"/>
              <a:gd name="connsiteY12" fmla="*/ 1944873 h 2365695"/>
              <a:gd name="connsiteX13" fmla="*/ 623914 w 703890"/>
              <a:gd name="connsiteY13" fmla="*/ 1993792 h 2365695"/>
              <a:gd name="connsiteX14" fmla="*/ 703890 w 703890"/>
              <a:gd name="connsiteY14" fmla="*/ 1865828 h 2365695"/>
              <a:gd name="connsiteX15" fmla="*/ 703261 w 703890"/>
              <a:gd name="connsiteY15" fmla="*/ 1754005 h 2365695"/>
              <a:gd name="connsiteX16" fmla="*/ 453005 w 703890"/>
              <a:gd name="connsiteY16" fmla="*/ 1711354 h 2365695"/>
              <a:gd name="connsiteX17" fmla="*/ 377504 w 703890"/>
              <a:gd name="connsiteY17" fmla="*/ 1602297 h 2365695"/>
              <a:gd name="connsiteX18" fmla="*/ 394282 w 703890"/>
              <a:gd name="connsiteY18" fmla="*/ 1459293 h 2365695"/>
              <a:gd name="connsiteX19" fmla="*/ 445300 w 703890"/>
              <a:gd name="connsiteY19" fmla="*/ 1444619 h 2365695"/>
              <a:gd name="connsiteX20" fmla="*/ 453396 w 703890"/>
              <a:gd name="connsiteY20" fmla="*/ 1364030 h 2365695"/>
              <a:gd name="connsiteX21" fmla="*/ 410643 w 703890"/>
              <a:gd name="connsiteY21" fmla="*/ 1337982 h 2365695"/>
              <a:gd name="connsiteX22" fmla="*/ 343948 w 703890"/>
              <a:gd name="connsiteY22" fmla="*/ 1300293 h 2365695"/>
              <a:gd name="connsiteX23" fmla="*/ 303104 w 703890"/>
              <a:gd name="connsiteY23" fmla="*/ 1167171 h 2365695"/>
              <a:gd name="connsiteX24" fmla="*/ 368113 w 703890"/>
              <a:gd name="connsiteY24" fmla="*/ 1167880 h 2365695"/>
              <a:gd name="connsiteX25" fmla="*/ 419273 w 703890"/>
              <a:gd name="connsiteY25" fmla="*/ 1163420 h 2365695"/>
              <a:gd name="connsiteX26" fmla="*/ 505123 w 703890"/>
              <a:gd name="connsiteY26" fmla="*/ 1096502 h 2365695"/>
              <a:gd name="connsiteX27" fmla="*/ 530608 w 703890"/>
              <a:gd name="connsiteY27" fmla="*/ 999415 h 2365695"/>
              <a:gd name="connsiteX28" fmla="*/ 431187 w 703890"/>
              <a:gd name="connsiteY28" fmla="*/ 867524 h 2365695"/>
              <a:gd name="connsiteX29" fmla="*/ 471959 w 703890"/>
              <a:gd name="connsiteY29" fmla="*/ 930102 h 2365695"/>
              <a:gd name="connsiteX30" fmla="*/ 405312 w 703890"/>
              <a:gd name="connsiteY30" fmla="*/ 786144 h 2365695"/>
              <a:gd name="connsiteX31" fmla="*/ 471959 w 703890"/>
              <a:gd name="connsiteY31" fmla="*/ 714165 h 2365695"/>
              <a:gd name="connsiteX32" fmla="*/ 466627 w 703890"/>
              <a:gd name="connsiteY32" fmla="*/ 628856 h 2365695"/>
              <a:gd name="connsiteX33" fmla="*/ 421307 w 703890"/>
              <a:gd name="connsiteY33" fmla="*/ 583537 h 2365695"/>
              <a:gd name="connsiteX34" fmla="*/ 458630 w 703890"/>
              <a:gd name="connsiteY34" fmla="*/ 554211 h 2365695"/>
              <a:gd name="connsiteX35" fmla="*/ 418641 w 703890"/>
              <a:gd name="connsiteY35" fmla="*/ 535550 h 2365695"/>
              <a:gd name="connsiteX36" fmla="*/ 414603 w 703890"/>
              <a:gd name="connsiteY36" fmla="*/ 468985 h 2365695"/>
              <a:gd name="connsiteX37" fmla="*/ 386732 w 703890"/>
              <a:gd name="connsiteY37" fmla="*/ 420697 h 2365695"/>
              <a:gd name="connsiteX38" fmla="*/ 305964 w 703890"/>
              <a:gd name="connsiteY38" fmla="*/ 409955 h 2365695"/>
              <a:gd name="connsiteX39" fmla="*/ 167780 w 703890"/>
              <a:gd name="connsiteY39" fmla="*/ 436227 h 2365695"/>
              <a:gd name="connsiteX40" fmla="*/ 176169 w 703890"/>
              <a:gd name="connsiteY40" fmla="*/ 360726 h 2365695"/>
              <a:gd name="connsiteX41" fmla="*/ 260058 w 703890"/>
              <a:gd name="connsiteY41" fmla="*/ 251669 h 2365695"/>
              <a:gd name="connsiteX42" fmla="*/ 285225 w 703890"/>
              <a:gd name="connsiteY42" fmla="*/ 184558 h 2365695"/>
              <a:gd name="connsiteX43" fmla="*/ 318781 w 703890"/>
              <a:gd name="connsiteY43" fmla="*/ 50334 h 2365695"/>
              <a:gd name="connsiteX44" fmla="*/ 469783 w 703890"/>
              <a:gd name="connsiteY44" fmla="*/ 0 h 2365695"/>
              <a:gd name="connsiteX45" fmla="*/ 0 w 703890"/>
              <a:gd name="connsiteY45" fmla="*/ 0 h 2365695"/>
              <a:gd name="connsiteX46" fmla="*/ 16778 w 703890"/>
              <a:gd name="connsiteY46"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68908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68908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44055 w 703890"/>
              <a:gd name="connsiteY21" fmla="*/ 1400377 h 2365695"/>
              <a:gd name="connsiteX22" fmla="*/ 453396 w 703890"/>
              <a:gd name="connsiteY22" fmla="*/ 1364030 h 2365695"/>
              <a:gd name="connsiteX23" fmla="*/ 410643 w 703890"/>
              <a:gd name="connsiteY23" fmla="*/ 1337982 h 2365695"/>
              <a:gd name="connsiteX24" fmla="*/ 343948 w 703890"/>
              <a:gd name="connsiteY24" fmla="*/ 1300293 h 2365695"/>
              <a:gd name="connsiteX25" fmla="*/ 303104 w 703890"/>
              <a:gd name="connsiteY25" fmla="*/ 1167171 h 2365695"/>
              <a:gd name="connsiteX26" fmla="*/ 368113 w 703890"/>
              <a:gd name="connsiteY26" fmla="*/ 1167880 h 2365695"/>
              <a:gd name="connsiteX27" fmla="*/ 419273 w 703890"/>
              <a:gd name="connsiteY27" fmla="*/ 1163420 h 2365695"/>
              <a:gd name="connsiteX28" fmla="*/ 505123 w 703890"/>
              <a:gd name="connsiteY28" fmla="*/ 1096502 h 2365695"/>
              <a:gd name="connsiteX29" fmla="*/ 530608 w 703890"/>
              <a:gd name="connsiteY29" fmla="*/ 999415 h 2365695"/>
              <a:gd name="connsiteX30" fmla="*/ 431187 w 703890"/>
              <a:gd name="connsiteY30" fmla="*/ 867524 h 2365695"/>
              <a:gd name="connsiteX31" fmla="*/ 471959 w 703890"/>
              <a:gd name="connsiteY31" fmla="*/ 930102 h 2365695"/>
              <a:gd name="connsiteX32" fmla="*/ 405312 w 703890"/>
              <a:gd name="connsiteY32" fmla="*/ 786144 h 2365695"/>
              <a:gd name="connsiteX33" fmla="*/ 471959 w 703890"/>
              <a:gd name="connsiteY33" fmla="*/ 714165 h 2365695"/>
              <a:gd name="connsiteX34" fmla="*/ 466627 w 703890"/>
              <a:gd name="connsiteY34" fmla="*/ 628856 h 2365695"/>
              <a:gd name="connsiteX35" fmla="*/ 421307 w 703890"/>
              <a:gd name="connsiteY35" fmla="*/ 583537 h 2365695"/>
              <a:gd name="connsiteX36" fmla="*/ 458630 w 703890"/>
              <a:gd name="connsiteY36" fmla="*/ 554211 h 2365695"/>
              <a:gd name="connsiteX37" fmla="*/ 418641 w 703890"/>
              <a:gd name="connsiteY37" fmla="*/ 535550 h 2365695"/>
              <a:gd name="connsiteX38" fmla="*/ 414603 w 703890"/>
              <a:gd name="connsiteY38" fmla="*/ 468985 h 2365695"/>
              <a:gd name="connsiteX39" fmla="*/ 386732 w 703890"/>
              <a:gd name="connsiteY39" fmla="*/ 420697 h 2365695"/>
              <a:gd name="connsiteX40" fmla="*/ 305964 w 703890"/>
              <a:gd name="connsiteY40" fmla="*/ 409955 h 2365695"/>
              <a:gd name="connsiteX41" fmla="*/ 167780 w 703890"/>
              <a:gd name="connsiteY41" fmla="*/ 436227 h 2365695"/>
              <a:gd name="connsiteX42" fmla="*/ 176169 w 703890"/>
              <a:gd name="connsiteY42" fmla="*/ 360726 h 2365695"/>
              <a:gd name="connsiteX43" fmla="*/ 260058 w 703890"/>
              <a:gd name="connsiteY43" fmla="*/ 251669 h 2365695"/>
              <a:gd name="connsiteX44" fmla="*/ 285225 w 703890"/>
              <a:gd name="connsiteY44" fmla="*/ 184558 h 2365695"/>
              <a:gd name="connsiteX45" fmla="*/ 318781 w 703890"/>
              <a:gd name="connsiteY45" fmla="*/ 50334 h 2365695"/>
              <a:gd name="connsiteX46" fmla="*/ 469783 w 703890"/>
              <a:gd name="connsiteY46" fmla="*/ 0 h 2365695"/>
              <a:gd name="connsiteX47" fmla="*/ 0 w 703890"/>
              <a:gd name="connsiteY47" fmla="*/ 0 h 2365695"/>
              <a:gd name="connsiteX48" fmla="*/ 16778 w 703890"/>
              <a:gd name="connsiteY48"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68908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65382 w 703890"/>
              <a:gd name="connsiteY21" fmla="*/ 1424370 h 2365695"/>
              <a:gd name="connsiteX22" fmla="*/ 453396 w 703890"/>
              <a:gd name="connsiteY22" fmla="*/ 1364030 h 2365695"/>
              <a:gd name="connsiteX23" fmla="*/ 410643 w 703890"/>
              <a:gd name="connsiteY23" fmla="*/ 1337982 h 2365695"/>
              <a:gd name="connsiteX24" fmla="*/ 343948 w 703890"/>
              <a:gd name="connsiteY24" fmla="*/ 1300293 h 2365695"/>
              <a:gd name="connsiteX25" fmla="*/ 303104 w 703890"/>
              <a:gd name="connsiteY25" fmla="*/ 1167171 h 2365695"/>
              <a:gd name="connsiteX26" fmla="*/ 368113 w 703890"/>
              <a:gd name="connsiteY26" fmla="*/ 1167880 h 2365695"/>
              <a:gd name="connsiteX27" fmla="*/ 419273 w 703890"/>
              <a:gd name="connsiteY27" fmla="*/ 1163420 h 2365695"/>
              <a:gd name="connsiteX28" fmla="*/ 505123 w 703890"/>
              <a:gd name="connsiteY28" fmla="*/ 1096502 h 2365695"/>
              <a:gd name="connsiteX29" fmla="*/ 530608 w 703890"/>
              <a:gd name="connsiteY29" fmla="*/ 999415 h 2365695"/>
              <a:gd name="connsiteX30" fmla="*/ 431187 w 703890"/>
              <a:gd name="connsiteY30" fmla="*/ 867524 h 2365695"/>
              <a:gd name="connsiteX31" fmla="*/ 471959 w 703890"/>
              <a:gd name="connsiteY31" fmla="*/ 930102 h 2365695"/>
              <a:gd name="connsiteX32" fmla="*/ 405312 w 703890"/>
              <a:gd name="connsiteY32" fmla="*/ 786144 h 2365695"/>
              <a:gd name="connsiteX33" fmla="*/ 471959 w 703890"/>
              <a:gd name="connsiteY33" fmla="*/ 714165 h 2365695"/>
              <a:gd name="connsiteX34" fmla="*/ 466627 w 703890"/>
              <a:gd name="connsiteY34" fmla="*/ 628856 h 2365695"/>
              <a:gd name="connsiteX35" fmla="*/ 421307 w 703890"/>
              <a:gd name="connsiteY35" fmla="*/ 583537 h 2365695"/>
              <a:gd name="connsiteX36" fmla="*/ 458630 w 703890"/>
              <a:gd name="connsiteY36" fmla="*/ 554211 h 2365695"/>
              <a:gd name="connsiteX37" fmla="*/ 418641 w 703890"/>
              <a:gd name="connsiteY37" fmla="*/ 535550 h 2365695"/>
              <a:gd name="connsiteX38" fmla="*/ 414603 w 703890"/>
              <a:gd name="connsiteY38" fmla="*/ 468985 h 2365695"/>
              <a:gd name="connsiteX39" fmla="*/ 386732 w 703890"/>
              <a:gd name="connsiteY39" fmla="*/ 420697 h 2365695"/>
              <a:gd name="connsiteX40" fmla="*/ 305964 w 703890"/>
              <a:gd name="connsiteY40" fmla="*/ 409955 h 2365695"/>
              <a:gd name="connsiteX41" fmla="*/ 167780 w 703890"/>
              <a:gd name="connsiteY41" fmla="*/ 436227 h 2365695"/>
              <a:gd name="connsiteX42" fmla="*/ 176169 w 703890"/>
              <a:gd name="connsiteY42" fmla="*/ 360726 h 2365695"/>
              <a:gd name="connsiteX43" fmla="*/ 260058 w 703890"/>
              <a:gd name="connsiteY43" fmla="*/ 251669 h 2365695"/>
              <a:gd name="connsiteX44" fmla="*/ 285225 w 703890"/>
              <a:gd name="connsiteY44" fmla="*/ 184558 h 2365695"/>
              <a:gd name="connsiteX45" fmla="*/ 318781 w 703890"/>
              <a:gd name="connsiteY45" fmla="*/ 50334 h 2365695"/>
              <a:gd name="connsiteX46" fmla="*/ 469783 w 703890"/>
              <a:gd name="connsiteY46" fmla="*/ 0 h 2365695"/>
              <a:gd name="connsiteX47" fmla="*/ 0 w 703890"/>
              <a:gd name="connsiteY47" fmla="*/ 0 h 2365695"/>
              <a:gd name="connsiteX48" fmla="*/ 16778 w 703890"/>
              <a:gd name="connsiteY48"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68908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65382 w 703890"/>
              <a:gd name="connsiteY21" fmla="*/ 1424370 h 2365695"/>
              <a:gd name="connsiteX22" fmla="*/ 440066 w 703890"/>
              <a:gd name="connsiteY22" fmla="*/ 1388023 h 2365695"/>
              <a:gd name="connsiteX23" fmla="*/ 410643 w 703890"/>
              <a:gd name="connsiteY23" fmla="*/ 1337982 h 2365695"/>
              <a:gd name="connsiteX24" fmla="*/ 343948 w 703890"/>
              <a:gd name="connsiteY24" fmla="*/ 1300293 h 2365695"/>
              <a:gd name="connsiteX25" fmla="*/ 303104 w 703890"/>
              <a:gd name="connsiteY25" fmla="*/ 1167171 h 2365695"/>
              <a:gd name="connsiteX26" fmla="*/ 368113 w 703890"/>
              <a:gd name="connsiteY26" fmla="*/ 1167880 h 2365695"/>
              <a:gd name="connsiteX27" fmla="*/ 419273 w 703890"/>
              <a:gd name="connsiteY27" fmla="*/ 1163420 h 2365695"/>
              <a:gd name="connsiteX28" fmla="*/ 505123 w 703890"/>
              <a:gd name="connsiteY28" fmla="*/ 1096502 h 2365695"/>
              <a:gd name="connsiteX29" fmla="*/ 530608 w 703890"/>
              <a:gd name="connsiteY29" fmla="*/ 999415 h 2365695"/>
              <a:gd name="connsiteX30" fmla="*/ 431187 w 703890"/>
              <a:gd name="connsiteY30" fmla="*/ 867524 h 2365695"/>
              <a:gd name="connsiteX31" fmla="*/ 471959 w 703890"/>
              <a:gd name="connsiteY31" fmla="*/ 930102 h 2365695"/>
              <a:gd name="connsiteX32" fmla="*/ 405312 w 703890"/>
              <a:gd name="connsiteY32" fmla="*/ 786144 h 2365695"/>
              <a:gd name="connsiteX33" fmla="*/ 471959 w 703890"/>
              <a:gd name="connsiteY33" fmla="*/ 714165 h 2365695"/>
              <a:gd name="connsiteX34" fmla="*/ 466627 w 703890"/>
              <a:gd name="connsiteY34" fmla="*/ 628856 h 2365695"/>
              <a:gd name="connsiteX35" fmla="*/ 421307 w 703890"/>
              <a:gd name="connsiteY35" fmla="*/ 583537 h 2365695"/>
              <a:gd name="connsiteX36" fmla="*/ 458630 w 703890"/>
              <a:gd name="connsiteY36" fmla="*/ 554211 h 2365695"/>
              <a:gd name="connsiteX37" fmla="*/ 418641 w 703890"/>
              <a:gd name="connsiteY37" fmla="*/ 535550 h 2365695"/>
              <a:gd name="connsiteX38" fmla="*/ 414603 w 703890"/>
              <a:gd name="connsiteY38" fmla="*/ 468985 h 2365695"/>
              <a:gd name="connsiteX39" fmla="*/ 386732 w 703890"/>
              <a:gd name="connsiteY39" fmla="*/ 420697 h 2365695"/>
              <a:gd name="connsiteX40" fmla="*/ 305964 w 703890"/>
              <a:gd name="connsiteY40" fmla="*/ 409955 h 2365695"/>
              <a:gd name="connsiteX41" fmla="*/ 167780 w 703890"/>
              <a:gd name="connsiteY41" fmla="*/ 436227 h 2365695"/>
              <a:gd name="connsiteX42" fmla="*/ 176169 w 703890"/>
              <a:gd name="connsiteY42" fmla="*/ 360726 h 2365695"/>
              <a:gd name="connsiteX43" fmla="*/ 260058 w 703890"/>
              <a:gd name="connsiteY43" fmla="*/ 251669 h 2365695"/>
              <a:gd name="connsiteX44" fmla="*/ 285225 w 703890"/>
              <a:gd name="connsiteY44" fmla="*/ 184558 h 2365695"/>
              <a:gd name="connsiteX45" fmla="*/ 318781 w 703890"/>
              <a:gd name="connsiteY45" fmla="*/ 50334 h 2365695"/>
              <a:gd name="connsiteX46" fmla="*/ 469783 w 703890"/>
              <a:gd name="connsiteY46" fmla="*/ 0 h 2365695"/>
              <a:gd name="connsiteX47" fmla="*/ 0 w 703890"/>
              <a:gd name="connsiteY47" fmla="*/ 0 h 2365695"/>
              <a:gd name="connsiteX48" fmla="*/ 16778 w 703890"/>
              <a:gd name="connsiteY48" fmla="*/ 2365695 h 236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03890" h="2365695">
                <a:moveTo>
                  <a:pt x="16778" y="2365695"/>
                </a:moveTo>
                <a:lnTo>
                  <a:pt x="75501" y="2323750"/>
                </a:lnTo>
                <a:lnTo>
                  <a:pt x="125835" y="2348917"/>
                </a:lnTo>
                <a:lnTo>
                  <a:pt x="209725" y="2298583"/>
                </a:lnTo>
                <a:lnTo>
                  <a:pt x="260058" y="2281805"/>
                </a:lnTo>
                <a:lnTo>
                  <a:pt x="276836" y="2231471"/>
                </a:lnTo>
                <a:lnTo>
                  <a:pt x="276836" y="2197915"/>
                </a:lnTo>
                <a:lnTo>
                  <a:pt x="310392" y="2168908"/>
                </a:lnTo>
                <a:lnTo>
                  <a:pt x="393890" y="2149464"/>
                </a:lnTo>
                <a:lnTo>
                  <a:pt x="438893" y="2085018"/>
                </a:lnTo>
                <a:lnTo>
                  <a:pt x="484678" y="2073182"/>
                </a:lnTo>
                <a:lnTo>
                  <a:pt x="511728" y="2021747"/>
                </a:lnTo>
                <a:cubicBezTo>
                  <a:pt x="539348" y="2007097"/>
                  <a:pt x="590962" y="2021771"/>
                  <a:pt x="618582" y="2007121"/>
                </a:cubicBezTo>
                <a:lnTo>
                  <a:pt x="652544" y="1944873"/>
                </a:lnTo>
                <a:lnTo>
                  <a:pt x="623914" y="1993792"/>
                </a:lnTo>
                <a:lnTo>
                  <a:pt x="703890" y="1865828"/>
                </a:lnTo>
                <a:cubicBezTo>
                  <a:pt x="703680" y="1828554"/>
                  <a:pt x="703471" y="1791279"/>
                  <a:pt x="703261" y="1754005"/>
                </a:cubicBezTo>
                <a:lnTo>
                  <a:pt x="453005" y="1711354"/>
                </a:lnTo>
                <a:lnTo>
                  <a:pt x="377504" y="1602297"/>
                </a:lnTo>
                <a:lnTo>
                  <a:pt x="394282" y="1459293"/>
                </a:lnTo>
                <a:lnTo>
                  <a:pt x="445300" y="1444619"/>
                </a:lnTo>
                <a:lnTo>
                  <a:pt x="465382" y="1424370"/>
                </a:lnTo>
                <a:lnTo>
                  <a:pt x="440066" y="1388023"/>
                </a:lnTo>
                <a:lnTo>
                  <a:pt x="410643" y="1337982"/>
                </a:lnTo>
                <a:lnTo>
                  <a:pt x="343948" y="1300293"/>
                </a:lnTo>
                <a:lnTo>
                  <a:pt x="303104" y="1167171"/>
                </a:lnTo>
                <a:lnTo>
                  <a:pt x="368113" y="1167880"/>
                </a:lnTo>
                <a:lnTo>
                  <a:pt x="419273" y="1163420"/>
                </a:lnTo>
                <a:lnTo>
                  <a:pt x="505123" y="1096502"/>
                </a:lnTo>
                <a:lnTo>
                  <a:pt x="530608" y="999415"/>
                </a:lnTo>
                <a:lnTo>
                  <a:pt x="431187" y="867524"/>
                </a:lnTo>
                <a:cubicBezTo>
                  <a:pt x="421661" y="839347"/>
                  <a:pt x="476271" y="943665"/>
                  <a:pt x="471959" y="930102"/>
                </a:cubicBezTo>
                <a:cubicBezTo>
                  <a:pt x="467647" y="916539"/>
                  <a:pt x="400869" y="821245"/>
                  <a:pt x="405312" y="786144"/>
                </a:cubicBezTo>
                <a:cubicBezTo>
                  <a:pt x="409755" y="751043"/>
                  <a:pt x="471070" y="741712"/>
                  <a:pt x="471959" y="714165"/>
                </a:cubicBezTo>
                <a:cubicBezTo>
                  <a:pt x="472848" y="686618"/>
                  <a:pt x="473736" y="650627"/>
                  <a:pt x="466627" y="628856"/>
                </a:cubicBezTo>
                <a:cubicBezTo>
                  <a:pt x="459518" y="607085"/>
                  <a:pt x="415087" y="597755"/>
                  <a:pt x="421307" y="583537"/>
                </a:cubicBezTo>
                <a:lnTo>
                  <a:pt x="458630" y="554211"/>
                </a:lnTo>
                <a:lnTo>
                  <a:pt x="418641" y="535550"/>
                </a:lnTo>
                <a:lnTo>
                  <a:pt x="414603" y="468985"/>
                </a:lnTo>
                <a:lnTo>
                  <a:pt x="386732" y="420697"/>
                </a:lnTo>
                <a:cubicBezTo>
                  <a:pt x="372250" y="396678"/>
                  <a:pt x="342456" y="407367"/>
                  <a:pt x="305964" y="409955"/>
                </a:cubicBezTo>
                <a:cubicBezTo>
                  <a:pt x="269472" y="412543"/>
                  <a:pt x="284932" y="434578"/>
                  <a:pt x="167780" y="436227"/>
                </a:cubicBezTo>
                <a:lnTo>
                  <a:pt x="176169" y="360726"/>
                </a:lnTo>
                <a:lnTo>
                  <a:pt x="260058" y="251669"/>
                </a:lnTo>
                <a:lnTo>
                  <a:pt x="285225" y="184558"/>
                </a:lnTo>
                <a:lnTo>
                  <a:pt x="318781" y="50334"/>
                </a:lnTo>
                <a:lnTo>
                  <a:pt x="469783" y="0"/>
                </a:lnTo>
                <a:lnTo>
                  <a:pt x="0" y="0"/>
                </a:lnTo>
                <a:cubicBezTo>
                  <a:pt x="2796" y="782972"/>
                  <a:pt x="5593" y="1565945"/>
                  <a:pt x="16778" y="2365695"/>
                </a:cubicBezTo>
                <a:close/>
              </a:path>
            </a:pathLst>
          </a:custGeom>
          <a:solidFill>
            <a:srgbClr val="FFFFCC"/>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rme libre : forme 3">
            <a:extLst>
              <a:ext uri="{FF2B5EF4-FFF2-40B4-BE49-F238E27FC236}">
                <a16:creationId xmlns:a16="http://schemas.microsoft.com/office/drawing/2014/main" id="{22F6F2F4-C3C1-4797-A79C-2758240949CD}"/>
              </a:ext>
            </a:extLst>
          </p:cNvPr>
          <p:cNvSpPr/>
          <p:nvPr/>
        </p:nvSpPr>
        <p:spPr>
          <a:xfrm>
            <a:off x="530173" y="631122"/>
            <a:ext cx="2445350" cy="2442692"/>
          </a:xfrm>
          <a:custGeom>
            <a:avLst/>
            <a:gdLst>
              <a:gd name="connsiteX0" fmla="*/ 2385780 w 2445350"/>
              <a:gd name="connsiteY0" fmla="*/ 932271 h 2400673"/>
              <a:gd name="connsiteX1" fmla="*/ 2344081 w 2445350"/>
              <a:gd name="connsiteY1" fmla="*/ 1015669 h 2400673"/>
              <a:gd name="connsiteX2" fmla="*/ 2311318 w 2445350"/>
              <a:gd name="connsiteY2" fmla="*/ 991841 h 2400673"/>
              <a:gd name="connsiteX3" fmla="*/ 2302382 w 2445350"/>
              <a:gd name="connsiteY3" fmla="*/ 1060347 h 2400673"/>
              <a:gd name="connsiteX4" fmla="*/ 2314296 w 2445350"/>
              <a:gd name="connsiteY4" fmla="*/ 1119917 h 2400673"/>
              <a:gd name="connsiteX5" fmla="*/ 2326210 w 2445350"/>
              <a:gd name="connsiteY5" fmla="*/ 1215229 h 2400673"/>
              <a:gd name="connsiteX6" fmla="*/ 2335146 w 2445350"/>
              <a:gd name="connsiteY6" fmla="*/ 1292670 h 2400673"/>
              <a:gd name="connsiteX7" fmla="*/ 2379823 w 2445350"/>
              <a:gd name="connsiteY7" fmla="*/ 1346283 h 2400673"/>
              <a:gd name="connsiteX8" fmla="*/ 2445350 w 2445350"/>
              <a:gd name="connsiteY8" fmla="*/ 1420746 h 2400673"/>
              <a:gd name="connsiteX9" fmla="*/ 2397694 w 2445350"/>
              <a:gd name="connsiteY9" fmla="*/ 1426703 h 2400673"/>
              <a:gd name="connsiteX10" fmla="*/ 2358974 w 2445350"/>
              <a:gd name="connsiteY10" fmla="*/ 1429681 h 2400673"/>
              <a:gd name="connsiteX11" fmla="*/ 2308339 w 2445350"/>
              <a:gd name="connsiteY11" fmla="*/ 1423724 h 2400673"/>
              <a:gd name="connsiteX12" fmla="*/ 2278554 w 2445350"/>
              <a:gd name="connsiteY12" fmla="*/ 1450531 h 2400673"/>
              <a:gd name="connsiteX13" fmla="*/ 2278554 w 2445350"/>
              <a:gd name="connsiteY13" fmla="*/ 1471380 h 2400673"/>
              <a:gd name="connsiteX14" fmla="*/ 2195156 w 2445350"/>
              <a:gd name="connsiteY14" fmla="*/ 1495208 h 2400673"/>
              <a:gd name="connsiteX15" fmla="*/ 2216006 w 2445350"/>
              <a:gd name="connsiteY15" fmla="*/ 1524993 h 2400673"/>
              <a:gd name="connsiteX16" fmla="*/ 2284511 w 2445350"/>
              <a:gd name="connsiteY16" fmla="*/ 1617327 h 2400673"/>
              <a:gd name="connsiteX17" fmla="*/ 2221963 w 2445350"/>
              <a:gd name="connsiteY17" fmla="*/ 1712639 h 2400673"/>
              <a:gd name="connsiteX18" fmla="*/ 2210048 w 2445350"/>
              <a:gd name="connsiteY18" fmla="*/ 1852628 h 2400673"/>
              <a:gd name="connsiteX19" fmla="*/ 2180263 w 2445350"/>
              <a:gd name="connsiteY19" fmla="*/ 1995596 h 2400673"/>
              <a:gd name="connsiteX20" fmla="*/ 2120693 w 2445350"/>
              <a:gd name="connsiteY20" fmla="*/ 2099844 h 2400673"/>
              <a:gd name="connsiteX21" fmla="*/ 2111758 w 2445350"/>
              <a:gd name="connsiteY21" fmla="*/ 2138565 h 2400673"/>
              <a:gd name="connsiteX22" fmla="*/ 2084951 w 2445350"/>
              <a:gd name="connsiteY22" fmla="*/ 2210049 h 2400673"/>
              <a:gd name="connsiteX23" fmla="*/ 2034317 w 2445350"/>
              <a:gd name="connsiteY23" fmla="*/ 2251748 h 2400673"/>
              <a:gd name="connsiteX24" fmla="*/ 1974747 w 2445350"/>
              <a:gd name="connsiteY24" fmla="*/ 2245791 h 2400673"/>
              <a:gd name="connsiteX25" fmla="*/ 1947940 w 2445350"/>
              <a:gd name="connsiteY25" fmla="*/ 2275576 h 2400673"/>
              <a:gd name="connsiteX26" fmla="*/ 1962833 w 2445350"/>
              <a:gd name="connsiteY26" fmla="*/ 2347060 h 2400673"/>
              <a:gd name="connsiteX27" fmla="*/ 1944962 w 2445350"/>
              <a:gd name="connsiteY27" fmla="*/ 2388759 h 2400673"/>
              <a:gd name="connsiteX28" fmla="*/ 1879435 w 2445350"/>
              <a:gd name="connsiteY28" fmla="*/ 2382802 h 2400673"/>
              <a:gd name="connsiteX29" fmla="*/ 1819865 w 2445350"/>
              <a:gd name="connsiteY29" fmla="*/ 2400673 h 2400673"/>
              <a:gd name="connsiteX30" fmla="*/ 1816886 w 2445350"/>
              <a:gd name="connsiteY30" fmla="*/ 2364931 h 2400673"/>
              <a:gd name="connsiteX31" fmla="*/ 1855607 w 2445350"/>
              <a:gd name="connsiteY31" fmla="*/ 2317275 h 2400673"/>
              <a:gd name="connsiteX32" fmla="*/ 1775187 w 2445350"/>
              <a:gd name="connsiteY32" fmla="*/ 2216006 h 2400673"/>
              <a:gd name="connsiteX33" fmla="*/ 1670940 w 2445350"/>
              <a:gd name="connsiteY33" fmla="*/ 2150479 h 2400673"/>
              <a:gd name="connsiteX34" fmla="*/ 1656047 w 2445350"/>
              <a:gd name="connsiteY34" fmla="*/ 2078995 h 2400673"/>
              <a:gd name="connsiteX35" fmla="*/ 1584563 w 2445350"/>
              <a:gd name="connsiteY35" fmla="*/ 2084952 h 2400673"/>
              <a:gd name="connsiteX36" fmla="*/ 1569671 w 2445350"/>
              <a:gd name="connsiteY36" fmla="*/ 1882413 h 2400673"/>
              <a:gd name="connsiteX37" fmla="*/ 1480316 w 2445350"/>
              <a:gd name="connsiteY37" fmla="*/ 1757316 h 2400673"/>
              <a:gd name="connsiteX38" fmla="*/ 1453509 w 2445350"/>
              <a:gd name="connsiteY38" fmla="*/ 1650090 h 2400673"/>
              <a:gd name="connsiteX39" fmla="*/ 1471380 w 2445350"/>
              <a:gd name="connsiteY39" fmla="*/ 1563714 h 2400673"/>
              <a:gd name="connsiteX40" fmla="*/ 1408832 w 2445350"/>
              <a:gd name="connsiteY40" fmla="*/ 1450531 h 2400673"/>
              <a:gd name="connsiteX41" fmla="*/ 1224164 w 2445350"/>
              <a:gd name="connsiteY41" fmla="*/ 1355219 h 2400673"/>
              <a:gd name="connsiteX42" fmla="*/ 1069282 w 2445350"/>
              <a:gd name="connsiteY42" fmla="*/ 1250971 h 2400673"/>
              <a:gd name="connsiteX43" fmla="*/ 902486 w 2445350"/>
              <a:gd name="connsiteY43" fmla="*/ 1209272 h 2400673"/>
              <a:gd name="connsiteX44" fmla="*/ 777389 w 2445350"/>
              <a:gd name="connsiteY44" fmla="*/ 1227143 h 2400673"/>
              <a:gd name="connsiteX45" fmla="*/ 717819 w 2445350"/>
              <a:gd name="connsiteY45" fmla="*/ 1316498 h 2400673"/>
              <a:gd name="connsiteX46" fmla="*/ 643357 w 2445350"/>
              <a:gd name="connsiteY46" fmla="*/ 1370111 h 2400673"/>
              <a:gd name="connsiteX47" fmla="*/ 619529 w 2445350"/>
              <a:gd name="connsiteY47" fmla="*/ 1459466 h 2400673"/>
              <a:gd name="connsiteX48" fmla="*/ 452733 w 2445350"/>
              <a:gd name="connsiteY48" fmla="*/ 1542864 h 2400673"/>
              <a:gd name="connsiteX49" fmla="*/ 372313 w 2445350"/>
              <a:gd name="connsiteY49" fmla="*/ 1530950 h 2400673"/>
              <a:gd name="connsiteX50" fmla="*/ 327635 w 2445350"/>
              <a:gd name="connsiteY50" fmla="*/ 1563714 h 2400673"/>
              <a:gd name="connsiteX51" fmla="*/ 396141 w 2445350"/>
              <a:gd name="connsiteY51" fmla="*/ 1429681 h 2400673"/>
              <a:gd name="connsiteX52" fmla="*/ 399120 w 2445350"/>
              <a:gd name="connsiteY52" fmla="*/ 1316498 h 2400673"/>
              <a:gd name="connsiteX53" fmla="*/ 148925 w 2445350"/>
              <a:gd name="connsiteY53" fmla="*/ 1265864 h 2400673"/>
              <a:gd name="connsiteX54" fmla="*/ 77441 w 2445350"/>
              <a:gd name="connsiteY54" fmla="*/ 1167573 h 2400673"/>
              <a:gd name="connsiteX55" fmla="*/ 92334 w 2445350"/>
              <a:gd name="connsiteY55" fmla="*/ 1021626 h 2400673"/>
              <a:gd name="connsiteX56" fmla="*/ 131054 w 2445350"/>
              <a:gd name="connsiteY56" fmla="*/ 1009712 h 2400673"/>
              <a:gd name="connsiteX57" fmla="*/ 163818 w 2445350"/>
              <a:gd name="connsiteY57" fmla="*/ 985884 h 2400673"/>
              <a:gd name="connsiteX58" fmla="*/ 101269 w 2445350"/>
              <a:gd name="connsiteY58" fmla="*/ 899508 h 2400673"/>
              <a:gd name="connsiteX59" fmla="*/ 35742 w 2445350"/>
              <a:gd name="connsiteY59" fmla="*/ 857809 h 2400673"/>
              <a:gd name="connsiteX60" fmla="*/ 0 w 2445350"/>
              <a:gd name="connsiteY60" fmla="*/ 729733 h 2400673"/>
              <a:gd name="connsiteX61" fmla="*/ 110205 w 2445350"/>
              <a:gd name="connsiteY61" fmla="*/ 735690 h 2400673"/>
              <a:gd name="connsiteX62" fmla="*/ 208495 w 2445350"/>
              <a:gd name="connsiteY62" fmla="*/ 664206 h 2400673"/>
              <a:gd name="connsiteX63" fmla="*/ 226366 w 2445350"/>
              <a:gd name="connsiteY63" fmla="*/ 559959 h 2400673"/>
              <a:gd name="connsiteX64" fmla="*/ 154882 w 2445350"/>
              <a:gd name="connsiteY64" fmla="*/ 458690 h 2400673"/>
              <a:gd name="connsiteX65" fmla="*/ 110205 w 2445350"/>
              <a:gd name="connsiteY65" fmla="*/ 384227 h 2400673"/>
              <a:gd name="connsiteX66" fmla="*/ 110205 w 2445350"/>
              <a:gd name="connsiteY66" fmla="*/ 354442 h 2400673"/>
              <a:gd name="connsiteX67" fmla="*/ 107226 w 2445350"/>
              <a:gd name="connsiteY67" fmla="*/ 330614 h 2400673"/>
              <a:gd name="connsiteX68" fmla="*/ 166796 w 2445350"/>
              <a:gd name="connsiteY68" fmla="*/ 291894 h 2400673"/>
              <a:gd name="connsiteX69" fmla="*/ 169775 w 2445350"/>
              <a:gd name="connsiteY69" fmla="*/ 318700 h 2400673"/>
              <a:gd name="connsiteX70" fmla="*/ 205517 w 2445350"/>
              <a:gd name="connsiteY70" fmla="*/ 342528 h 2400673"/>
              <a:gd name="connsiteX71" fmla="*/ 279979 w 2445350"/>
              <a:gd name="connsiteY71" fmla="*/ 288915 h 2400673"/>
              <a:gd name="connsiteX72" fmla="*/ 312743 w 2445350"/>
              <a:gd name="connsiteY72" fmla="*/ 315722 h 2400673"/>
              <a:gd name="connsiteX73" fmla="*/ 488475 w 2445350"/>
              <a:gd name="connsiteY73" fmla="*/ 285937 h 2400673"/>
              <a:gd name="connsiteX74" fmla="*/ 646335 w 2445350"/>
              <a:gd name="connsiteY74" fmla="*/ 208495 h 2400673"/>
              <a:gd name="connsiteX75" fmla="*/ 652292 w 2445350"/>
              <a:gd name="connsiteY75" fmla="*/ 107226 h 2400673"/>
              <a:gd name="connsiteX76" fmla="*/ 735690 w 2445350"/>
              <a:gd name="connsiteY76" fmla="*/ 56592 h 2400673"/>
              <a:gd name="connsiteX77" fmla="*/ 753561 w 2445350"/>
              <a:gd name="connsiteY77" fmla="*/ 0 h 2400673"/>
              <a:gd name="connsiteX78" fmla="*/ 780368 w 2445350"/>
              <a:gd name="connsiteY78" fmla="*/ 101269 h 2400673"/>
              <a:gd name="connsiteX79" fmla="*/ 765475 w 2445350"/>
              <a:gd name="connsiteY79" fmla="*/ 151904 h 2400673"/>
              <a:gd name="connsiteX80" fmla="*/ 902486 w 2445350"/>
              <a:gd name="connsiteY80" fmla="*/ 250195 h 2400673"/>
              <a:gd name="connsiteX81" fmla="*/ 914400 w 2445350"/>
              <a:gd name="connsiteY81" fmla="*/ 315722 h 2400673"/>
              <a:gd name="connsiteX82" fmla="*/ 896529 w 2445350"/>
              <a:gd name="connsiteY82" fmla="*/ 369335 h 2400673"/>
              <a:gd name="connsiteX83" fmla="*/ 860787 w 2445350"/>
              <a:gd name="connsiteY83" fmla="*/ 494432 h 2400673"/>
              <a:gd name="connsiteX84" fmla="*/ 863766 w 2445350"/>
              <a:gd name="connsiteY84" fmla="*/ 607615 h 2400673"/>
              <a:gd name="connsiteX85" fmla="*/ 884615 w 2445350"/>
              <a:gd name="connsiteY85" fmla="*/ 673142 h 2400673"/>
              <a:gd name="connsiteX86" fmla="*/ 914400 w 2445350"/>
              <a:gd name="connsiteY86" fmla="*/ 732712 h 2400673"/>
              <a:gd name="connsiteX87" fmla="*/ 1078218 w 2445350"/>
              <a:gd name="connsiteY87" fmla="*/ 685056 h 2400673"/>
              <a:gd name="connsiteX88" fmla="*/ 1119917 w 2445350"/>
              <a:gd name="connsiteY88" fmla="*/ 693991 h 2400673"/>
              <a:gd name="connsiteX89" fmla="*/ 1262885 w 2445350"/>
              <a:gd name="connsiteY89" fmla="*/ 646335 h 2400673"/>
              <a:gd name="connsiteX90" fmla="*/ 1322455 w 2445350"/>
              <a:gd name="connsiteY90" fmla="*/ 637400 h 2400673"/>
              <a:gd name="connsiteX91" fmla="*/ 1382025 w 2445350"/>
              <a:gd name="connsiteY91" fmla="*/ 699948 h 2400673"/>
              <a:gd name="connsiteX92" fmla="*/ 1530950 w 2445350"/>
              <a:gd name="connsiteY92" fmla="*/ 762497 h 2400673"/>
              <a:gd name="connsiteX93" fmla="*/ 1667961 w 2445350"/>
              <a:gd name="connsiteY93" fmla="*/ 839938 h 2400673"/>
              <a:gd name="connsiteX94" fmla="*/ 1703703 w 2445350"/>
              <a:gd name="connsiteY94" fmla="*/ 696970 h 2400673"/>
              <a:gd name="connsiteX95" fmla="*/ 1736467 w 2445350"/>
              <a:gd name="connsiteY95" fmla="*/ 720798 h 2400673"/>
              <a:gd name="connsiteX96" fmla="*/ 1870499 w 2445350"/>
              <a:gd name="connsiteY96" fmla="*/ 732712 h 2400673"/>
              <a:gd name="connsiteX97" fmla="*/ 2007510 w 2445350"/>
              <a:gd name="connsiteY97" fmla="*/ 777389 h 2400673"/>
              <a:gd name="connsiteX98" fmla="*/ 2070059 w 2445350"/>
              <a:gd name="connsiteY98" fmla="*/ 833981 h 2400673"/>
              <a:gd name="connsiteX99" fmla="*/ 2192177 w 2445350"/>
              <a:gd name="connsiteY99" fmla="*/ 869723 h 2400673"/>
              <a:gd name="connsiteX100" fmla="*/ 2320253 w 2445350"/>
              <a:gd name="connsiteY100" fmla="*/ 899508 h 2400673"/>
              <a:gd name="connsiteX101" fmla="*/ 2385780 w 2445350"/>
              <a:gd name="connsiteY101" fmla="*/ 932271 h 2400673"/>
              <a:gd name="connsiteX0" fmla="*/ 2385780 w 2445350"/>
              <a:gd name="connsiteY0" fmla="*/ 932271 h 2400673"/>
              <a:gd name="connsiteX1" fmla="*/ 2344081 w 2445350"/>
              <a:gd name="connsiteY1" fmla="*/ 1015669 h 2400673"/>
              <a:gd name="connsiteX2" fmla="*/ 2311318 w 2445350"/>
              <a:gd name="connsiteY2" fmla="*/ 991841 h 2400673"/>
              <a:gd name="connsiteX3" fmla="*/ 2302382 w 2445350"/>
              <a:gd name="connsiteY3" fmla="*/ 1060347 h 2400673"/>
              <a:gd name="connsiteX4" fmla="*/ 2314296 w 2445350"/>
              <a:gd name="connsiteY4" fmla="*/ 1119917 h 2400673"/>
              <a:gd name="connsiteX5" fmla="*/ 2326210 w 2445350"/>
              <a:gd name="connsiteY5" fmla="*/ 1215229 h 2400673"/>
              <a:gd name="connsiteX6" fmla="*/ 2335146 w 2445350"/>
              <a:gd name="connsiteY6" fmla="*/ 1292670 h 2400673"/>
              <a:gd name="connsiteX7" fmla="*/ 2379823 w 2445350"/>
              <a:gd name="connsiteY7" fmla="*/ 1346283 h 2400673"/>
              <a:gd name="connsiteX8" fmla="*/ 2445350 w 2445350"/>
              <a:gd name="connsiteY8" fmla="*/ 1420746 h 2400673"/>
              <a:gd name="connsiteX9" fmla="*/ 2397694 w 2445350"/>
              <a:gd name="connsiteY9" fmla="*/ 1426703 h 2400673"/>
              <a:gd name="connsiteX10" fmla="*/ 2358974 w 2445350"/>
              <a:gd name="connsiteY10" fmla="*/ 1429681 h 2400673"/>
              <a:gd name="connsiteX11" fmla="*/ 2308339 w 2445350"/>
              <a:gd name="connsiteY11" fmla="*/ 1423724 h 2400673"/>
              <a:gd name="connsiteX12" fmla="*/ 2278554 w 2445350"/>
              <a:gd name="connsiteY12" fmla="*/ 1450531 h 2400673"/>
              <a:gd name="connsiteX13" fmla="*/ 2278554 w 2445350"/>
              <a:gd name="connsiteY13" fmla="*/ 1471380 h 2400673"/>
              <a:gd name="connsiteX14" fmla="*/ 2195156 w 2445350"/>
              <a:gd name="connsiteY14" fmla="*/ 1495208 h 2400673"/>
              <a:gd name="connsiteX15" fmla="*/ 2216006 w 2445350"/>
              <a:gd name="connsiteY15" fmla="*/ 1524993 h 2400673"/>
              <a:gd name="connsiteX16" fmla="*/ 2284511 w 2445350"/>
              <a:gd name="connsiteY16" fmla="*/ 1617327 h 2400673"/>
              <a:gd name="connsiteX17" fmla="*/ 2221963 w 2445350"/>
              <a:gd name="connsiteY17" fmla="*/ 1712639 h 2400673"/>
              <a:gd name="connsiteX18" fmla="*/ 2210048 w 2445350"/>
              <a:gd name="connsiteY18" fmla="*/ 1852628 h 2400673"/>
              <a:gd name="connsiteX19" fmla="*/ 2180263 w 2445350"/>
              <a:gd name="connsiteY19" fmla="*/ 1995596 h 2400673"/>
              <a:gd name="connsiteX20" fmla="*/ 2120693 w 2445350"/>
              <a:gd name="connsiteY20" fmla="*/ 2099844 h 2400673"/>
              <a:gd name="connsiteX21" fmla="*/ 2111758 w 2445350"/>
              <a:gd name="connsiteY21" fmla="*/ 2138565 h 2400673"/>
              <a:gd name="connsiteX22" fmla="*/ 2084951 w 2445350"/>
              <a:gd name="connsiteY22" fmla="*/ 2210049 h 2400673"/>
              <a:gd name="connsiteX23" fmla="*/ 2034317 w 2445350"/>
              <a:gd name="connsiteY23" fmla="*/ 2251748 h 2400673"/>
              <a:gd name="connsiteX24" fmla="*/ 1974747 w 2445350"/>
              <a:gd name="connsiteY24" fmla="*/ 2245791 h 2400673"/>
              <a:gd name="connsiteX25" fmla="*/ 1947940 w 2445350"/>
              <a:gd name="connsiteY25" fmla="*/ 2275576 h 2400673"/>
              <a:gd name="connsiteX26" fmla="*/ 1962833 w 2445350"/>
              <a:gd name="connsiteY26" fmla="*/ 2347060 h 2400673"/>
              <a:gd name="connsiteX27" fmla="*/ 1944962 w 2445350"/>
              <a:gd name="connsiteY27" fmla="*/ 2388759 h 2400673"/>
              <a:gd name="connsiteX28" fmla="*/ 1879435 w 2445350"/>
              <a:gd name="connsiteY28" fmla="*/ 2382802 h 2400673"/>
              <a:gd name="connsiteX29" fmla="*/ 1819865 w 2445350"/>
              <a:gd name="connsiteY29" fmla="*/ 2400673 h 2400673"/>
              <a:gd name="connsiteX30" fmla="*/ 1816886 w 2445350"/>
              <a:gd name="connsiteY30" fmla="*/ 2364931 h 2400673"/>
              <a:gd name="connsiteX31" fmla="*/ 1855607 w 2445350"/>
              <a:gd name="connsiteY31" fmla="*/ 2317275 h 2400673"/>
              <a:gd name="connsiteX32" fmla="*/ 1775187 w 2445350"/>
              <a:gd name="connsiteY32" fmla="*/ 2216006 h 2400673"/>
              <a:gd name="connsiteX33" fmla="*/ 1670940 w 2445350"/>
              <a:gd name="connsiteY33" fmla="*/ 2150479 h 2400673"/>
              <a:gd name="connsiteX34" fmla="*/ 1656047 w 2445350"/>
              <a:gd name="connsiteY34" fmla="*/ 2078995 h 2400673"/>
              <a:gd name="connsiteX35" fmla="*/ 1584563 w 2445350"/>
              <a:gd name="connsiteY35" fmla="*/ 2084952 h 2400673"/>
              <a:gd name="connsiteX36" fmla="*/ 1569671 w 2445350"/>
              <a:gd name="connsiteY36" fmla="*/ 1882413 h 2400673"/>
              <a:gd name="connsiteX37" fmla="*/ 1480316 w 2445350"/>
              <a:gd name="connsiteY37" fmla="*/ 1757316 h 2400673"/>
              <a:gd name="connsiteX38" fmla="*/ 1453509 w 2445350"/>
              <a:gd name="connsiteY38" fmla="*/ 1650090 h 2400673"/>
              <a:gd name="connsiteX39" fmla="*/ 1471380 w 2445350"/>
              <a:gd name="connsiteY39" fmla="*/ 1563714 h 2400673"/>
              <a:gd name="connsiteX40" fmla="*/ 1408832 w 2445350"/>
              <a:gd name="connsiteY40" fmla="*/ 1450531 h 2400673"/>
              <a:gd name="connsiteX41" fmla="*/ 1224164 w 2445350"/>
              <a:gd name="connsiteY41" fmla="*/ 1355219 h 2400673"/>
              <a:gd name="connsiteX42" fmla="*/ 1069282 w 2445350"/>
              <a:gd name="connsiteY42" fmla="*/ 1250971 h 2400673"/>
              <a:gd name="connsiteX43" fmla="*/ 902486 w 2445350"/>
              <a:gd name="connsiteY43" fmla="*/ 1209272 h 2400673"/>
              <a:gd name="connsiteX44" fmla="*/ 777389 w 2445350"/>
              <a:gd name="connsiteY44" fmla="*/ 1227143 h 2400673"/>
              <a:gd name="connsiteX45" fmla="*/ 717819 w 2445350"/>
              <a:gd name="connsiteY45" fmla="*/ 1316498 h 2400673"/>
              <a:gd name="connsiteX46" fmla="*/ 643357 w 2445350"/>
              <a:gd name="connsiteY46" fmla="*/ 1370111 h 2400673"/>
              <a:gd name="connsiteX47" fmla="*/ 619529 w 2445350"/>
              <a:gd name="connsiteY47" fmla="*/ 1459466 h 2400673"/>
              <a:gd name="connsiteX48" fmla="*/ 452733 w 2445350"/>
              <a:gd name="connsiteY48" fmla="*/ 1542864 h 2400673"/>
              <a:gd name="connsiteX49" fmla="*/ 372313 w 2445350"/>
              <a:gd name="connsiteY49" fmla="*/ 1530950 h 2400673"/>
              <a:gd name="connsiteX50" fmla="*/ 327635 w 2445350"/>
              <a:gd name="connsiteY50" fmla="*/ 1563714 h 2400673"/>
              <a:gd name="connsiteX51" fmla="*/ 396141 w 2445350"/>
              <a:gd name="connsiteY51" fmla="*/ 1429681 h 2400673"/>
              <a:gd name="connsiteX52" fmla="*/ 399120 w 2445350"/>
              <a:gd name="connsiteY52" fmla="*/ 1316498 h 2400673"/>
              <a:gd name="connsiteX53" fmla="*/ 148925 w 2445350"/>
              <a:gd name="connsiteY53" fmla="*/ 1265864 h 2400673"/>
              <a:gd name="connsiteX54" fmla="*/ 77441 w 2445350"/>
              <a:gd name="connsiteY54" fmla="*/ 1167573 h 2400673"/>
              <a:gd name="connsiteX55" fmla="*/ 92334 w 2445350"/>
              <a:gd name="connsiteY55" fmla="*/ 1021626 h 2400673"/>
              <a:gd name="connsiteX56" fmla="*/ 131054 w 2445350"/>
              <a:gd name="connsiteY56" fmla="*/ 1009712 h 2400673"/>
              <a:gd name="connsiteX57" fmla="*/ 163818 w 2445350"/>
              <a:gd name="connsiteY57" fmla="*/ 985884 h 2400673"/>
              <a:gd name="connsiteX58" fmla="*/ 101269 w 2445350"/>
              <a:gd name="connsiteY58" fmla="*/ 899508 h 2400673"/>
              <a:gd name="connsiteX59" fmla="*/ 35742 w 2445350"/>
              <a:gd name="connsiteY59" fmla="*/ 857809 h 2400673"/>
              <a:gd name="connsiteX60" fmla="*/ 0 w 2445350"/>
              <a:gd name="connsiteY60" fmla="*/ 729733 h 2400673"/>
              <a:gd name="connsiteX61" fmla="*/ 110205 w 2445350"/>
              <a:gd name="connsiteY61" fmla="*/ 735690 h 2400673"/>
              <a:gd name="connsiteX62" fmla="*/ 208495 w 2445350"/>
              <a:gd name="connsiteY62" fmla="*/ 664206 h 2400673"/>
              <a:gd name="connsiteX63" fmla="*/ 226366 w 2445350"/>
              <a:gd name="connsiteY63" fmla="*/ 559959 h 2400673"/>
              <a:gd name="connsiteX64" fmla="*/ 154882 w 2445350"/>
              <a:gd name="connsiteY64" fmla="*/ 458690 h 2400673"/>
              <a:gd name="connsiteX65" fmla="*/ 110205 w 2445350"/>
              <a:gd name="connsiteY65" fmla="*/ 384227 h 2400673"/>
              <a:gd name="connsiteX66" fmla="*/ 110205 w 2445350"/>
              <a:gd name="connsiteY66" fmla="*/ 354442 h 2400673"/>
              <a:gd name="connsiteX67" fmla="*/ 107226 w 2445350"/>
              <a:gd name="connsiteY67" fmla="*/ 330614 h 2400673"/>
              <a:gd name="connsiteX68" fmla="*/ 166796 w 2445350"/>
              <a:gd name="connsiteY68" fmla="*/ 291894 h 2400673"/>
              <a:gd name="connsiteX69" fmla="*/ 169775 w 2445350"/>
              <a:gd name="connsiteY69" fmla="*/ 318700 h 2400673"/>
              <a:gd name="connsiteX70" fmla="*/ 205517 w 2445350"/>
              <a:gd name="connsiteY70" fmla="*/ 342528 h 2400673"/>
              <a:gd name="connsiteX71" fmla="*/ 279979 w 2445350"/>
              <a:gd name="connsiteY71" fmla="*/ 288915 h 2400673"/>
              <a:gd name="connsiteX72" fmla="*/ 312743 w 2445350"/>
              <a:gd name="connsiteY72" fmla="*/ 315722 h 2400673"/>
              <a:gd name="connsiteX73" fmla="*/ 488475 w 2445350"/>
              <a:gd name="connsiteY73" fmla="*/ 285937 h 2400673"/>
              <a:gd name="connsiteX74" fmla="*/ 646335 w 2445350"/>
              <a:gd name="connsiteY74" fmla="*/ 208495 h 2400673"/>
              <a:gd name="connsiteX75" fmla="*/ 652292 w 2445350"/>
              <a:gd name="connsiteY75" fmla="*/ 107226 h 2400673"/>
              <a:gd name="connsiteX76" fmla="*/ 735690 w 2445350"/>
              <a:gd name="connsiteY76" fmla="*/ 56592 h 2400673"/>
              <a:gd name="connsiteX77" fmla="*/ 753561 w 2445350"/>
              <a:gd name="connsiteY77" fmla="*/ 0 h 2400673"/>
              <a:gd name="connsiteX78" fmla="*/ 780368 w 2445350"/>
              <a:gd name="connsiteY78" fmla="*/ 101269 h 2400673"/>
              <a:gd name="connsiteX79" fmla="*/ 765475 w 2445350"/>
              <a:gd name="connsiteY79" fmla="*/ 151904 h 2400673"/>
              <a:gd name="connsiteX80" fmla="*/ 902486 w 2445350"/>
              <a:gd name="connsiteY80" fmla="*/ 250195 h 2400673"/>
              <a:gd name="connsiteX81" fmla="*/ 914400 w 2445350"/>
              <a:gd name="connsiteY81" fmla="*/ 315722 h 2400673"/>
              <a:gd name="connsiteX82" fmla="*/ 896529 w 2445350"/>
              <a:gd name="connsiteY82" fmla="*/ 369335 h 2400673"/>
              <a:gd name="connsiteX83" fmla="*/ 860787 w 2445350"/>
              <a:gd name="connsiteY83" fmla="*/ 494432 h 2400673"/>
              <a:gd name="connsiteX84" fmla="*/ 863766 w 2445350"/>
              <a:gd name="connsiteY84" fmla="*/ 607615 h 2400673"/>
              <a:gd name="connsiteX85" fmla="*/ 884615 w 2445350"/>
              <a:gd name="connsiteY85" fmla="*/ 673142 h 2400673"/>
              <a:gd name="connsiteX86" fmla="*/ 914400 w 2445350"/>
              <a:gd name="connsiteY86" fmla="*/ 732712 h 2400673"/>
              <a:gd name="connsiteX87" fmla="*/ 1078218 w 2445350"/>
              <a:gd name="connsiteY87" fmla="*/ 685056 h 2400673"/>
              <a:gd name="connsiteX88" fmla="*/ 1119917 w 2445350"/>
              <a:gd name="connsiteY88" fmla="*/ 693991 h 2400673"/>
              <a:gd name="connsiteX89" fmla="*/ 1262885 w 2445350"/>
              <a:gd name="connsiteY89" fmla="*/ 646335 h 2400673"/>
              <a:gd name="connsiteX90" fmla="*/ 1322455 w 2445350"/>
              <a:gd name="connsiteY90" fmla="*/ 637400 h 2400673"/>
              <a:gd name="connsiteX91" fmla="*/ 1382025 w 2445350"/>
              <a:gd name="connsiteY91" fmla="*/ 699948 h 2400673"/>
              <a:gd name="connsiteX92" fmla="*/ 1530950 w 2445350"/>
              <a:gd name="connsiteY92" fmla="*/ 762497 h 2400673"/>
              <a:gd name="connsiteX93" fmla="*/ 1712411 w 2445350"/>
              <a:gd name="connsiteY93" fmla="*/ 531963 h 2400673"/>
              <a:gd name="connsiteX94" fmla="*/ 1703703 w 2445350"/>
              <a:gd name="connsiteY94" fmla="*/ 696970 h 2400673"/>
              <a:gd name="connsiteX95" fmla="*/ 1736467 w 2445350"/>
              <a:gd name="connsiteY95" fmla="*/ 720798 h 2400673"/>
              <a:gd name="connsiteX96" fmla="*/ 1870499 w 2445350"/>
              <a:gd name="connsiteY96" fmla="*/ 732712 h 2400673"/>
              <a:gd name="connsiteX97" fmla="*/ 2007510 w 2445350"/>
              <a:gd name="connsiteY97" fmla="*/ 777389 h 2400673"/>
              <a:gd name="connsiteX98" fmla="*/ 2070059 w 2445350"/>
              <a:gd name="connsiteY98" fmla="*/ 833981 h 2400673"/>
              <a:gd name="connsiteX99" fmla="*/ 2192177 w 2445350"/>
              <a:gd name="connsiteY99" fmla="*/ 869723 h 2400673"/>
              <a:gd name="connsiteX100" fmla="*/ 2320253 w 2445350"/>
              <a:gd name="connsiteY100" fmla="*/ 899508 h 2400673"/>
              <a:gd name="connsiteX101" fmla="*/ 2385780 w 2445350"/>
              <a:gd name="connsiteY101" fmla="*/ 932271 h 2400673"/>
              <a:gd name="connsiteX0" fmla="*/ 2385780 w 2445350"/>
              <a:gd name="connsiteY0" fmla="*/ 932271 h 2400673"/>
              <a:gd name="connsiteX1" fmla="*/ 2344081 w 2445350"/>
              <a:gd name="connsiteY1" fmla="*/ 1015669 h 2400673"/>
              <a:gd name="connsiteX2" fmla="*/ 2311318 w 2445350"/>
              <a:gd name="connsiteY2" fmla="*/ 991841 h 2400673"/>
              <a:gd name="connsiteX3" fmla="*/ 2302382 w 2445350"/>
              <a:gd name="connsiteY3" fmla="*/ 1060347 h 2400673"/>
              <a:gd name="connsiteX4" fmla="*/ 2314296 w 2445350"/>
              <a:gd name="connsiteY4" fmla="*/ 1119917 h 2400673"/>
              <a:gd name="connsiteX5" fmla="*/ 2326210 w 2445350"/>
              <a:gd name="connsiteY5" fmla="*/ 1215229 h 2400673"/>
              <a:gd name="connsiteX6" fmla="*/ 2335146 w 2445350"/>
              <a:gd name="connsiteY6" fmla="*/ 1292670 h 2400673"/>
              <a:gd name="connsiteX7" fmla="*/ 2379823 w 2445350"/>
              <a:gd name="connsiteY7" fmla="*/ 1346283 h 2400673"/>
              <a:gd name="connsiteX8" fmla="*/ 2445350 w 2445350"/>
              <a:gd name="connsiteY8" fmla="*/ 1420746 h 2400673"/>
              <a:gd name="connsiteX9" fmla="*/ 2397694 w 2445350"/>
              <a:gd name="connsiteY9" fmla="*/ 1426703 h 2400673"/>
              <a:gd name="connsiteX10" fmla="*/ 2358974 w 2445350"/>
              <a:gd name="connsiteY10" fmla="*/ 1429681 h 2400673"/>
              <a:gd name="connsiteX11" fmla="*/ 2308339 w 2445350"/>
              <a:gd name="connsiteY11" fmla="*/ 1423724 h 2400673"/>
              <a:gd name="connsiteX12" fmla="*/ 2278554 w 2445350"/>
              <a:gd name="connsiteY12" fmla="*/ 1450531 h 2400673"/>
              <a:gd name="connsiteX13" fmla="*/ 2278554 w 2445350"/>
              <a:gd name="connsiteY13" fmla="*/ 1471380 h 2400673"/>
              <a:gd name="connsiteX14" fmla="*/ 2195156 w 2445350"/>
              <a:gd name="connsiteY14" fmla="*/ 1495208 h 2400673"/>
              <a:gd name="connsiteX15" fmla="*/ 2216006 w 2445350"/>
              <a:gd name="connsiteY15" fmla="*/ 1524993 h 2400673"/>
              <a:gd name="connsiteX16" fmla="*/ 2284511 w 2445350"/>
              <a:gd name="connsiteY16" fmla="*/ 1617327 h 2400673"/>
              <a:gd name="connsiteX17" fmla="*/ 2221963 w 2445350"/>
              <a:gd name="connsiteY17" fmla="*/ 1712639 h 2400673"/>
              <a:gd name="connsiteX18" fmla="*/ 2210048 w 2445350"/>
              <a:gd name="connsiteY18" fmla="*/ 1852628 h 2400673"/>
              <a:gd name="connsiteX19" fmla="*/ 2180263 w 2445350"/>
              <a:gd name="connsiteY19" fmla="*/ 1995596 h 2400673"/>
              <a:gd name="connsiteX20" fmla="*/ 2120693 w 2445350"/>
              <a:gd name="connsiteY20" fmla="*/ 2099844 h 2400673"/>
              <a:gd name="connsiteX21" fmla="*/ 2111758 w 2445350"/>
              <a:gd name="connsiteY21" fmla="*/ 2138565 h 2400673"/>
              <a:gd name="connsiteX22" fmla="*/ 2084951 w 2445350"/>
              <a:gd name="connsiteY22" fmla="*/ 2210049 h 2400673"/>
              <a:gd name="connsiteX23" fmla="*/ 2034317 w 2445350"/>
              <a:gd name="connsiteY23" fmla="*/ 2251748 h 2400673"/>
              <a:gd name="connsiteX24" fmla="*/ 1974747 w 2445350"/>
              <a:gd name="connsiteY24" fmla="*/ 2245791 h 2400673"/>
              <a:gd name="connsiteX25" fmla="*/ 1947940 w 2445350"/>
              <a:gd name="connsiteY25" fmla="*/ 2275576 h 2400673"/>
              <a:gd name="connsiteX26" fmla="*/ 1962833 w 2445350"/>
              <a:gd name="connsiteY26" fmla="*/ 2347060 h 2400673"/>
              <a:gd name="connsiteX27" fmla="*/ 1944962 w 2445350"/>
              <a:gd name="connsiteY27" fmla="*/ 2388759 h 2400673"/>
              <a:gd name="connsiteX28" fmla="*/ 1879435 w 2445350"/>
              <a:gd name="connsiteY28" fmla="*/ 2382802 h 2400673"/>
              <a:gd name="connsiteX29" fmla="*/ 1819865 w 2445350"/>
              <a:gd name="connsiteY29" fmla="*/ 2400673 h 2400673"/>
              <a:gd name="connsiteX30" fmla="*/ 1816886 w 2445350"/>
              <a:gd name="connsiteY30" fmla="*/ 2364931 h 2400673"/>
              <a:gd name="connsiteX31" fmla="*/ 1855607 w 2445350"/>
              <a:gd name="connsiteY31" fmla="*/ 2317275 h 2400673"/>
              <a:gd name="connsiteX32" fmla="*/ 1775187 w 2445350"/>
              <a:gd name="connsiteY32" fmla="*/ 2216006 h 2400673"/>
              <a:gd name="connsiteX33" fmla="*/ 1670940 w 2445350"/>
              <a:gd name="connsiteY33" fmla="*/ 2150479 h 2400673"/>
              <a:gd name="connsiteX34" fmla="*/ 1656047 w 2445350"/>
              <a:gd name="connsiteY34" fmla="*/ 2078995 h 2400673"/>
              <a:gd name="connsiteX35" fmla="*/ 1584563 w 2445350"/>
              <a:gd name="connsiteY35" fmla="*/ 2084952 h 2400673"/>
              <a:gd name="connsiteX36" fmla="*/ 1569671 w 2445350"/>
              <a:gd name="connsiteY36" fmla="*/ 1882413 h 2400673"/>
              <a:gd name="connsiteX37" fmla="*/ 1480316 w 2445350"/>
              <a:gd name="connsiteY37" fmla="*/ 1757316 h 2400673"/>
              <a:gd name="connsiteX38" fmla="*/ 1453509 w 2445350"/>
              <a:gd name="connsiteY38" fmla="*/ 1650090 h 2400673"/>
              <a:gd name="connsiteX39" fmla="*/ 1471380 w 2445350"/>
              <a:gd name="connsiteY39" fmla="*/ 1563714 h 2400673"/>
              <a:gd name="connsiteX40" fmla="*/ 1408832 w 2445350"/>
              <a:gd name="connsiteY40" fmla="*/ 1450531 h 2400673"/>
              <a:gd name="connsiteX41" fmla="*/ 1224164 w 2445350"/>
              <a:gd name="connsiteY41" fmla="*/ 1355219 h 2400673"/>
              <a:gd name="connsiteX42" fmla="*/ 1069282 w 2445350"/>
              <a:gd name="connsiteY42" fmla="*/ 1250971 h 2400673"/>
              <a:gd name="connsiteX43" fmla="*/ 902486 w 2445350"/>
              <a:gd name="connsiteY43" fmla="*/ 1209272 h 2400673"/>
              <a:gd name="connsiteX44" fmla="*/ 777389 w 2445350"/>
              <a:gd name="connsiteY44" fmla="*/ 1227143 h 2400673"/>
              <a:gd name="connsiteX45" fmla="*/ 717819 w 2445350"/>
              <a:gd name="connsiteY45" fmla="*/ 1316498 h 2400673"/>
              <a:gd name="connsiteX46" fmla="*/ 643357 w 2445350"/>
              <a:gd name="connsiteY46" fmla="*/ 1370111 h 2400673"/>
              <a:gd name="connsiteX47" fmla="*/ 619529 w 2445350"/>
              <a:gd name="connsiteY47" fmla="*/ 1459466 h 2400673"/>
              <a:gd name="connsiteX48" fmla="*/ 452733 w 2445350"/>
              <a:gd name="connsiteY48" fmla="*/ 1542864 h 2400673"/>
              <a:gd name="connsiteX49" fmla="*/ 372313 w 2445350"/>
              <a:gd name="connsiteY49" fmla="*/ 1530950 h 2400673"/>
              <a:gd name="connsiteX50" fmla="*/ 327635 w 2445350"/>
              <a:gd name="connsiteY50" fmla="*/ 1563714 h 2400673"/>
              <a:gd name="connsiteX51" fmla="*/ 396141 w 2445350"/>
              <a:gd name="connsiteY51" fmla="*/ 1429681 h 2400673"/>
              <a:gd name="connsiteX52" fmla="*/ 399120 w 2445350"/>
              <a:gd name="connsiteY52" fmla="*/ 1316498 h 2400673"/>
              <a:gd name="connsiteX53" fmla="*/ 148925 w 2445350"/>
              <a:gd name="connsiteY53" fmla="*/ 1265864 h 2400673"/>
              <a:gd name="connsiteX54" fmla="*/ 77441 w 2445350"/>
              <a:gd name="connsiteY54" fmla="*/ 1167573 h 2400673"/>
              <a:gd name="connsiteX55" fmla="*/ 92334 w 2445350"/>
              <a:gd name="connsiteY55" fmla="*/ 1021626 h 2400673"/>
              <a:gd name="connsiteX56" fmla="*/ 131054 w 2445350"/>
              <a:gd name="connsiteY56" fmla="*/ 1009712 h 2400673"/>
              <a:gd name="connsiteX57" fmla="*/ 163818 w 2445350"/>
              <a:gd name="connsiteY57" fmla="*/ 985884 h 2400673"/>
              <a:gd name="connsiteX58" fmla="*/ 101269 w 2445350"/>
              <a:gd name="connsiteY58" fmla="*/ 899508 h 2400673"/>
              <a:gd name="connsiteX59" fmla="*/ 35742 w 2445350"/>
              <a:gd name="connsiteY59" fmla="*/ 857809 h 2400673"/>
              <a:gd name="connsiteX60" fmla="*/ 0 w 2445350"/>
              <a:gd name="connsiteY60" fmla="*/ 729733 h 2400673"/>
              <a:gd name="connsiteX61" fmla="*/ 110205 w 2445350"/>
              <a:gd name="connsiteY61" fmla="*/ 735690 h 2400673"/>
              <a:gd name="connsiteX62" fmla="*/ 208495 w 2445350"/>
              <a:gd name="connsiteY62" fmla="*/ 664206 h 2400673"/>
              <a:gd name="connsiteX63" fmla="*/ 226366 w 2445350"/>
              <a:gd name="connsiteY63" fmla="*/ 559959 h 2400673"/>
              <a:gd name="connsiteX64" fmla="*/ 154882 w 2445350"/>
              <a:gd name="connsiteY64" fmla="*/ 458690 h 2400673"/>
              <a:gd name="connsiteX65" fmla="*/ 110205 w 2445350"/>
              <a:gd name="connsiteY65" fmla="*/ 384227 h 2400673"/>
              <a:gd name="connsiteX66" fmla="*/ 110205 w 2445350"/>
              <a:gd name="connsiteY66" fmla="*/ 354442 h 2400673"/>
              <a:gd name="connsiteX67" fmla="*/ 107226 w 2445350"/>
              <a:gd name="connsiteY67" fmla="*/ 330614 h 2400673"/>
              <a:gd name="connsiteX68" fmla="*/ 166796 w 2445350"/>
              <a:gd name="connsiteY68" fmla="*/ 291894 h 2400673"/>
              <a:gd name="connsiteX69" fmla="*/ 169775 w 2445350"/>
              <a:gd name="connsiteY69" fmla="*/ 318700 h 2400673"/>
              <a:gd name="connsiteX70" fmla="*/ 205517 w 2445350"/>
              <a:gd name="connsiteY70" fmla="*/ 342528 h 2400673"/>
              <a:gd name="connsiteX71" fmla="*/ 279979 w 2445350"/>
              <a:gd name="connsiteY71" fmla="*/ 288915 h 2400673"/>
              <a:gd name="connsiteX72" fmla="*/ 312743 w 2445350"/>
              <a:gd name="connsiteY72" fmla="*/ 315722 h 2400673"/>
              <a:gd name="connsiteX73" fmla="*/ 488475 w 2445350"/>
              <a:gd name="connsiteY73" fmla="*/ 285937 h 2400673"/>
              <a:gd name="connsiteX74" fmla="*/ 646335 w 2445350"/>
              <a:gd name="connsiteY74" fmla="*/ 208495 h 2400673"/>
              <a:gd name="connsiteX75" fmla="*/ 652292 w 2445350"/>
              <a:gd name="connsiteY75" fmla="*/ 107226 h 2400673"/>
              <a:gd name="connsiteX76" fmla="*/ 735690 w 2445350"/>
              <a:gd name="connsiteY76" fmla="*/ 56592 h 2400673"/>
              <a:gd name="connsiteX77" fmla="*/ 753561 w 2445350"/>
              <a:gd name="connsiteY77" fmla="*/ 0 h 2400673"/>
              <a:gd name="connsiteX78" fmla="*/ 780368 w 2445350"/>
              <a:gd name="connsiteY78" fmla="*/ 101269 h 2400673"/>
              <a:gd name="connsiteX79" fmla="*/ 765475 w 2445350"/>
              <a:gd name="connsiteY79" fmla="*/ 151904 h 2400673"/>
              <a:gd name="connsiteX80" fmla="*/ 902486 w 2445350"/>
              <a:gd name="connsiteY80" fmla="*/ 250195 h 2400673"/>
              <a:gd name="connsiteX81" fmla="*/ 914400 w 2445350"/>
              <a:gd name="connsiteY81" fmla="*/ 315722 h 2400673"/>
              <a:gd name="connsiteX82" fmla="*/ 896529 w 2445350"/>
              <a:gd name="connsiteY82" fmla="*/ 369335 h 2400673"/>
              <a:gd name="connsiteX83" fmla="*/ 860787 w 2445350"/>
              <a:gd name="connsiteY83" fmla="*/ 494432 h 2400673"/>
              <a:gd name="connsiteX84" fmla="*/ 863766 w 2445350"/>
              <a:gd name="connsiteY84" fmla="*/ 607615 h 2400673"/>
              <a:gd name="connsiteX85" fmla="*/ 884615 w 2445350"/>
              <a:gd name="connsiteY85" fmla="*/ 673142 h 2400673"/>
              <a:gd name="connsiteX86" fmla="*/ 914400 w 2445350"/>
              <a:gd name="connsiteY86" fmla="*/ 732712 h 2400673"/>
              <a:gd name="connsiteX87" fmla="*/ 1078218 w 2445350"/>
              <a:gd name="connsiteY87" fmla="*/ 685056 h 2400673"/>
              <a:gd name="connsiteX88" fmla="*/ 1119917 w 2445350"/>
              <a:gd name="connsiteY88" fmla="*/ 693991 h 2400673"/>
              <a:gd name="connsiteX89" fmla="*/ 1262885 w 2445350"/>
              <a:gd name="connsiteY89" fmla="*/ 646335 h 2400673"/>
              <a:gd name="connsiteX90" fmla="*/ 1322455 w 2445350"/>
              <a:gd name="connsiteY90" fmla="*/ 637400 h 2400673"/>
              <a:gd name="connsiteX91" fmla="*/ 1382025 w 2445350"/>
              <a:gd name="connsiteY91" fmla="*/ 699948 h 2400673"/>
              <a:gd name="connsiteX92" fmla="*/ 1692875 w 2445350"/>
              <a:gd name="connsiteY92" fmla="*/ 267197 h 2400673"/>
              <a:gd name="connsiteX93" fmla="*/ 1712411 w 2445350"/>
              <a:gd name="connsiteY93" fmla="*/ 531963 h 2400673"/>
              <a:gd name="connsiteX94" fmla="*/ 1703703 w 2445350"/>
              <a:gd name="connsiteY94" fmla="*/ 696970 h 2400673"/>
              <a:gd name="connsiteX95" fmla="*/ 1736467 w 2445350"/>
              <a:gd name="connsiteY95" fmla="*/ 720798 h 2400673"/>
              <a:gd name="connsiteX96" fmla="*/ 1870499 w 2445350"/>
              <a:gd name="connsiteY96" fmla="*/ 732712 h 2400673"/>
              <a:gd name="connsiteX97" fmla="*/ 2007510 w 2445350"/>
              <a:gd name="connsiteY97" fmla="*/ 777389 h 2400673"/>
              <a:gd name="connsiteX98" fmla="*/ 2070059 w 2445350"/>
              <a:gd name="connsiteY98" fmla="*/ 833981 h 2400673"/>
              <a:gd name="connsiteX99" fmla="*/ 2192177 w 2445350"/>
              <a:gd name="connsiteY99" fmla="*/ 869723 h 2400673"/>
              <a:gd name="connsiteX100" fmla="*/ 2320253 w 2445350"/>
              <a:gd name="connsiteY100" fmla="*/ 899508 h 2400673"/>
              <a:gd name="connsiteX101" fmla="*/ 2385780 w 2445350"/>
              <a:gd name="connsiteY101" fmla="*/ 932271 h 2400673"/>
              <a:gd name="connsiteX0" fmla="*/ 2385780 w 2445350"/>
              <a:gd name="connsiteY0" fmla="*/ 932271 h 2400673"/>
              <a:gd name="connsiteX1" fmla="*/ 2344081 w 2445350"/>
              <a:gd name="connsiteY1" fmla="*/ 1015669 h 2400673"/>
              <a:gd name="connsiteX2" fmla="*/ 2311318 w 2445350"/>
              <a:gd name="connsiteY2" fmla="*/ 991841 h 2400673"/>
              <a:gd name="connsiteX3" fmla="*/ 2302382 w 2445350"/>
              <a:gd name="connsiteY3" fmla="*/ 1060347 h 2400673"/>
              <a:gd name="connsiteX4" fmla="*/ 2314296 w 2445350"/>
              <a:gd name="connsiteY4" fmla="*/ 1119917 h 2400673"/>
              <a:gd name="connsiteX5" fmla="*/ 2326210 w 2445350"/>
              <a:gd name="connsiteY5" fmla="*/ 1215229 h 2400673"/>
              <a:gd name="connsiteX6" fmla="*/ 2335146 w 2445350"/>
              <a:gd name="connsiteY6" fmla="*/ 1292670 h 2400673"/>
              <a:gd name="connsiteX7" fmla="*/ 2379823 w 2445350"/>
              <a:gd name="connsiteY7" fmla="*/ 1346283 h 2400673"/>
              <a:gd name="connsiteX8" fmla="*/ 2445350 w 2445350"/>
              <a:gd name="connsiteY8" fmla="*/ 1420746 h 2400673"/>
              <a:gd name="connsiteX9" fmla="*/ 2397694 w 2445350"/>
              <a:gd name="connsiteY9" fmla="*/ 1426703 h 2400673"/>
              <a:gd name="connsiteX10" fmla="*/ 2358974 w 2445350"/>
              <a:gd name="connsiteY10" fmla="*/ 1429681 h 2400673"/>
              <a:gd name="connsiteX11" fmla="*/ 2308339 w 2445350"/>
              <a:gd name="connsiteY11" fmla="*/ 1423724 h 2400673"/>
              <a:gd name="connsiteX12" fmla="*/ 2278554 w 2445350"/>
              <a:gd name="connsiteY12" fmla="*/ 1450531 h 2400673"/>
              <a:gd name="connsiteX13" fmla="*/ 2278554 w 2445350"/>
              <a:gd name="connsiteY13" fmla="*/ 1471380 h 2400673"/>
              <a:gd name="connsiteX14" fmla="*/ 2195156 w 2445350"/>
              <a:gd name="connsiteY14" fmla="*/ 1495208 h 2400673"/>
              <a:gd name="connsiteX15" fmla="*/ 2216006 w 2445350"/>
              <a:gd name="connsiteY15" fmla="*/ 1524993 h 2400673"/>
              <a:gd name="connsiteX16" fmla="*/ 2284511 w 2445350"/>
              <a:gd name="connsiteY16" fmla="*/ 1617327 h 2400673"/>
              <a:gd name="connsiteX17" fmla="*/ 2221963 w 2445350"/>
              <a:gd name="connsiteY17" fmla="*/ 1712639 h 2400673"/>
              <a:gd name="connsiteX18" fmla="*/ 2210048 w 2445350"/>
              <a:gd name="connsiteY18" fmla="*/ 1852628 h 2400673"/>
              <a:gd name="connsiteX19" fmla="*/ 2180263 w 2445350"/>
              <a:gd name="connsiteY19" fmla="*/ 1995596 h 2400673"/>
              <a:gd name="connsiteX20" fmla="*/ 2120693 w 2445350"/>
              <a:gd name="connsiteY20" fmla="*/ 2099844 h 2400673"/>
              <a:gd name="connsiteX21" fmla="*/ 2111758 w 2445350"/>
              <a:gd name="connsiteY21" fmla="*/ 2138565 h 2400673"/>
              <a:gd name="connsiteX22" fmla="*/ 2084951 w 2445350"/>
              <a:gd name="connsiteY22" fmla="*/ 2210049 h 2400673"/>
              <a:gd name="connsiteX23" fmla="*/ 2034317 w 2445350"/>
              <a:gd name="connsiteY23" fmla="*/ 2251748 h 2400673"/>
              <a:gd name="connsiteX24" fmla="*/ 1974747 w 2445350"/>
              <a:gd name="connsiteY24" fmla="*/ 2245791 h 2400673"/>
              <a:gd name="connsiteX25" fmla="*/ 1947940 w 2445350"/>
              <a:gd name="connsiteY25" fmla="*/ 2275576 h 2400673"/>
              <a:gd name="connsiteX26" fmla="*/ 1962833 w 2445350"/>
              <a:gd name="connsiteY26" fmla="*/ 2347060 h 2400673"/>
              <a:gd name="connsiteX27" fmla="*/ 1944962 w 2445350"/>
              <a:gd name="connsiteY27" fmla="*/ 2388759 h 2400673"/>
              <a:gd name="connsiteX28" fmla="*/ 1879435 w 2445350"/>
              <a:gd name="connsiteY28" fmla="*/ 2382802 h 2400673"/>
              <a:gd name="connsiteX29" fmla="*/ 1819865 w 2445350"/>
              <a:gd name="connsiteY29" fmla="*/ 2400673 h 2400673"/>
              <a:gd name="connsiteX30" fmla="*/ 1816886 w 2445350"/>
              <a:gd name="connsiteY30" fmla="*/ 2364931 h 2400673"/>
              <a:gd name="connsiteX31" fmla="*/ 1855607 w 2445350"/>
              <a:gd name="connsiteY31" fmla="*/ 2317275 h 2400673"/>
              <a:gd name="connsiteX32" fmla="*/ 1775187 w 2445350"/>
              <a:gd name="connsiteY32" fmla="*/ 2216006 h 2400673"/>
              <a:gd name="connsiteX33" fmla="*/ 1670940 w 2445350"/>
              <a:gd name="connsiteY33" fmla="*/ 2150479 h 2400673"/>
              <a:gd name="connsiteX34" fmla="*/ 1656047 w 2445350"/>
              <a:gd name="connsiteY34" fmla="*/ 2078995 h 2400673"/>
              <a:gd name="connsiteX35" fmla="*/ 1584563 w 2445350"/>
              <a:gd name="connsiteY35" fmla="*/ 2084952 h 2400673"/>
              <a:gd name="connsiteX36" fmla="*/ 1569671 w 2445350"/>
              <a:gd name="connsiteY36" fmla="*/ 1882413 h 2400673"/>
              <a:gd name="connsiteX37" fmla="*/ 1480316 w 2445350"/>
              <a:gd name="connsiteY37" fmla="*/ 1757316 h 2400673"/>
              <a:gd name="connsiteX38" fmla="*/ 1453509 w 2445350"/>
              <a:gd name="connsiteY38" fmla="*/ 1650090 h 2400673"/>
              <a:gd name="connsiteX39" fmla="*/ 1471380 w 2445350"/>
              <a:gd name="connsiteY39" fmla="*/ 1563714 h 2400673"/>
              <a:gd name="connsiteX40" fmla="*/ 1408832 w 2445350"/>
              <a:gd name="connsiteY40" fmla="*/ 1450531 h 2400673"/>
              <a:gd name="connsiteX41" fmla="*/ 1224164 w 2445350"/>
              <a:gd name="connsiteY41" fmla="*/ 1355219 h 2400673"/>
              <a:gd name="connsiteX42" fmla="*/ 1069282 w 2445350"/>
              <a:gd name="connsiteY42" fmla="*/ 1250971 h 2400673"/>
              <a:gd name="connsiteX43" fmla="*/ 902486 w 2445350"/>
              <a:gd name="connsiteY43" fmla="*/ 1209272 h 2400673"/>
              <a:gd name="connsiteX44" fmla="*/ 777389 w 2445350"/>
              <a:gd name="connsiteY44" fmla="*/ 1227143 h 2400673"/>
              <a:gd name="connsiteX45" fmla="*/ 717819 w 2445350"/>
              <a:gd name="connsiteY45" fmla="*/ 1316498 h 2400673"/>
              <a:gd name="connsiteX46" fmla="*/ 643357 w 2445350"/>
              <a:gd name="connsiteY46" fmla="*/ 1370111 h 2400673"/>
              <a:gd name="connsiteX47" fmla="*/ 619529 w 2445350"/>
              <a:gd name="connsiteY47" fmla="*/ 1459466 h 2400673"/>
              <a:gd name="connsiteX48" fmla="*/ 452733 w 2445350"/>
              <a:gd name="connsiteY48" fmla="*/ 1542864 h 2400673"/>
              <a:gd name="connsiteX49" fmla="*/ 372313 w 2445350"/>
              <a:gd name="connsiteY49" fmla="*/ 1530950 h 2400673"/>
              <a:gd name="connsiteX50" fmla="*/ 327635 w 2445350"/>
              <a:gd name="connsiteY50" fmla="*/ 1563714 h 2400673"/>
              <a:gd name="connsiteX51" fmla="*/ 396141 w 2445350"/>
              <a:gd name="connsiteY51" fmla="*/ 1429681 h 2400673"/>
              <a:gd name="connsiteX52" fmla="*/ 399120 w 2445350"/>
              <a:gd name="connsiteY52" fmla="*/ 1316498 h 2400673"/>
              <a:gd name="connsiteX53" fmla="*/ 148925 w 2445350"/>
              <a:gd name="connsiteY53" fmla="*/ 1265864 h 2400673"/>
              <a:gd name="connsiteX54" fmla="*/ 77441 w 2445350"/>
              <a:gd name="connsiteY54" fmla="*/ 1167573 h 2400673"/>
              <a:gd name="connsiteX55" fmla="*/ 92334 w 2445350"/>
              <a:gd name="connsiteY55" fmla="*/ 1021626 h 2400673"/>
              <a:gd name="connsiteX56" fmla="*/ 131054 w 2445350"/>
              <a:gd name="connsiteY56" fmla="*/ 1009712 h 2400673"/>
              <a:gd name="connsiteX57" fmla="*/ 163818 w 2445350"/>
              <a:gd name="connsiteY57" fmla="*/ 985884 h 2400673"/>
              <a:gd name="connsiteX58" fmla="*/ 101269 w 2445350"/>
              <a:gd name="connsiteY58" fmla="*/ 899508 h 2400673"/>
              <a:gd name="connsiteX59" fmla="*/ 35742 w 2445350"/>
              <a:gd name="connsiteY59" fmla="*/ 857809 h 2400673"/>
              <a:gd name="connsiteX60" fmla="*/ 0 w 2445350"/>
              <a:gd name="connsiteY60" fmla="*/ 729733 h 2400673"/>
              <a:gd name="connsiteX61" fmla="*/ 110205 w 2445350"/>
              <a:gd name="connsiteY61" fmla="*/ 735690 h 2400673"/>
              <a:gd name="connsiteX62" fmla="*/ 208495 w 2445350"/>
              <a:gd name="connsiteY62" fmla="*/ 664206 h 2400673"/>
              <a:gd name="connsiteX63" fmla="*/ 226366 w 2445350"/>
              <a:gd name="connsiteY63" fmla="*/ 559959 h 2400673"/>
              <a:gd name="connsiteX64" fmla="*/ 154882 w 2445350"/>
              <a:gd name="connsiteY64" fmla="*/ 458690 h 2400673"/>
              <a:gd name="connsiteX65" fmla="*/ 110205 w 2445350"/>
              <a:gd name="connsiteY65" fmla="*/ 384227 h 2400673"/>
              <a:gd name="connsiteX66" fmla="*/ 110205 w 2445350"/>
              <a:gd name="connsiteY66" fmla="*/ 354442 h 2400673"/>
              <a:gd name="connsiteX67" fmla="*/ 107226 w 2445350"/>
              <a:gd name="connsiteY67" fmla="*/ 330614 h 2400673"/>
              <a:gd name="connsiteX68" fmla="*/ 166796 w 2445350"/>
              <a:gd name="connsiteY68" fmla="*/ 291894 h 2400673"/>
              <a:gd name="connsiteX69" fmla="*/ 169775 w 2445350"/>
              <a:gd name="connsiteY69" fmla="*/ 318700 h 2400673"/>
              <a:gd name="connsiteX70" fmla="*/ 205517 w 2445350"/>
              <a:gd name="connsiteY70" fmla="*/ 342528 h 2400673"/>
              <a:gd name="connsiteX71" fmla="*/ 279979 w 2445350"/>
              <a:gd name="connsiteY71" fmla="*/ 288915 h 2400673"/>
              <a:gd name="connsiteX72" fmla="*/ 312743 w 2445350"/>
              <a:gd name="connsiteY72" fmla="*/ 315722 h 2400673"/>
              <a:gd name="connsiteX73" fmla="*/ 488475 w 2445350"/>
              <a:gd name="connsiteY73" fmla="*/ 285937 h 2400673"/>
              <a:gd name="connsiteX74" fmla="*/ 646335 w 2445350"/>
              <a:gd name="connsiteY74" fmla="*/ 208495 h 2400673"/>
              <a:gd name="connsiteX75" fmla="*/ 652292 w 2445350"/>
              <a:gd name="connsiteY75" fmla="*/ 107226 h 2400673"/>
              <a:gd name="connsiteX76" fmla="*/ 735690 w 2445350"/>
              <a:gd name="connsiteY76" fmla="*/ 56592 h 2400673"/>
              <a:gd name="connsiteX77" fmla="*/ 753561 w 2445350"/>
              <a:gd name="connsiteY77" fmla="*/ 0 h 2400673"/>
              <a:gd name="connsiteX78" fmla="*/ 780368 w 2445350"/>
              <a:gd name="connsiteY78" fmla="*/ 101269 h 2400673"/>
              <a:gd name="connsiteX79" fmla="*/ 765475 w 2445350"/>
              <a:gd name="connsiteY79" fmla="*/ 151904 h 2400673"/>
              <a:gd name="connsiteX80" fmla="*/ 902486 w 2445350"/>
              <a:gd name="connsiteY80" fmla="*/ 250195 h 2400673"/>
              <a:gd name="connsiteX81" fmla="*/ 914400 w 2445350"/>
              <a:gd name="connsiteY81" fmla="*/ 315722 h 2400673"/>
              <a:gd name="connsiteX82" fmla="*/ 896529 w 2445350"/>
              <a:gd name="connsiteY82" fmla="*/ 369335 h 2400673"/>
              <a:gd name="connsiteX83" fmla="*/ 860787 w 2445350"/>
              <a:gd name="connsiteY83" fmla="*/ 494432 h 2400673"/>
              <a:gd name="connsiteX84" fmla="*/ 863766 w 2445350"/>
              <a:gd name="connsiteY84" fmla="*/ 607615 h 2400673"/>
              <a:gd name="connsiteX85" fmla="*/ 884615 w 2445350"/>
              <a:gd name="connsiteY85" fmla="*/ 673142 h 2400673"/>
              <a:gd name="connsiteX86" fmla="*/ 914400 w 2445350"/>
              <a:gd name="connsiteY86" fmla="*/ 732712 h 2400673"/>
              <a:gd name="connsiteX87" fmla="*/ 1078218 w 2445350"/>
              <a:gd name="connsiteY87" fmla="*/ 685056 h 2400673"/>
              <a:gd name="connsiteX88" fmla="*/ 1119917 w 2445350"/>
              <a:gd name="connsiteY88" fmla="*/ 693991 h 2400673"/>
              <a:gd name="connsiteX89" fmla="*/ 1262885 w 2445350"/>
              <a:gd name="connsiteY89" fmla="*/ 646335 h 2400673"/>
              <a:gd name="connsiteX90" fmla="*/ 1322455 w 2445350"/>
              <a:gd name="connsiteY90" fmla="*/ 637400 h 2400673"/>
              <a:gd name="connsiteX91" fmla="*/ 1382025 w 2445350"/>
              <a:gd name="connsiteY91" fmla="*/ 699948 h 2400673"/>
              <a:gd name="connsiteX92" fmla="*/ 1692875 w 2445350"/>
              <a:gd name="connsiteY92" fmla="*/ 267197 h 2400673"/>
              <a:gd name="connsiteX93" fmla="*/ 1701852 w 2445350"/>
              <a:gd name="connsiteY93" fmla="*/ 419059 h 2400673"/>
              <a:gd name="connsiteX94" fmla="*/ 1712411 w 2445350"/>
              <a:gd name="connsiteY94" fmla="*/ 531963 h 2400673"/>
              <a:gd name="connsiteX95" fmla="*/ 1703703 w 2445350"/>
              <a:gd name="connsiteY95" fmla="*/ 696970 h 2400673"/>
              <a:gd name="connsiteX96" fmla="*/ 1736467 w 2445350"/>
              <a:gd name="connsiteY96" fmla="*/ 720798 h 2400673"/>
              <a:gd name="connsiteX97" fmla="*/ 1870499 w 2445350"/>
              <a:gd name="connsiteY97" fmla="*/ 732712 h 2400673"/>
              <a:gd name="connsiteX98" fmla="*/ 2007510 w 2445350"/>
              <a:gd name="connsiteY98" fmla="*/ 777389 h 2400673"/>
              <a:gd name="connsiteX99" fmla="*/ 2070059 w 2445350"/>
              <a:gd name="connsiteY99" fmla="*/ 833981 h 2400673"/>
              <a:gd name="connsiteX100" fmla="*/ 2192177 w 2445350"/>
              <a:gd name="connsiteY100" fmla="*/ 869723 h 2400673"/>
              <a:gd name="connsiteX101" fmla="*/ 2320253 w 2445350"/>
              <a:gd name="connsiteY101" fmla="*/ 899508 h 2400673"/>
              <a:gd name="connsiteX102" fmla="*/ 2385780 w 2445350"/>
              <a:gd name="connsiteY102" fmla="*/ 932271 h 2400673"/>
              <a:gd name="connsiteX0" fmla="*/ 2385780 w 2445350"/>
              <a:gd name="connsiteY0" fmla="*/ 932271 h 2400673"/>
              <a:gd name="connsiteX1" fmla="*/ 2344081 w 2445350"/>
              <a:gd name="connsiteY1" fmla="*/ 1015669 h 2400673"/>
              <a:gd name="connsiteX2" fmla="*/ 2311318 w 2445350"/>
              <a:gd name="connsiteY2" fmla="*/ 991841 h 2400673"/>
              <a:gd name="connsiteX3" fmla="*/ 2302382 w 2445350"/>
              <a:gd name="connsiteY3" fmla="*/ 1060347 h 2400673"/>
              <a:gd name="connsiteX4" fmla="*/ 2314296 w 2445350"/>
              <a:gd name="connsiteY4" fmla="*/ 1119917 h 2400673"/>
              <a:gd name="connsiteX5" fmla="*/ 2326210 w 2445350"/>
              <a:gd name="connsiteY5" fmla="*/ 1215229 h 2400673"/>
              <a:gd name="connsiteX6" fmla="*/ 2335146 w 2445350"/>
              <a:gd name="connsiteY6" fmla="*/ 1292670 h 2400673"/>
              <a:gd name="connsiteX7" fmla="*/ 2379823 w 2445350"/>
              <a:gd name="connsiteY7" fmla="*/ 1346283 h 2400673"/>
              <a:gd name="connsiteX8" fmla="*/ 2445350 w 2445350"/>
              <a:gd name="connsiteY8" fmla="*/ 1420746 h 2400673"/>
              <a:gd name="connsiteX9" fmla="*/ 2397694 w 2445350"/>
              <a:gd name="connsiteY9" fmla="*/ 1426703 h 2400673"/>
              <a:gd name="connsiteX10" fmla="*/ 2358974 w 2445350"/>
              <a:gd name="connsiteY10" fmla="*/ 1429681 h 2400673"/>
              <a:gd name="connsiteX11" fmla="*/ 2308339 w 2445350"/>
              <a:gd name="connsiteY11" fmla="*/ 1423724 h 2400673"/>
              <a:gd name="connsiteX12" fmla="*/ 2278554 w 2445350"/>
              <a:gd name="connsiteY12" fmla="*/ 1450531 h 2400673"/>
              <a:gd name="connsiteX13" fmla="*/ 2278554 w 2445350"/>
              <a:gd name="connsiteY13" fmla="*/ 1471380 h 2400673"/>
              <a:gd name="connsiteX14" fmla="*/ 2195156 w 2445350"/>
              <a:gd name="connsiteY14" fmla="*/ 1495208 h 2400673"/>
              <a:gd name="connsiteX15" fmla="*/ 2216006 w 2445350"/>
              <a:gd name="connsiteY15" fmla="*/ 1524993 h 2400673"/>
              <a:gd name="connsiteX16" fmla="*/ 2284511 w 2445350"/>
              <a:gd name="connsiteY16" fmla="*/ 1617327 h 2400673"/>
              <a:gd name="connsiteX17" fmla="*/ 2221963 w 2445350"/>
              <a:gd name="connsiteY17" fmla="*/ 1712639 h 2400673"/>
              <a:gd name="connsiteX18" fmla="*/ 2210048 w 2445350"/>
              <a:gd name="connsiteY18" fmla="*/ 1852628 h 2400673"/>
              <a:gd name="connsiteX19" fmla="*/ 2180263 w 2445350"/>
              <a:gd name="connsiteY19" fmla="*/ 1995596 h 2400673"/>
              <a:gd name="connsiteX20" fmla="*/ 2120693 w 2445350"/>
              <a:gd name="connsiteY20" fmla="*/ 2099844 h 2400673"/>
              <a:gd name="connsiteX21" fmla="*/ 2111758 w 2445350"/>
              <a:gd name="connsiteY21" fmla="*/ 2138565 h 2400673"/>
              <a:gd name="connsiteX22" fmla="*/ 2084951 w 2445350"/>
              <a:gd name="connsiteY22" fmla="*/ 2210049 h 2400673"/>
              <a:gd name="connsiteX23" fmla="*/ 2034317 w 2445350"/>
              <a:gd name="connsiteY23" fmla="*/ 2251748 h 2400673"/>
              <a:gd name="connsiteX24" fmla="*/ 1974747 w 2445350"/>
              <a:gd name="connsiteY24" fmla="*/ 2245791 h 2400673"/>
              <a:gd name="connsiteX25" fmla="*/ 1947940 w 2445350"/>
              <a:gd name="connsiteY25" fmla="*/ 2275576 h 2400673"/>
              <a:gd name="connsiteX26" fmla="*/ 1962833 w 2445350"/>
              <a:gd name="connsiteY26" fmla="*/ 2347060 h 2400673"/>
              <a:gd name="connsiteX27" fmla="*/ 1944962 w 2445350"/>
              <a:gd name="connsiteY27" fmla="*/ 2388759 h 2400673"/>
              <a:gd name="connsiteX28" fmla="*/ 1879435 w 2445350"/>
              <a:gd name="connsiteY28" fmla="*/ 2382802 h 2400673"/>
              <a:gd name="connsiteX29" fmla="*/ 1819865 w 2445350"/>
              <a:gd name="connsiteY29" fmla="*/ 2400673 h 2400673"/>
              <a:gd name="connsiteX30" fmla="*/ 1816886 w 2445350"/>
              <a:gd name="connsiteY30" fmla="*/ 2364931 h 2400673"/>
              <a:gd name="connsiteX31" fmla="*/ 1855607 w 2445350"/>
              <a:gd name="connsiteY31" fmla="*/ 2317275 h 2400673"/>
              <a:gd name="connsiteX32" fmla="*/ 1775187 w 2445350"/>
              <a:gd name="connsiteY32" fmla="*/ 2216006 h 2400673"/>
              <a:gd name="connsiteX33" fmla="*/ 1670940 w 2445350"/>
              <a:gd name="connsiteY33" fmla="*/ 2150479 h 2400673"/>
              <a:gd name="connsiteX34" fmla="*/ 1656047 w 2445350"/>
              <a:gd name="connsiteY34" fmla="*/ 2078995 h 2400673"/>
              <a:gd name="connsiteX35" fmla="*/ 1584563 w 2445350"/>
              <a:gd name="connsiteY35" fmla="*/ 2084952 h 2400673"/>
              <a:gd name="connsiteX36" fmla="*/ 1569671 w 2445350"/>
              <a:gd name="connsiteY36" fmla="*/ 1882413 h 2400673"/>
              <a:gd name="connsiteX37" fmla="*/ 1480316 w 2445350"/>
              <a:gd name="connsiteY37" fmla="*/ 1757316 h 2400673"/>
              <a:gd name="connsiteX38" fmla="*/ 1453509 w 2445350"/>
              <a:gd name="connsiteY38" fmla="*/ 1650090 h 2400673"/>
              <a:gd name="connsiteX39" fmla="*/ 1471380 w 2445350"/>
              <a:gd name="connsiteY39" fmla="*/ 1563714 h 2400673"/>
              <a:gd name="connsiteX40" fmla="*/ 1408832 w 2445350"/>
              <a:gd name="connsiteY40" fmla="*/ 1450531 h 2400673"/>
              <a:gd name="connsiteX41" fmla="*/ 1224164 w 2445350"/>
              <a:gd name="connsiteY41" fmla="*/ 1355219 h 2400673"/>
              <a:gd name="connsiteX42" fmla="*/ 1069282 w 2445350"/>
              <a:gd name="connsiteY42" fmla="*/ 1250971 h 2400673"/>
              <a:gd name="connsiteX43" fmla="*/ 902486 w 2445350"/>
              <a:gd name="connsiteY43" fmla="*/ 1209272 h 2400673"/>
              <a:gd name="connsiteX44" fmla="*/ 777389 w 2445350"/>
              <a:gd name="connsiteY44" fmla="*/ 1227143 h 2400673"/>
              <a:gd name="connsiteX45" fmla="*/ 717819 w 2445350"/>
              <a:gd name="connsiteY45" fmla="*/ 1316498 h 2400673"/>
              <a:gd name="connsiteX46" fmla="*/ 643357 w 2445350"/>
              <a:gd name="connsiteY46" fmla="*/ 1370111 h 2400673"/>
              <a:gd name="connsiteX47" fmla="*/ 619529 w 2445350"/>
              <a:gd name="connsiteY47" fmla="*/ 1459466 h 2400673"/>
              <a:gd name="connsiteX48" fmla="*/ 452733 w 2445350"/>
              <a:gd name="connsiteY48" fmla="*/ 1542864 h 2400673"/>
              <a:gd name="connsiteX49" fmla="*/ 372313 w 2445350"/>
              <a:gd name="connsiteY49" fmla="*/ 1530950 h 2400673"/>
              <a:gd name="connsiteX50" fmla="*/ 327635 w 2445350"/>
              <a:gd name="connsiteY50" fmla="*/ 1563714 h 2400673"/>
              <a:gd name="connsiteX51" fmla="*/ 396141 w 2445350"/>
              <a:gd name="connsiteY51" fmla="*/ 1429681 h 2400673"/>
              <a:gd name="connsiteX52" fmla="*/ 399120 w 2445350"/>
              <a:gd name="connsiteY52" fmla="*/ 1316498 h 2400673"/>
              <a:gd name="connsiteX53" fmla="*/ 148925 w 2445350"/>
              <a:gd name="connsiteY53" fmla="*/ 1265864 h 2400673"/>
              <a:gd name="connsiteX54" fmla="*/ 77441 w 2445350"/>
              <a:gd name="connsiteY54" fmla="*/ 1167573 h 2400673"/>
              <a:gd name="connsiteX55" fmla="*/ 92334 w 2445350"/>
              <a:gd name="connsiteY55" fmla="*/ 1021626 h 2400673"/>
              <a:gd name="connsiteX56" fmla="*/ 131054 w 2445350"/>
              <a:gd name="connsiteY56" fmla="*/ 1009712 h 2400673"/>
              <a:gd name="connsiteX57" fmla="*/ 163818 w 2445350"/>
              <a:gd name="connsiteY57" fmla="*/ 985884 h 2400673"/>
              <a:gd name="connsiteX58" fmla="*/ 101269 w 2445350"/>
              <a:gd name="connsiteY58" fmla="*/ 899508 h 2400673"/>
              <a:gd name="connsiteX59" fmla="*/ 35742 w 2445350"/>
              <a:gd name="connsiteY59" fmla="*/ 857809 h 2400673"/>
              <a:gd name="connsiteX60" fmla="*/ 0 w 2445350"/>
              <a:gd name="connsiteY60" fmla="*/ 729733 h 2400673"/>
              <a:gd name="connsiteX61" fmla="*/ 110205 w 2445350"/>
              <a:gd name="connsiteY61" fmla="*/ 735690 h 2400673"/>
              <a:gd name="connsiteX62" fmla="*/ 208495 w 2445350"/>
              <a:gd name="connsiteY62" fmla="*/ 664206 h 2400673"/>
              <a:gd name="connsiteX63" fmla="*/ 226366 w 2445350"/>
              <a:gd name="connsiteY63" fmla="*/ 559959 h 2400673"/>
              <a:gd name="connsiteX64" fmla="*/ 154882 w 2445350"/>
              <a:gd name="connsiteY64" fmla="*/ 458690 h 2400673"/>
              <a:gd name="connsiteX65" fmla="*/ 110205 w 2445350"/>
              <a:gd name="connsiteY65" fmla="*/ 384227 h 2400673"/>
              <a:gd name="connsiteX66" fmla="*/ 110205 w 2445350"/>
              <a:gd name="connsiteY66" fmla="*/ 354442 h 2400673"/>
              <a:gd name="connsiteX67" fmla="*/ 107226 w 2445350"/>
              <a:gd name="connsiteY67" fmla="*/ 330614 h 2400673"/>
              <a:gd name="connsiteX68" fmla="*/ 166796 w 2445350"/>
              <a:gd name="connsiteY68" fmla="*/ 291894 h 2400673"/>
              <a:gd name="connsiteX69" fmla="*/ 169775 w 2445350"/>
              <a:gd name="connsiteY69" fmla="*/ 318700 h 2400673"/>
              <a:gd name="connsiteX70" fmla="*/ 205517 w 2445350"/>
              <a:gd name="connsiteY70" fmla="*/ 342528 h 2400673"/>
              <a:gd name="connsiteX71" fmla="*/ 279979 w 2445350"/>
              <a:gd name="connsiteY71" fmla="*/ 288915 h 2400673"/>
              <a:gd name="connsiteX72" fmla="*/ 312743 w 2445350"/>
              <a:gd name="connsiteY72" fmla="*/ 315722 h 2400673"/>
              <a:gd name="connsiteX73" fmla="*/ 488475 w 2445350"/>
              <a:gd name="connsiteY73" fmla="*/ 285937 h 2400673"/>
              <a:gd name="connsiteX74" fmla="*/ 646335 w 2445350"/>
              <a:gd name="connsiteY74" fmla="*/ 208495 h 2400673"/>
              <a:gd name="connsiteX75" fmla="*/ 652292 w 2445350"/>
              <a:gd name="connsiteY75" fmla="*/ 107226 h 2400673"/>
              <a:gd name="connsiteX76" fmla="*/ 735690 w 2445350"/>
              <a:gd name="connsiteY76" fmla="*/ 56592 h 2400673"/>
              <a:gd name="connsiteX77" fmla="*/ 753561 w 2445350"/>
              <a:gd name="connsiteY77" fmla="*/ 0 h 2400673"/>
              <a:gd name="connsiteX78" fmla="*/ 780368 w 2445350"/>
              <a:gd name="connsiteY78" fmla="*/ 101269 h 2400673"/>
              <a:gd name="connsiteX79" fmla="*/ 765475 w 2445350"/>
              <a:gd name="connsiteY79" fmla="*/ 151904 h 2400673"/>
              <a:gd name="connsiteX80" fmla="*/ 902486 w 2445350"/>
              <a:gd name="connsiteY80" fmla="*/ 250195 h 2400673"/>
              <a:gd name="connsiteX81" fmla="*/ 914400 w 2445350"/>
              <a:gd name="connsiteY81" fmla="*/ 315722 h 2400673"/>
              <a:gd name="connsiteX82" fmla="*/ 896529 w 2445350"/>
              <a:gd name="connsiteY82" fmla="*/ 369335 h 2400673"/>
              <a:gd name="connsiteX83" fmla="*/ 860787 w 2445350"/>
              <a:gd name="connsiteY83" fmla="*/ 494432 h 2400673"/>
              <a:gd name="connsiteX84" fmla="*/ 863766 w 2445350"/>
              <a:gd name="connsiteY84" fmla="*/ 607615 h 2400673"/>
              <a:gd name="connsiteX85" fmla="*/ 884615 w 2445350"/>
              <a:gd name="connsiteY85" fmla="*/ 673142 h 2400673"/>
              <a:gd name="connsiteX86" fmla="*/ 914400 w 2445350"/>
              <a:gd name="connsiteY86" fmla="*/ 732712 h 2400673"/>
              <a:gd name="connsiteX87" fmla="*/ 1078218 w 2445350"/>
              <a:gd name="connsiteY87" fmla="*/ 685056 h 2400673"/>
              <a:gd name="connsiteX88" fmla="*/ 1119917 w 2445350"/>
              <a:gd name="connsiteY88" fmla="*/ 693991 h 2400673"/>
              <a:gd name="connsiteX89" fmla="*/ 1262885 w 2445350"/>
              <a:gd name="connsiteY89" fmla="*/ 646335 h 2400673"/>
              <a:gd name="connsiteX90" fmla="*/ 1322455 w 2445350"/>
              <a:gd name="connsiteY90" fmla="*/ 637400 h 2400673"/>
              <a:gd name="connsiteX91" fmla="*/ 1382025 w 2445350"/>
              <a:gd name="connsiteY91" fmla="*/ 699948 h 2400673"/>
              <a:gd name="connsiteX92" fmla="*/ 1692875 w 2445350"/>
              <a:gd name="connsiteY92" fmla="*/ 267197 h 2400673"/>
              <a:gd name="connsiteX93" fmla="*/ 1724077 w 2445350"/>
              <a:gd name="connsiteY93" fmla="*/ 425409 h 2400673"/>
              <a:gd name="connsiteX94" fmla="*/ 1712411 w 2445350"/>
              <a:gd name="connsiteY94" fmla="*/ 531963 h 2400673"/>
              <a:gd name="connsiteX95" fmla="*/ 1703703 w 2445350"/>
              <a:gd name="connsiteY95" fmla="*/ 696970 h 2400673"/>
              <a:gd name="connsiteX96" fmla="*/ 1736467 w 2445350"/>
              <a:gd name="connsiteY96" fmla="*/ 720798 h 2400673"/>
              <a:gd name="connsiteX97" fmla="*/ 1870499 w 2445350"/>
              <a:gd name="connsiteY97" fmla="*/ 732712 h 2400673"/>
              <a:gd name="connsiteX98" fmla="*/ 2007510 w 2445350"/>
              <a:gd name="connsiteY98" fmla="*/ 777389 h 2400673"/>
              <a:gd name="connsiteX99" fmla="*/ 2070059 w 2445350"/>
              <a:gd name="connsiteY99" fmla="*/ 833981 h 2400673"/>
              <a:gd name="connsiteX100" fmla="*/ 2192177 w 2445350"/>
              <a:gd name="connsiteY100" fmla="*/ 869723 h 2400673"/>
              <a:gd name="connsiteX101" fmla="*/ 2320253 w 2445350"/>
              <a:gd name="connsiteY101" fmla="*/ 899508 h 2400673"/>
              <a:gd name="connsiteX102" fmla="*/ 2385780 w 2445350"/>
              <a:gd name="connsiteY102" fmla="*/ 932271 h 2400673"/>
              <a:gd name="connsiteX0" fmla="*/ 2385780 w 2445350"/>
              <a:gd name="connsiteY0" fmla="*/ 932271 h 2400673"/>
              <a:gd name="connsiteX1" fmla="*/ 2344081 w 2445350"/>
              <a:gd name="connsiteY1" fmla="*/ 1015669 h 2400673"/>
              <a:gd name="connsiteX2" fmla="*/ 2311318 w 2445350"/>
              <a:gd name="connsiteY2" fmla="*/ 991841 h 2400673"/>
              <a:gd name="connsiteX3" fmla="*/ 2302382 w 2445350"/>
              <a:gd name="connsiteY3" fmla="*/ 1060347 h 2400673"/>
              <a:gd name="connsiteX4" fmla="*/ 2314296 w 2445350"/>
              <a:gd name="connsiteY4" fmla="*/ 1119917 h 2400673"/>
              <a:gd name="connsiteX5" fmla="*/ 2326210 w 2445350"/>
              <a:gd name="connsiteY5" fmla="*/ 1215229 h 2400673"/>
              <a:gd name="connsiteX6" fmla="*/ 2335146 w 2445350"/>
              <a:gd name="connsiteY6" fmla="*/ 1292670 h 2400673"/>
              <a:gd name="connsiteX7" fmla="*/ 2379823 w 2445350"/>
              <a:gd name="connsiteY7" fmla="*/ 1346283 h 2400673"/>
              <a:gd name="connsiteX8" fmla="*/ 2445350 w 2445350"/>
              <a:gd name="connsiteY8" fmla="*/ 1420746 h 2400673"/>
              <a:gd name="connsiteX9" fmla="*/ 2397694 w 2445350"/>
              <a:gd name="connsiteY9" fmla="*/ 1426703 h 2400673"/>
              <a:gd name="connsiteX10" fmla="*/ 2358974 w 2445350"/>
              <a:gd name="connsiteY10" fmla="*/ 1429681 h 2400673"/>
              <a:gd name="connsiteX11" fmla="*/ 2308339 w 2445350"/>
              <a:gd name="connsiteY11" fmla="*/ 1423724 h 2400673"/>
              <a:gd name="connsiteX12" fmla="*/ 2278554 w 2445350"/>
              <a:gd name="connsiteY12" fmla="*/ 1450531 h 2400673"/>
              <a:gd name="connsiteX13" fmla="*/ 2278554 w 2445350"/>
              <a:gd name="connsiteY13" fmla="*/ 1471380 h 2400673"/>
              <a:gd name="connsiteX14" fmla="*/ 2195156 w 2445350"/>
              <a:gd name="connsiteY14" fmla="*/ 1495208 h 2400673"/>
              <a:gd name="connsiteX15" fmla="*/ 2216006 w 2445350"/>
              <a:gd name="connsiteY15" fmla="*/ 1524993 h 2400673"/>
              <a:gd name="connsiteX16" fmla="*/ 2284511 w 2445350"/>
              <a:gd name="connsiteY16" fmla="*/ 1617327 h 2400673"/>
              <a:gd name="connsiteX17" fmla="*/ 2221963 w 2445350"/>
              <a:gd name="connsiteY17" fmla="*/ 1712639 h 2400673"/>
              <a:gd name="connsiteX18" fmla="*/ 2210048 w 2445350"/>
              <a:gd name="connsiteY18" fmla="*/ 1852628 h 2400673"/>
              <a:gd name="connsiteX19" fmla="*/ 2180263 w 2445350"/>
              <a:gd name="connsiteY19" fmla="*/ 1995596 h 2400673"/>
              <a:gd name="connsiteX20" fmla="*/ 2120693 w 2445350"/>
              <a:gd name="connsiteY20" fmla="*/ 2099844 h 2400673"/>
              <a:gd name="connsiteX21" fmla="*/ 2111758 w 2445350"/>
              <a:gd name="connsiteY21" fmla="*/ 2138565 h 2400673"/>
              <a:gd name="connsiteX22" fmla="*/ 2084951 w 2445350"/>
              <a:gd name="connsiteY22" fmla="*/ 2210049 h 2400673"/>
              <a:gd name="connsiteX23" fmla="*/ 2034317 w 2445350"/>
              <a:gd name="connsiteY23" fmla="*/ 2251748 h 2400673"/>
              <a:gd name="connsiteX24" fmla="*/ 1974747 w 2445350"/>
              <a:gd name="connsiteY24" fmla="*/ 2245791 h 2400673"/>
              <a:gd name="connsiteX25" fmla="*/ 1947940 w 2445350"/>
              <a:gd name="connsiteY25" fmla="*/ 2275576 h 2400673"/>
              <a:gd name="connsiteX26" fmla="*/ 1962833 w 2445350"/>
              <a:gd name="connsiteY26" fmla="*/ 2347060 h 2400673"/>
              <a:gd name="connsiteX27" fmla="*/ 1944962 w 2445350"/>
              <a:gd name="connsiteY27" fmla="*/ 2388759 h 2400673"/>
              <a:gd name="connsiteX28" fmla="*/ 1879435 w 2445350"/>
              <a:gd name="connsiteY28" fmla="*/ 2382802 h 2400673"/>
              <a:gd name="connsiteX29" fmla="*/ 1819865 w 2445350"/>
              <a:gd name="connsiteY29" fmla="*/ 2400673 h 2400673"/>
              <a:gd name="connsiteX30" fmla="*/ 1816886 w 2445350"/>
              <a:gd name="connsiteY30" fmla="*/ 2364931 h 2400673"/>
              <a:gd name="connsiteX31" fmla="*/ 1855607 w 2445350"/>
              <a:gd name="connsiteY31" fmla="*/ 2317275 h 2400673"/>
              <a:gd name="connsiteX32" fmla="*/ 1775187 w 2445350"/>
              <a:gd name="connsiteY32" fmla="*/ 2216006 h 2400673"/>
              <a:gd name="connsiteX33" fmla="*/ 1670940 w 2445350"/>
              <a:gd name="connsiteY33" fmla="*/ 2150479 h 2400673"/>
              <a:gd name="connsiteX34" fmla="*/ 1656047 w 2445350"/>
              <a:gd name="connsiteY34" fmla="*/ 2078995 h 2400673"/>
              <a:gd name="connsiteX35" fmla="*/ 1584563 w 2445350"/>
              <a:gd name="connsiteY35" fmla="*/ 2084952 h 2400673"/>
              <a:gd name="connsiteX36" fmla="*/ 1569671 w 2445350"/>
              <a:gd name="connsiteY36" fmla="*/ 1882413 h 2400673"/>
              <a:gd name="connsiteX37" fmla="*/ 1480316 w 2445350"/>
              <a:gd name="connsiteY37" fmla="*/ 1757316 h 2400673"/>
              <a:gd name="connsiteX38" fmla="*/ 1453509 w 2445350"/>
              <a:gd name="connsiteY38" fmla="*/ 1650090 h 2400673"/>
              <a:gd name="connsiteX39" fmla="*/ 1471380 w 2445350"/>
              <a:gd name="connsiteY39" fmla="*/ 1563714 h 2400673"/>
              <a:gd name="connsiteX40" fmla="*/ 1408832 w 2445350"/>
              <a:gd name="connsiteY40" fmla="*/ 1450531 h 2400673"/>
              <a:gd name="connsiteX41" fmla="*/ 1224164 w 2445350"/>
              <a:gd name="connsiteY41" fmla="*/ 1355219 h 2400673"/>
              <a:gd name="connsiteX42" fmla="*/ 1069282 w 2445350"/>
              <a:gd name="connsiteY42" fmla="*/ 1250971 h 2400673"/>
              <a:gd name="connsiteX43" fmla="*/ 902486 w 2445350"/>
              <a:gd name="connsiteY43" fmla="*/ 1209272 h 2400673"/>
              <a:gd name="connsiteX44" fmla="*/ 777389 w 2445350"/>
              <a:gd name="connsiteY44" fmla="*/ 1227143 h 2400673"/>
              <a:gd name="connsiteX45" fmla="*/ 717819 w 2445350"/>
              <a:gd name="connsiteY45" fmla="*/ 1316498 h 2400673"/>
              <a:gd name="connsiteX46" fmla="*/ 643357 w 2445350"/>
              <a:gd name="connsiteY46" fmla="*/ 1370111 h 2400673"/>
              <a:gd name="connsiteX47" fmla="*/ 619529 w 2445350"/>
              <a:gd name="connsiteY47" fmla="*/ 1459466 h 2400673"/>
              <a:gd name="connsiteX48" fmla="*/ 452733 w 2445350"/>
              <a:gd name="connsiteY48" fmla="*/ 1542864 h 2400673"/>
              <a:gd name="connsiteX49" fmla="*/ 372313 w 2445350"/>
              <a:gd name="connsiteY49" fmla="*/ 1530950 h 2400673"/>
              <a:gd name="connsiteX50" fmla="*/ 327635 w 2445350"/>
              <a:gd name="connsiteY50" fmla="*/ 1563714 h 2400673"/>
              <a:gd name="connsiteX51" fmla="*/ 396141 w 2445350"/>
              <a:gd name="connsiteY51" fmla="*/ 1429681 h 2400673"/>
              <a:gd name="connsiteX52" fmla="*/ 399120 w 2445350"/>
              <a:gd name="connsiteY52" fmla="*/ 1316498 h 2400673"/>
              <a:gd name="connsiteX53" fmla="*/ 148925 w 2445350"/>
              <a:gd name="connsiteY53" fmla="*/ 1265864 h 2400673"/>
              <a:gd name="connsiteX54" fmla="*/ 77441 w 2445350"/>
              <a:gd name="connsiteY54" fmla="*/ 1167573 h 2400673"/>
              <a:gd name="connsiteX55" fmla="*/ 92334 w 2445350"/>
              <a:gd name="connsiteY55" fmla="*/ 1021626 h 2400673"/>
              <a:gd name="connsiteX56" fmla="*/ 131054 w 2445350"/>
              <a:gd name="connsiteY56" fmla="*/ 1009712 h 2400673"/>
              <a:gd name="connsiteX57" fmla="*/ 163818 w 2445350"/>
              <a:gd name="connsiteY57" fmla="*/ 985884 h 2400673"/>
              <a:gd name="connsiteX58" fmla="*/ 101269 w 2445350"/>
              <a:gd name="connsiteY58" fmla="*/ 899508 h 2400673"/>
              <a:gd name="connsiteX59" fmla="*/ 35742 w 2445350"/>
              <a:gd name="connsiteY59" fmla="*/ 857809 h 2400673"/>
              <a:gd name="connsiteX60" fmla="*/ 0 w 2445350"/>
              <a:gd name="connsiteY60" fmla="*/ 729733 h 2400673"/>
              <a:gd name="connsiteX61" fmla="*/ 110205 w 2445350"/>
              <a:gd name="connsiteY61" fmla="*/ 735690 h 2400673"/>
              <a:gd name="connsiteX62" fmla="*/ 208495 w 2445350"/>
              <a:gd name="connsiteY62" fmla="*/ 664206 h 2400673"/>
              <a:gd name="connsiteX63" fmla="*/ 226366 w 2445350"/>
              <a:gd name="connsiteY63" fmla="*/ 559959 h 2400673"/>
              <a:gd name="connsiteX64" fmla="*/ 154882 w 2445350"/>
              <a:gd name="connsiteY64" fmla="*/ 458690 h 2400673"/>
              <a:gd name="connsiteX65" fmla="*/ 110205 w 2445350"/>
              <a:gd name="connsiteY65" fmla="*/ 384227 h 2400673"/>
              <a:gd name="connsiteX66" fmla="*/ 110205 w 2445350"/>
              <a:gd name="connsiteY66" fmla="*/ 354442 h 2400673"/>
              <a:gd name="connsiteX67" fmla="*/ 107226 w 2445350"/>
              <a:gd name="connsiteY67" fmla="*/ 330614 h 2400673"/>
              <a:gd name="connsiteX68" fmla="*/ 166796 w 2445350"/>
              <a:gd name="connsiteY68" fmla="*/ 291894 h 2400673"/>
              <a:gd name="connsiteX69" fmla="*/ 169775 w 2445350"/>
              <a:gd name="connsiteY69" fmla="*/ 318700 h 2400673"/>
              <a:gd name="connsiteX70" fmla="*/ 205517 w 2445350"/>
              <a:gd name="connsiteY70" fmla="*/ 342528 h 2400673"/>
              <a:gd name="connsiteX71" fmla="*/ 279979 w 2445350"/>
              <a:gd name="connsiteY71" fmla="*/ 288915 h 2400673"/>
              <a:gd name="connsiteX72" fmla="*/ 312743 w 2445350"/>
              <a:gd name="connsiteY72" fmla="*/ 315722 h 2400673"/>
              <a:gd name="connsiteX73" fmla="*/ 488475 w 2445350"/>
              <a:gd name="connsiteY73" fmla="*/ 285937 h 2400673"/>
              <a:gd name="connsiteX74" fmla="*/ 646335 w 2445350"/>
              <a:gd name="connsiteY74" fmla="*/ 208495 h 2400673"/>
              <a:gd name="connsiteX75" fmla="*/ 652292 w 2445350"/>
              <a:gd name="connsiteY75" fmla="*/ 107226 h 2400673"/>
              <a:gd name="connsiteX76" fmla="*/ 735690 w 2445350"/>
              <a:gd name="connsiteY76" fmla="*/ 56592 h 2400673"/>
              <a:gd name="connsiteX77" fmla="*/ 753561 w 2445350"/>
              <a:gd name="connsiteY77" fmla="*/ 0 h 2400673"/>
              <a:gd name="connsiteX78" fmla="*/ 780368 w 2445350"/>
              <a:gd name="connsiteY78" fmla="*/ 101269 h 2400673"/>
              <a:gd name="connsiteX79" fmla="*/ 765475 w 2445350"/>
              <a:gd name="connsiteY79" fmla="*/ 151904 h 2400673"/>
              <a:gd name="connsiteX80" fmla="*/ 902486 w 2445350"/>
              <a:gd name="connsiteY80" fmla="*/ 250195 h 2400673"/>
              <a:gd name="connsiteX81" fmla="*/ 914400 w 2445350"/>
              <a:gd name="connsiteY81" fmla="*/ 315722 h 2400673"/>
              <a:gd name="connsiteX82" fmla="*/ 896529 w 2445350"/>
              <a:gd name="connsiteY82" fmla="*/ 369335 h 2400673"/>
              <a:gd name="connsiteX83" fmla="*/ 860787 w 2445350"/>
              <a:gd name="connsiteY83" fmla="*/ 494432 h 2400673"/>
              <a:gd name="connsiteX84" fmla="*/ 863766 w 2445350"/>
              <a:gd name="connsiteY84" fmla="*/ 607615 h 2400673"/>
              <a:gd name="connsiteX85" fmla="*/ 884615 w 2445350"/>
              <a:gd name="connsiteY85" fmla="*/ 673142 h 2400673"/>
              <a:gd name="connsiteX86" fmla="*/ 914400 w 2445350"/>
              <a:gd name="connsiteY86" fmla="*/ 732712 h 2400673"/>
              <a:gd name="connsiteX87" fmla="*/ 1078218 w 2445350"/>
              <a:gd name="connsiteY87" fmla="*/ 685056 h 2400673"/>
              <a:gd name="connsiteX88" fmla="*/ 1119917 w 2445350"/>
              <a:gd name="connsiteY88" fmla="*/ 693991 h 2400673"/>
              <a:gd name="connsiteX89" fmla="*/ 1262885 w 2445350"/>
              <a:gd name="connsiteY89" fmla="*/ 646335 h 2400673"/>
              <a:gd name="connsiteX90" fmla="*/ 1322455 w 2445350"/>
              <a:gd name="connsiteY90" fmla="*/ 637400 h 2400673"/>
              <a:gd name="connsiteX91" fmla="*/ 1382025 w 2445350"/>
              <a:gd name="connsiteY91" fmla="*/ 699948 h 2400673"/>
              <a:gd name="connsiteX92" fmla="*/ 1692875 w 2445350"/>
              <a:gd name="connsiteY92" fmla="*/ 267197 h 2400673"/>
              <a:gd name="connsiteX93" fmla="*/ 1724077 w 2445350"/>
              <a:gd name="connsiteY93" fmla="*/ 425409 h 2400673"/>
              <a:gd name="connsiteX94" fmla="*/ 1734636 w 2445350"/>
              <a:gd name="connsiteY94" fmla="*/ 535138 h 2400673"/>
              <a:gd name="connsiteX95" fmla="*/ 1703703 w 2445350"/>
              <a:gd name="connsiteY95" fmla="*/ 696970 h 2400673"/>
              <a:gd name="connsiteX96" fmla="*/ 1736467 w 2445350"/>
              <a:gd name="connsiteY96" fmla="*/ 720798 h 2400673"/>
              <a:gd name="connsiteX97" fmla="*/ 1870499 w 2445350"/>
              <a:gd name="connsiteY97" fmla="*/ 732712 h 2400673"/>
              <a:gd name="connsiteX98" fmla="*/ 2007510 w 2445350"/>
              <a:gd name="connsiteY98" fmla="*/ 777389 h 2400673"/>
              <a:gd name="connsiteX99" fmla="*/ 2070059 w 2445350"/>
              <a:gd name="connsiteY99" fmla="*/ 833981 h 2400673"/>
              <a:gd name="connsiteX100" fmla="*/ 2192177 w 2445350"/>
              <a:gd name="connsiteY100" fmla="*/ 869723 h 2400673"/>
              <a:gd name="connsiteX101" fmla="*/ 2320253 w 2445350"/>
              <a:gd name="connsiteY101" fmla="*/ 899508 h 2400673"/>
              <a:gd name="connsiteX102" fmla="*/ 2385780 w 2445350"/>
              <a:gd name="connsiteY102" fmla="*/ 932271 h 2400673"/>
              <a:gd name="connsiteX0" fmla="*/ 2385780 w 2445350"/>
              <a:gd name="connsiteY0" fmla="*/ 932271 h 2400673"/>
              <a:gd name="connsiteX1" fmla="*/ 2344081 w 2445350"/>
              <a:gd name="connsiteY1" fmla="*/ 1015669 h 2400673"/>
              <a:gd name="connsiteX2" fmla="*/ 2311318 w 2445350"/>
              <a:gd name="connsiteY2" fmla="*/ 991841 h 2400673"/>
              <a:gd name="connsiteX3" fmla="*/ 2302382 w 2445350"/>
              <a:gd name="connsiteY3" fmla="*/ 1060347 h 2400673"/>
              <a:gd name="connsiteX4" fmla="*/ 2314296 w 2445350"/>
              <a:gd name="connsiteY4" fmla="*/ 1119917 h 2400673"/>
              <a:gd name="connsiteX5" fmla="*/ 2326210 w 2445350"/>
              <a:gd name="connsiteY5" fmla="*/ 1215229 h 2400673"/>
              <a:gd name="connsiteX6" fmla="*/ 2335146 w 2445350"/>
              <a:gd name="connsiteY6" fmla="*/ 1292670 h 2400673"/>
              <a:gd name="connsiteX7" fmla="*/ 2379823 w 2445350"/>
              <a:gd name="connsiteY7" fmla="*/ 1346283 h 2400673"/>
              <a:gd name="connsiteX8" fmla="*/ 2445350 w 2445350"/>
              <a:gd name="connsiteY8" fmla="*/ 1420746 h 2400673"/>
              <a:gd name="connsiteX9" fmla="*/ 2397694 w 2445350"/>
              <a:gd name="connsiteY9" fmla="*/ 1426703 h 2400673"/>
              <a:gd name="connsiteX10" fmla="*/ 2358974 w 2445350"/>
              <a:gd name="connsiteY10" fmla="*/ 1429681 h 2400673"/>
              <a:gd name="connsiteX11" fmla="*/ 2308339 w 2445350"/>
              <a:gd name="connsiteY11" fmla="*/ 1423724 h 2400673"/>
              <a:gd name="connsiteX12" fmla="*/ 2278554 w 2445350"/>
              <a:gd name="connsiteY12" fmla="*/ 1450531 h 2400673"/>
              <a:gd name="connsiteX13" fmla="*/ 2278554 w 2445350"/>
              <a:gd name="connsiteY13" fmla="*/ 1471380 h 2400673"/>
              <a:gd name="connsiteX14" fmla="*/ 2195156 w 2445350"/>
              <a:gd name="connsiteY14" fmla="*/ 1495208 h 2400673"/>
              <a:gd name="connsiteX15" fmla="*/ 2216006 w 2445350"/>
              <a:gd name="connsiteY15" fmla="*/ 1524993 h 2400673"/>
              <a:gd name="connsiteX16" fmla="*/ 2284511 w 2445350"/>
              <a:gd name="connsiteY16" fmla="*/ 1617327 h 2400673"/>
              <a:gd name="connsiteX17" fmla="*/ 2221963 w 2445350"/>
              <a:gd name="connsiteY17" fmla="*/ 1712639 h 2400673"/>
              <a:gd name="connsiteX18" fmla="*/ 2210048 w 2445350"/>
              <a:gd name="connsiteY18" fmla="*/ 1852628 h 2400673"/>
              <a:gd name="connsiteX19" fmla="*/ 2180263 w 2445350"/>
              <a:gd name="connsiteY19" fmla="*/ 1995596 h 2400673"/>
              <a:gd name="connsiteX20" fmla="*/ 2120693 w 2445350"/>
              <a:gd name="connsiteY20" fmla="*/ 2099844 h 2400673"/>
              <a:gd name="connsiteX21" fmla="*/ 2111758 w 2445350"/>
              <a:gd name="connsiteY21" fmla="*/ 2138565 h 2400673"/>
              <a:gd name="connsiteX22" fmla="*/ 2084951 w 2445350"/>
              <a:gd name="connsiteY22" fmla="*/ 2210049 h 2400673"/>
              <a:gd name="connsiteX23" fmla="*/ 2034317 w 2445350"/>
              <a:gd name="connsiteY23" fmla="*/ 2251748 h 2400673"/>
              <a:gd name="connsiteX24" fmla="*/ 1974747 w 2445350"/>
              <a:gd name="connsiteY24" fmla="*/ 2245791 h 2400673"/>
              <a:gd name="connsiteX25" fmla="*/ 1947940 w 2445350"/>
              <a:gd name="connsiteY25" fmla="*/ 2275576 h 2400673"/>
              <a:gd name="connsiteX26" fmla="*/ 1962833 w 2445350"/>
              <a:gd name="connsiteY26" fmla="*/ 2347060 h 2400673"/>
              <a:gd name="connsiteX27" fmla="*/ 1944962 w 2445350"/>
              <a:gd name="connsiteY27" fmla="*/ 2388759 h 2400673"/>
              <a:gd name="connsiteX28" fmla="*/ 1879435 w 2445350"/>
              <a:gd name="connsiteY28" fmla="*/ 2382802 h 2400673"/>
              <a:gd name="connsiteX29" fmla="*/ 1819865 w 2445350"/>
              <a:gd name="connsiteY29" fmla="*/ 2400673 h 2400673"/>
              <a:gd name="connsiteX30" fmla="*/ 1816886 w 2445350"/>
              <a:gd name="connsiteY30" fmla="*/ 2364931 h 2400673"/>
              <a:gd name="connsiteX31" fmla="*/ 1855607 w 2445350"/>
              <a:gd name="connsiteY31" fmla="*/ 2317275 h 2400673"/>
              <a:gd name="connsiteX32" fmla="*/ 1775187 w 2445350"/>
              <a:gd name="connsiteY32" fmla="*/ 2216006 h 2400673"/>
              <a:gd name="connsiteX33" fmla="*/ 1670940 w 2445350"/>
              <a:gd name="connsiteY33" fmla="*/ 2150479 h 2400673"/>
              <a:gd name="connsiteX34" fmla="*/ 1656047 w 2445350"/>
              <a:gd name="connsiteY34" fmla="*/ 2078995 h 2400673"/>
              <a:gd name="connsiteX35" fmla="*/ 1584563 w 2445350"/>
              <a:gd name="connsiteY35" fmla="*/ 2084952 h 2400673"/>
              <a:gd name="connsiteX36" fmla="*/ 1569671 w 2445350"/>
              <a:gd name="connsiteY36" fmla="*/ 1882413 h 2400673"/>
              <a:gd name="connsiteX37" fmla="*/ 1480316 w 2445350"/>
              <a:gd name="connsiteY37" fmla="*/ 1757316 h 2400673"/>
              <a:gd name="connsiteX38" fmla="*/ 1453509 w 2445350"/>
              <a:gd name="connsiteY38" fmla="*/ 1650090 h 2400673"/>
              <a:gd name="connsiteX39" fmla="*/ 1471380 w 2445350"/>
              <a:gd name="connsiteY39" fmla="*/ 1563714 h 2400673"/>
              <a:gd name="connsiteX40" fmla="*/ 1408832 w 2445350"/>
              <a:gd name="connsiteY40" fmla="*/ 1450531 h 2400673"/>
              <a:gd name="connsiteX41" fmla="*/ 1224164 w 2445350"/>
              <a:gd name="connsiteY41" fmla="*/ 1355219 h 2400673"/>
              <a:gd name="connsiteX42" fmla="*/ 1069282 w 2445350"/>
              <a:gd name="connsiteY42" fmla="*/ 1250971 h 2400673"/>
              <a:gd name="connsiteX43" fmla="*/ 902486 w 2445350"/>
              <a:gd name="connsiteY43" fmla="*/ 1209272 h 2400673"/>
              <a:gd name="connsiteX44" fmla="*/ 777389 w 2445350"/>
              <a:gd name="connsiteY44" fmla="*/ 1227143 h 2400673"/>
              <a:gd name="connsiteX45" fmla="*/ 717819 w 2445350"/>
              <a:gd name="connsiteY45" fmla="*/ 1316498 h 2400673"/>
              <a:gd name="connsiteX46" fmla="*/ 643357 w 2445350"/>
              <a:gd name="connsiteY46" fmla="*/ 1370111 h 2400673"/>
              <a:gd name="connsiteX47" fmla="*/ 619529 w 2445350"/>
              <a:gd name="connsiteY47" fmla="*/ 1459466 h 2400673"/>
              <a:gd name="connsiteX48" fmla="*/ 452733 w 2445350"/>
              <a:gd name="connsiteY48" fmla="*/ 1542864 h 2400673"/>
              <a:gd name="connsiteX49" fmla="*/ 372313 w 2445350"/>
              <a:gd name="connsiteY49" fmla="*/ 1530950 h 2400673"/>
              <a:gd name="connsiteX50" fmla="*/ 327635 w 2445350"/>
              <a:gd name="connsiteY50" fmla="*/ 1563714 h 2400673"/>
              <a:gd name="connsiteX51" fmla="*/ 396141 w 2445350"/>
              <a:gd name="connsiteY51" fmla="*/ 1429681 h 2400673"/>
              <a:gd name="connsiteX52" fmla="*/ 399120 w 2445350"/>
              <a:gd name="connsiteY52" fmla="*/ 1316498 h 2400673"/>
              <a:gd name="connsiteX53" fmla="*/ 148925 w 2445350"/>
              <a:gd name="connsiteY53" fmla="*/ 1265864 h 2400673"/>
              <a:gd name="connsiteX54" fmla="*/ 77441 w 2445350"/>
              <a:gd name="connsiteY54" fmla="*/ 1167573 h 2400673"/>
              <a:gd name="connsiteX55" fmla="*/ 92334 w 2445350"/>
              <a:gd name="connsiteY55" fmla="*/ 1021626 h 2400673"/>
              <a:gd name="connsiteX56" fmla="*/ 131054 w 2445350"/>
              <a:gd name="connsiteY56" fmla="*/ 1009712 h 2400673"/>
              <a:gd name="connsiteX57" fmla="*/ 163818 w 2445350"/>
              <a:gd name="connsiteY57" fmla="*/ 985884 h 2400673"/>
              <a:gd name="connsiteX58" fmla="*/ 101269 w 2445350"/>
              <a:gd name="connsiteY58" fmla="*/ 899508 h 2400673"/>
              <a:gd name="connsiteX59" fmla="*/ 35742 w 2445350"/>
              <a:gd name="connsiteY59" fmla="*/ 857809 h 2400673"/>
              <a:gd name="connsiteX60" fmla="*/ 0 w 2445350"/>
              <a:gd name="connsiteY60" fmla="*/ 729733 h 2400673"/>
              <a:gd name="connsiteX61" fmla="*/ 110205 w 2445350"/>
              <a:gd name="connsiteY61" fmla="*/ 735690 h 2400673"/>
              <a:gd name="connsiteX62" fmla="*/ 208495 w 2445350"/>
              <a:gd name="connsiteY62" fmla="*/ 664206 h 2400673"/>
              <a:gd name="connsiteX63" fmla="*/ 226366 w 2445350"/>
              <a:gd name="connsiteY63" fmla="*/ 559959 h 2400673"/>
              <a:gd name="connsiteX64" fmla="*/ 154882 w 2445350"/>
              <a:gd name="connsiteY64" fmla="*/ 458690 h 2400673"/>
              <a:gd name="connsiteX65" fmla="*/ 110205 w 2445350"/>
              <a:gd name="connsiteY65" fmla="*/ 384227 h 2400673"/>
              <a:gd name="connsiteX66" fmla="*/ 110205 w 2445350"/>
              <a:gd name="connsiteY66" fmla="*/ 354442 h 2400673"/>
              <a:gd name="connsiteX67" fmla="*/ 107226 w 2445350"/>
              <a:gd name="connsiteY67" fmla="*/ 330614 h 2400673"/>
              <a:gd name="connsiteX68" fmla="*/ 166796 w 2445350"/>
              <a:gd name="connsiteY68" fmla="*/ 291894 h 2400673"/>
              <a:gd name="connsiteX69" fmla="*/ 169775 w 2445350"/>
              <a:gd name="connsiteY69" fmla="*/ 318700 h 2400673"/>
              <a:gd name="connsiteX70" fmla="*/ 205517 w 2445350"/>
              <a:gd name="connsiteY70" fmla="*/ 342528 h 2400673"/>
              <a:gd name="connsiteX71" fmla="*/ 279979 w 2445350"/>
              <a:gd name="connsiteY71" fmla="*/ 288915 h 2400673"/>
              <a:gd name="connsiteX72" fmla="*/ 312743 w 2445350"/>
              <a:gd name="connsiteY72" fmla="*/ 315722 h 2400673"/>
              <a:gd name="connsiteX73" fmla="*/ 488475 w 2445350"/>
              <a:gd name="connsiteY73" fmla="*/ 285937 h 2400673"/>
              <a:gd name="connsiteX74" fmla="*/ 646335 w 2445350"/>
              <a:gd name="connsiteY74" fmla="*/ 208495 h 2400673"/>
              <a:gd name="connsiteX75" fmla="*/ 652292 w 2445350"/>
              <a:gd name="connsiteY75" fmla="*/ 107226 h 2400673"/>
              <a:gd name="connsiteX76" fmla="*/ 735690 w 2445350"/>
              <a:gd name="connsiteY76" fmla="*/ 56592 h 2400673"/>
              <a:gd name="connsiteX77" fmla="*/ 753561 w 2445350"/>
              <a:gd name="connsiteY77" fmla="*/ 0 h 2400673"/>
              <a:gd name="connsiteX78" fmla="*/ 780368 w 2445350"/>
              <a:gd name="connsiteY78" fmla="*/ 101269 h 2400673"/>
              <a:gd name="connsiteX79" fmla="*/ 765475 w 2445350"/>
              <a:gd name="connsiteY79" fmla="*/ 151904 h 2400673"/>
              <a:gd name="connsiteX80" fmla="*/ 902486 w 2445350"/>
              <a:gd name="connsiteY80" fmla="*/ 250195 h 2400673"/>
              <a:gd name="connsiteX81" fmla="*/ 914400 w 2445350"/>
              <a:gd name="connsiteY81" fmla="*/ 315722 h 2400673"/>
              <a:gd name="connsiteX82" fmla="*/ 896529 w 2445350"/>
              <a:gd name="connsiteY82" fmla="*/ 369335 h 2400673"/>
              <a:gd name="connsiteX83" fmla="*/ 860787 w 2445350"/>
              <a:gd name="connsiteY83" fmla="*/ 494432 h 2400673"/>
              <a:gd name="connsiteX84" fmla="*/ 863766 w 2445350"/>
              <a:gd name="connsiteY84" fmla="*/ 607615 h 2400673"/>
              <a:gd name="connsiteX85" fmla="*/ 884615 w 2445350"/>
              <a:gd name="connsiteY85" fmla="*/ 673142 h 2400673"/>
              <a:gd name="connsiteX86" fmla="*/ 914400 w 2445350"/>
              <a:gd name="connsiteY86" fmla="*/ 732712 h 2400673"/>
              <a:gd name="connsiteX87" fmla="*/ 1078218 w 2445350"/>
              <a:gd name="connsiteY87" fmla="*/ 685056 h 2400673"/>
              <a:gd name="connsiteX88" fmla="*/ 1119917 w 2445350"/>
              <a:gd name="connsiteY88" fmla="*/ 693991 h 2400673"/>
              <a:gd name="connsiteX89" fmla="*/ 1262885 w 2445350"/>
              <a:gd name="connsiteY89" fmla="*/ 646335 h 2400673"/>
              <a:gd name="connsiteX90" fmla="*/ 1322455 w 2445350"/>
              <a:gd name="connsiteY90" fmla="*/ 637400 h 2400673"/>
              <a:gd name="connsiteX91" fmla="*/ 1382025 w 2445350"/>
              <a:gd name="connsiteY91" fmla="*/ 699948 h 2400673"/>
              <a:gd name="connsiteX92" fmla="*/ 1692875 w 2445350"/>
              <a:gd name="connsiteY92" fmla="*/ 267197 h 2400673"/>
              <a:gd name="connsiteX93" fmla="*/ 1724077 w 2445350"/>
              <a:gd name="connsiteY93" fmla="*/ 425409 h 2400673"/>
              <a:gd name="connsiteX94" fmla="*/ 1718761 w 2445350"/>
              <a:gd name="connsiteY94" fmla="*/ 541488 h 2400673"/>
              <a:gd name="connsiteX95" fmla="*/ 1703703 w 2445350"/>
              <a:gd name="connsiteY95" fmla="*/ 696970 h 2400673"/>
              <a:gd name="connsiteX96" fmla="*/ 1736467 w 2445350"/>
              <a:gd name="connsiteY96" fmla="*/ 720798 h 2400673"/>
              <a:gd name="connsiteX97" fmla="*/ 1870499 w 2445350"/>
              <a:gd name="connsiteY97" fmla="*/ 732712 h 2400673"/>
              <a:gd name="connsiteX98" fmla="*/ 2007510 w 2445350"/>
              <a:gd name="connsiteY98" fmla="*/ 777389 h 2400673"/>
              <a:gd name="connsiteX99" fmla="*/ 2070059 w 2445350"/>
              <a:gd name="connsiteY99" fmla="*/ 833981 h 2400673"/>
              <a:gd name="connsiteX100" fmla="*/ 2192177 w 2445350"/>
              <a:gd name="connsiteY100" fmla="*/ 869723 h 2400673"/>
              <a:gd name="connsiteX101" fmla="*/ 2320253 w 2445350"/>
              <a:gd name="connsiteY101" fmla="*/ 899508 h 2400673"/>
              <a:gd name="connsiteX102" fmla="*/ 2385780 w 2445350"/>
              <a:gd name="connsiteY102" fmla="*/ 932271 h 2400673"/>
              <a:gd name="connsiteX0" fmla="*/ 2385780 w 2445350"/>
              <a:gd name="connsiteY0" fmla="*/ 932271 h 2400673"/>
              <a:gd name="connsiteX1" fmla="*/ 2344081 w 2445350"/>
              <a:gd name="connsiteY1" fmla="*/ 1015669 h 2400673"/>
              <a:gd name="connsiteX2" fmla="*/ 2311318 w 2445350"/>
              <a:gd name="connsiteY2" fmla="*/ 991841 h 2400673"/>
              <a:gd name="connsiteX3" fmla="*/ 2302382 w 2445350"/>
              <a:gd name="connsiteY3" fmla="*/ 1060347 h 2400673"/>
              <a:gd name="connsiteX4" fmla="*/ 2314296 w 2445350"/>
              <a:gd name="connsiteY4" fmla="*/ 1119917 h 2400673"/>
              <a:gd name="connsiteX5" fmla="*/ 2326210 w 2445350"/>
              <a:gd name="connsiteY5" fmla="*/ 1215229 h 2400673"/>
              <a:gd name="connsiteX6" fmla="*/ 2335146 w 2445350"/>
              <a:gd name="connsiteY6" fmla="*/ 1292670 h 2400673"/>
              <a:gd name="connsiteX7" fmla="*/ 2379823 w 2445350"/>
              <a:gd name="connsiteY7" fmla="*/ 1346283 h 2400673"/>
              <a:gd name="connsiteX8" fmla="*/ 2445350 w 2445350"/>
              <a:gd name="connsiteY8" fmla="*/ 1420746 h 2400673"/>
              <a:gd name="connsiteX9" fmla="*/ 2397694 w 2445350"/>
              <a:gd name="connsiteY9" fmla="*/ 1426703 h 2400673"/>
              <a:gd name="connsiteX10" fmla="*/ 2358974 w 2445350"/>
              <a:gd name="connsiteY10" fmla="*/ 1429681 h 2400673"/>
              <a:gd name="connsiteX11" fmla="*/ 2308339 w 2445350"/>
              <a:gd name="connsiteY11" fmla="*/ 1423724 h 2400673"/>
              <a:gd name="connsiteX12" fmla="*/ 2278554 w 2445350"/>
              <a:gd name="connsiteY12" fmla="*/ 1450531 h 2400673"/>
              <a:gd name="connsiteX13" fmla="*/ 2278554 w 2445350"/>
              <a:gd name="connsiteY13" fmla="*/ 1471380 h 2400673"/>
              <a:gd name="connsiteX14" fmla="*/ 2195156 w 2445350"/>
              <a:gd name="connsiteY14" fmla="*/ 1495208 h 2400673"/>
              <a:gd name="connsiteX15" fmla="*/ 2216006 w 2445350"/>
              <a:gd name="connsiteY15" fmla="*/ 1524993 h 2400673"/>
              <a:gd name="connsiteX16" fmla="*/ 2284511 w 2445350"/>
              <a:gd name="connsiteY16" fmla="*/ 1617327 h 2400673"/>
              <a:gd name="connsiteX17" fmla="*/ 2221963 w 2445350"/>
              <a:gd name="connsiteY17" fmla="*/ 1712639 h 2400673"/>
              <a:gd name="connsiteX18" fmla="*/ 2210048 w 2445350"/>
              <a:gd name="connsiteY18" fmla="*/ 1852628 h 2400673"/>
              <a:gd name="connsiteX19" fmla="*/ 2180263 w 2445350"/>
              <a:gd name="connsiteY19" fmla="*/ 1995596 h 2400673"/>
              <a:gd name="connsiteX20" fmla="*/ 2120693 w 2445350"/>
              <a:gd name="connsiteY20" fmla="*/ 2099844 h 2400673"/>
              <a:gd name="connsiteX21" fmla="*/ 2111758 w 2445350"/>
              <a:gd name="connsiteY21" fmla="*/ 2138565 h 2400673"/>
              <a:gd name="connsiteX22" fmla="*/ 2084951 w 2445350"/>
              <a:gd name="connsiteY22" fmla="*/ 2210049 h 2400673"/>
              <a:gd name="connsiteX23" fmla="*/ 2034317 w 2445350"/>
              <a:gd name="connsiteY23" fmla="*/ 2251748 h 2400673"/>
              <a:gd name="connsiteX24" fmla="*/ 1974747 w 2445350"/>
              <a:gd name="connsiteY24" fmla="*/ 2245791 h 2400673"/>
              <a:gd name="connsiteX25" fmla="*/ 1947940 w 2445350"/>
              <a:gd name="connsiteY25" fmla="*/ 2275576 h 2400673"/>
              <a:gd name="connsiteX26" fmla="*/ 1962833 w 2445350"/>
              <a:gd name="connsiteY26" fmla="*/ 2347060 h 2400673"/>
              <a:gd name="connsiteX27" fmla="*/ 1944962 w 2445350"/>
              <a:gd name="connsiteY27" fmla="*/ 2388759 h 2400673"/>
              <a:gd name="connsiteX28" fmla="*/ 1879435 w 2445350"/>
              <a:gd name="connsiteY28" fmla="*/ 2382802 h 2400673"/>
              <a:gd name="connsiteX29" fmla="*/ 1819865 w 2445350"/>
              <a:gd name="connsiteY29" fmla="*/ 2400673 h 2400673"/>
              <a:gd name="connsiteX30" fmla="*/ 1816886 w 2445350"/>
              <a:gd name="connsiteY30" fmla="*/ 2364931 h 2400673"/>
              <a:gd name="connsiteX31" fmla="*/ 1855607 w 2445350"/>
              <a:gd name="connsiteY31" fmla="*/ 2317275 h 2400673"/>
              <a:gd name="connsiteX32" fmla="*/ 1775187 w 2445350"/>
              <a:gd name="connsiteY32" fmla="*/ 2216006 h 2400673"/>
              <a:gd name="connsiteX33" fmla="*/ 1670940 w 2445350"/>
              <a:gd name="connsiteY33" fmla="*/ 2150479 h 2400673"/>
              <a:gd name="connsiteX34" fmla="*/ 1656047 w 2445350"/>
              <a:gd name="connsiteY34" fmla="*/ 2078995 h 2400673"/>
              <a:gd name="connsiteX35" fmla="*/ 1584563 w 2445350"/>
              <a:gd name="connsiteY35" fmla="*/ 2084952 h 2400673"/>
              <a:gd name="connsiteX36" fmla="*/ 1569671 w 2445350"/>
              <a:gd name="connsiteY36" fmla="*/ 1882413 h 2400673"/>
              <a:gd name="connsiteX37" fmla="*/ 1480316 w 2445350"/>
              <a:gd name="connsiteY37" fmla="*/ 1757316 h 2400673"/>
              <a:gd name="connsiteX38" fmla="*/ 1453509 w 2445350"/>
              <a:gd name="connsiteY38" fmla="*/ 1650090 h 2400673"/>
              <a:gd name="connsiteX39" fmla="*/ 1471380 w 2445350"/>
              <a:gd name="connsiteY39" fmla="*/ 1563714 h 2400673"/>
              <a:gd name="connsiteX40" fmla="*/ 1408832 w 2445350"/>
              <a:gd name="connsiteY40" fmla="*/ 1450531 h 2400673"/>
              <a:gd name="connsiteX41" fmla="*/ 1224164 w 2445350"/>
              <a:gd name="connsiteY41" fmla="*/ 1355219 h 2400673"/>
              <a:gd name="connsiteX42" fmla="*/ 1069282 w 2445350"/>
              <a:gd name="connsiteY42" fmla="*/ 1250971 h 2400673"/>
              <a:gd name="connsiteX43" fmla="*/ 902486 w 2445350"/>
              <a:gd name="connsiteY43" fmla="*/ 1209272 h 2400673"/>
              <a:gd name="connsiteX44" fmla="*/ 777389 w 2445350"/>
              <a:gd name="connsiteY44" fmla="*/ 1227143 h 2400673"/>
              <a:gd name="connsiteX45" fmla="*/ 717819 w 2445350"/>
              <a:gd name="connsiteY45" fmla="*/ 1316498 h 2400673"/>
              <a:gd name="connsiteX46" fmla="*/ 643357 w 2445350"/>
              <a:gd name="connsiteY46" fmla="*/ 1370111 h 2400673"/>
              <a:gd name="connsiteX47" fmla="*/ 619529 w 2445350"/>
              <a:gd name="connsiteY47" fmla="*/ 1459466 h 2400673"/>
              <a:gd name="connsiteX48" fmla="*/ 452733 w 2445350"/>
              <a:gd name="connsiteY48" fmla="*/ 1542864 h 2400673"/>
              <a:gd name="connsiteX49" fmla="*/ 372313 w 2445350"/>
              <a:gd name="connsiteY49" fmla="*/ 1530950 h 2400673"/>
              <a:gd name="connsiteX50" fmla="*/ 327635 w 2445350"/>
              <a:gd name="connsiteY50" fmla="*/ 1563714 h 2400673"/>
              <a:gd name="connsiteX51" fmla="*/ 396141 w 2445350"/>
              <a:gd name="connsiteY51" fmla="*/ 1429681 h 2400673"/>
              <a:gd name="connsiteX52" fmla="*/ 399120 w 2445350"/>
              <a:gd name="connsiteY52" fmla="*/ 1316498 h 2400673"/>
              <a:gd name="connsiteX53" fmla="*/ 148925 w 2445350"/>
              <a:gd name="connsiteY53" fmla="*/ 1265864 h 2400673"/>
              <a:gd name="connsiteX54" fmla="*/ 77441 w 2445350"/>
              <a:gd name="connsiteY54" fmla="*/ 1167573 h 2400673"/>
              <a:gd name="connsiteX55" fmla="*/ 92334 w 2445350"/>
              <a:gd name="connsiteY55" fmla="*/ 1021626 h 2400673"/>
              <a:gd name="connsiteX56" fmla="*/ 131054 w 2445350"/>
              <a:gd name="connsiteY56" fmla="*/ 1009712 h 2400673"/>
              <a:gd name="connsiteX57" fmla="*/ 163818 w 2445350"/>
              <a:gd name="connsiteY57" fmla="*/ 985884 h 2400673"/>
              <a:gd name="connsiteX58" fmla="*/ 101269 w 2445350"/>
              <a:gd name="connsiteY58" fmla="*/ 899508 h 2400673"/>
              <a:gd name="connsiteX59" fmla="*/ 35742 w 2445350"/>
              <a:gd name="connsiteY59" fmla="*/ 857809 h 2400673"/>
              <a:gd name="connsiteX60" fmla="*/ 0 w 2445350"/>
              <a:gd name="connsiteY60" fmla="*/ 729733 h 2400673"/>
              <a:gd name="connsiteX61" fmla="*/ 110205 w 2445350"/>
              <a:gd name="connsiteY61" fmla="*/ 735690 h 2400673"/>
              <a:gd name="connsiteX62" fmla="*/ 208495 w 2445350"/>
              <a:gd name="connsiteY62" fmla="*/ 664206 h 2400673"/>
              <a:gd name="connsiteX63" fmla="*/ 226366 w 2445350"/>
              <a:gd name="connsiteY63" fmla="*/ 559959 h 2400673"/>
              <a:gd name="connsiteX64" fmla="*/ 154882 w 2445350"/>
              <a:gd name="connsiteY64" fmla="*/ 458690 h 2400673"/>
              <a:gd name="connsiteX65" fmla="*/ 110205 w 2445350"/>
              <a:gd name="connsiteY65" fmla="*/ 384227 h 2400673"/>
              <a:gd name="connsiteX66" fmla="*/ 110205 w 2445350"/>
              <a:gd name="connsiteY66" fmla="*/ 354442 h 2400673"/>
              <a:gd name="connsiteX67" fmla="*/ 107226 w 2445350"/>
              <a:gd name="connsiteY67" fmla="*/ 330614 h 2400673"/>
              <a:gd name="connsiteX68" fmla="*/ 166796 w 2445350"/>
              <a:gd name="connsiteY68" fmla="*/ 291894 h 2400673"/>
              <a:gd name="connsiteX69" fmla="*/ 169775 w 2445350"/>
              <a:gd name="connsiteY69" fmla="*/ 318700 h 2400673"/>
              <a:gd name="connsiteX70" fmla="*/ 205517 w 2445350"/>
              <a:gd name="connsiteY70" fmla="*/ 342528 h 2400673"/>
              <a:gd name="connsiteX71" fmla="*/ 279979 w 2445350"/>
              <a:gd name="connsiteY71" fmla="*/ 288915 h 2400673"/>
              <a:gd name="connsiteX72" fmla="*/ 312743 w 2445350"/>
              <a:gd name="connsiteY72" fmla="*/ 315722 h 2400673"/>
              <a:gd name="connsiteX73" fmla="*/ 488475 w 2445350"/>
              <a:gd name="connsiteY73" fmla="*/ 285937 h 2400673"/>
              <a:gd name="connsiteX74" fmla="*/ 646335 w 2445350"/>
              <a:gd name="connsiteY74" fmla="*/ 208495 h 2400673"/>
              <a:gd name="connsiteX75" fmla="*/ 652292 w 2445350"/>
              <a:gd name="connsiteY75" fmla="*/ 107226 h 2400673"/>
              <a:gd name="connsiteX76" fmla="*/ 735690 w 2445350"/>
              <a:gd name="connsiteY76" fmla="*/ 56592 h 2400673"/>
              <a:gd name="connsiteX77" fmla="*/ 753561 w 2445350"/>
              <a:gd name="connsiteY77" fmla="*/ 0 h 2400673"/>
              <a:gd name="connsiteX78" fmla="*/ 780368 w 2445350"/>
              <a:gd name="connsiteY78" fmla="*/ 101269 h 2400673"/>
              <a:gd name="connsiteX79" fmla="*/ 765475 w 2445350"/>
              <a:gd name="connsiteY79" fmla="*/ 151904 h 2400673"/>
              <a:gd name="connsiteX80" fmla="*/ 902486 w 2445350"/>
              <a:gd name="connsiteY80" fmla="*/ 250195 h 2400673"/>
              <a:gd name="connsiteX81" fmla="*/ 914400 w 2445350"/>
              <a:gd name="connsiteY81" fmla="*/ 315722 h 2400673"/>
              <a:gd name="connsiteX82" fmla="*/ 896529 w 2445350"/>
              <a:gd name="connsiteY82" fmla="*/ 369335 h 2400673"/>
              <a:gd name="connsiteX83" fmla="*/ 860787 w 2445350"/>
              <a:gd name="connsiteY83" fmla="*/ 494432 h 2400673"/>
              <a:gd name="connsiteX84" fmla="*/ 863766 w 2445350"/>
              <a:gd name="connsiteY84" fmla="*/ 607615 h 2400673"/>
              <a:gd name="connsiteX85" fmla="*/ 884615 w 2445350"/>
              <a:gd name="connsiteY85" fmla="*/ 673142 h 2400673"/>
              <a:gd name="connsiteX86" fmla="*/ 914400 w 2445350"/>
              <a:gd name="connsiteY86" fmla="*/ 732712 h 2400673"/>
              <a:gd name="connsiteX87" fmla="*/ 1078218 w 2445350"/>
              <a:gd name="connsiteY87" fmla="*/ 685056 h 2400673"/>
              <a:gd name="connsiteX88" fmla="*/ 1119917 w 2445350"/>
              <a:gd name="connsiteY88" fmla="*/ 693991 h 2400673"/>
              <a:gd name="connsiteX89" fmla="*/ 1262885 w 2445350"/>
              <a:gd name="connsiteY89" fmla="*/ 646335 h 2400673"/>
              <a:gd name="connsiteX90" fmla="*/ 1322455 w 2445350"/>
              <a:gd name="connsiteY90" fmla="*/ 637400 h 2400673"/>
              <a:gd name="connsiteX91" fmla="*/ 1648725 w 2445350"/>
              <a:gd name="connsiteY91" fmla="*/ 268148 h 2400673"/>
              <a:gd name="connsiteX92" fmla="*/ 1692875 w 2445350"/>
              <a:gd name="connsiteY92" fmla="*/ 267197 h 2400673"/>
              <a:gd name="connsiteX93" fmla="*/ 1724077 w 2445350"/>
              <a:gd name="connsiteY93" fmla="*/ 425409 h 2400673"/>
              <a:gd name="connsiteX94" fmla="*/ 1718761 w 2445350"/>
              <a:gd name="connsiteY94" fmla="*/ 541488 h 2400673"/>
              <a:gd name="connsiteX95" fmla="*/ 1703703 w 2445350"/>
              <a:gd name="connsiteY95" fmla="*/ 696970 h 2400673"/>
              <a:gd name="connsiteX96" fmla="*/ 1736467 w 2445350"/>
              <a:gd name="connsiteY96" fmla="*/ 720798 h 2400673"/>
              <a:gd name="connsiteX97" fmla="*/ 1870499 w 2445350"/>
              <a:gd name="connsiteY97" fmla="*/ 732712 h 2400673"/>
              <a:gd name="connsiteX98" fmla="*/ 2007510 w 2445350"/>
              <a:gd name="connsiteY98" fmla="*/ 777389 h 2400673"/>
              <a:gd name="connsiteX99" fmla="*/ 2070059 w 2445350"/>
              <a:gd name="connsiteY99" fmla="*/ 833981 h 2400673"/>
              <a:gd name="connsiteX100" fmla="*/ 2192177 w 2445350"/>
              <a:gd name="connsiteY100" fmla="*/ 869723 h 2400673"/>
              <a:gd name="connsiteX101" fmla="*/ 2320253 w 2445350"/>
              <a:gd name="connsiteY101" fmla="*/ 899508 h 2400673"/>
              <a:gd name="connsiteX102" fmla="*/ 2385780 w 2445350"/>
              <a:gd name="connsiteY102" fmla="*/ 932271 h 2400673"/>
              <a:gd name="connsiteX0" fmla="*/ 2385780 w 2445350"/>
              <a:gd name="connsiteY0" fmla="*/ 932271 h 2400673"/>
              <a:gd name="connsiteX1" fmla="*/ 2344081 w 2445350"/>
              <a:gd name="connsiteY1" fmla="*/ 1015669 h 2400673"/>
              <a:gd name="connsiteX2" fmla="*/ 2311318 w 2445350"/>
              <a:gd name="connsiteY2" fmla="*/ 991841 h 2400673"/>
              <a:gd name="connsiteX3" fmla="*/ 2302382 w 2445350"/>
              <a:gd name="connsiteY3" fmla="*/ 1060347 h 2400673"/>
              <a:gd name="connsiteX4" fmla="*/ 2314296 w 2445350"/>
              <a:gd name="connsiteY4" fmla="*/ 1119917 h 2400673"/>
              <a:gd name="connsiteX5" fmla="*/ 2326210 w 2445350"/>
              <a:gd name="connsiteY5" fmla="*/ 1215229 h 2400673"/>
              <a:gd name="connsiteX6" fmla="*/ 2335146 w 2445350"/>
              <a:gd name="connsiteY6" fmla="*/ 1292670 h 2400673"/>
              <a:gd name="connsiteX7" fmla="*/ 2379823 w 2445350"/>
              <a:gd name="connsiteY7" fmla="*/ 1346283 h 2400673"/>
              <a:gd name="connsiteX8" fmla="*/ 2445350 w 2445350"/>
              <a:gd name="connsiteY8" fmla="*/ 1420746 h 2400673"/>
              <a:gd name="connsiteX9" fmla="*/ 2397694 w 2445350"/>
              <a:gd name="connsiteY9" fmla="*/ 1426703 h 2400673"/>
              <a:gd name="connsiteX10" fmla="*/ 2358974 w 2445350"/>
              <a:gd name="connsiteY10" fmla="*/ 1429681 h 2400673"/>
              <a:gd name="connsiteX11" fmla="*/ 2308339 w 2445350"/>
              <a:gd name="connsiteY11" fmla="*/ 1423724 h 2400673"/>
              <a:gd name="connsiteX12" fmla="*/ 2278554 w 2445350"/>
              <a:gd name="connsiteY12" fmla="*/ 1450531 h 2400673"/>
              <a:gd name="connsiteX13" fmla="*/ 2278554 w 2445350"/>
              <a:gd name="connsiteY13" fmla="*/ 1471380 h 2400673"/>
              <a:gd name="connsiteX14" fmla="*/ 2195156 w 2445350"/>
              <a:gd name="connsiteY14" fmla="*/ 1495208 h 2400673"/>
              <a:gd name="connsiteX15" fmla="*/ 2216006 w 2445350"/>
              <a:gd name="connsiteY15" fmla="*/ 1524993 h 2400673"/>
              <a:gd name="connsiteX16" fmla="*/ 2284511 w 2445350"/>
              <a:gd name="connsiteY16" fmla="*/ 1617327 h 2400673"/>
              <a:gd name="connsiteX17" fmla="*/ 2221963 w 2445350"/>
              <a:gd name="connsiteY17" fmla="*/ 1712639 h 2400673"/>
              <a:gd name="connsiteX18" fmla="*/ 2210048 w 2445350"/>
              <a:gd name="connsiteY18" fmla="*/ 1852628 h 2400673"/>
              <a:gd name="connsiteX19" fmla="*/ 2180263 w 2445350"/>
              <a:gd name="connsiteY19" fmla="*/ 1995596 h 2400673"/>
              <a:gd name="connsiteX20" fmla="*/ 2120693 w 2445350"/>
              <a:gd name="connsiteY20" fmla="*/ 2099844 h 2400673"/>
              <a:gd name="connsiteX21" fmla="*/ 2111758 w 2445350"/>
              <a:gd name="connsiteY21" fmla="*/ 2138565 h 2400673"/>
              <a:gd name="connsiteX22" fmla="*/ 2084951 w 2445350"/>
              <a:gd name="connsiteY22" fmla="*/ 2210049 h 2400673"/>
              <a:gd name="connsiteX23" fmla="*/ 2034317 w 2445350"/>
              <a:gd name="connsiteY23" fmla="*/ 2251748 h 2400673"/>
              <a:gd name="connsiteX24" fmla="*/ 1974747 w 2445350"/>
              <a:gd name="connsiteY24" fmla="*/ 2245791 h 2400673"/>
              <a:gd name="connsiteX25" fmla="*/ 1947940 w 2445350"/>
              <a:gd name="connsiteY25" fmla="*/ 2275576 h 2400673"/>
              <a:gd name="connsiteX26" fmla="*/ 1962833 w 2445350"/>
              <a:gd name="connsiteY26" fmla="*/ 2347060 h 2400673"/>
              <a:gd name="connsiteX27" fmla="*/ 1944962 w 2445350"/>
              <a:gd name="connsiteY27" fmla="*/ 2388759 h 2400673"/>
              <a:gd name="connsiteX28" fmla="*/ 1879435 w 2445350"/>
              <a:gd name="connsiteY28" fmla="*/ 2382802 h 2400673"/>
              <a:gd name="connsiteX29" fmla="*/ 1819865 w 2445350"/>
              <a:gd name="connsiteY29" fmla="*/ 2400673 h 2400673"/>
              <a:gd name="connsiteX30" fmla="*/ 1816886 w 2445350"/>
              <a:gd name="connsiteY30" fmla="*/ 2364931 h 2400673"/>
              <a:gd name="connsiteX31" fmla="*/ 1855607 w 2445350"/>
              <a:gd name="connsiteY31" fmla="*/ 2317275 h 2400673"/>
              <a:gd name="connsiteX32" fmla="*/ 1775187 w 2445350"/>
              <a:gd name="connsiteY32" fmla="*/ 2216006 h 2400673"/>
              <a:gd name="connsiteX33" fmla="*/ 1670940 w 2445350"/>
              <a:gd name="connsiteY33" fmla="*/ 2150479 h 2400673"/>
              <a:gd name="connsiteX34" fmla="*/ 1656047 w 2445350"/>
              <a:gd name="connsiteY34" fmla="*/ 2078995 h 2400673"/>
              <a:gd name="connsiteX35" fmla="*/ 1584563 w 2445350"/>
              <a:gd name="connsiteY35" fmla="*/ 2084952 h 2400673"/>
              <a:gd name="connsiteX36" fmla="*/ 1569671 w 2445350"/>
              <a:gd name="connsiteY36" fmla="*/ 1882413 h 2400673"/>
              <a:gd name="connsiteX37" fmla="*/ 1480316 w 2445350"/>
              <a:gd name="connsiteY37" fmla="*/ 1757316 h 2400673"/>
              <a:gd name="connsiteX38" fmla="*/ 1453509 w 2445350"/>
              <a:gd name="connsiteY38" fmla="*/ 1650090 h 2400673"/>
              <a:gd name="connsiteX39" fmla="*/ 1471380 w 2445350"/>
              <a:gd name="connsiteY39" fmla="*/ 1563714 h 2400673"/>
              <a:gd name="connsiteX40" fmla="*/ 1408832 w 2445350"/>
              <a:gd name="connsiteY40" fmla="*/ 1450531 h 2400673"/>
              <a:gd name="connsiteX41" fmla="*/ 1224164 w 2445350"/>
              <a:gd name="connsiteY41" fmla="*/ 1355219 h 2400673"/>
              <a:gd name="connsiteX42" fmla="*/ 1069282 w 2445350"/>
              <a:gd name="connsiteY42" fmla="*/ 1250971 h 2400673"/>
              <a:gd name="connsiteX43" fmla="*/ 902486 w 2445350"/>
              <a:gd name="connsiteY43" fmla="*/ 1209272 h 2400673"/>
              <a:gd name="connsiteX44" fmla="*/ 777389 w 2445350"/>
              <a:gd name="connsiteY44" fmla="*/ 1227143 h 2400673"/>
              <a:gd name="connsiteX45" fmla="*/ 717819 w 2445350"/>
              <a:gd name="connsiteY45" fmla="*/ 1316498 h 2400673"/>
              <a:gd name="connsiteX46" fmla="*/ 643357 w 2445350"/>
              <a:gd name="connsiteY46" fmla="*/ 1370111 h 2400673"/>
              <a:gd name="connsiteX47" fmla="*/ 619529 w 2445350"/>
              <a:gd name="connsiteY47" fmla="*/ 1459466 h 2400673"/>
              <a:gd name="connsiteX48" fmla="*/ 452733 w 2445350"/>
              <a:gd name="connsiteY48" fmla="*/ 1542864 h 2400673"/>
              <a:gd name="connsiteX49" fmla="*/ 372313 w 2445350"/>
              <a:gd name="connsiteY49" fmla="*/ 1530950 h 2400673"/>
              <a:gd name="connsiteX50" fmla="*/ 327635 w 2445350"/>
              <a:gd name="connsiteY50" fmla="*/ 1563714 h 2400673"/>
              <a:gd name="connsiteX51" fmla="*/ 396141 w 2445350"/>
              <a:gd name="connsiteY51" fmla="*/ 1429681 h 2400673"/>
              <a:gd name="connsiteX52" fmla="*/ 399120 w 2445350"/>
              <a:gd name="connsiteY52" fmla="*/ 1316498 h 2400673"/>
              <a:gd name="connsiteX53" fmla="*/ 148925 w 2445350"/>
              <a:gd name="connsiteY53" fmla="*/ 1265864 h 2400673"/>
              <a:gd name="connsiteX54" fmla="*/ 77441 w 2445350"/>
              <a:gd name="connsiteY54" fmla="*/ 1167573 h 2400673"/>
              <a:gd name="connsiteX55" fmla="*/ 92334 w 2445350"/>
              <a:gd name="connsiteY55" fmla="*/ 1021626 h 2400673"/>
              <a:gd name="connsiteX56" fmla="*/ 131054 w 2445350"/>
              <a:gd name="connsiteY56" fmla="*/ 1009712 h 2400673"/>
              <a:gd name="connsiteX57" fmla="*/ 163818 w 2445350"/>
              <a:gd name="connsiteY57" fmla="*/ 985884 h 2400673"/>
              <a:gd name="connsiteX58" fmla="*/ 101269 w 2445350"/>
              <a:gd name="connsiteY58" fmla="*/ 899508 h 2400673"/>
              <a:gd name="connsiteX59" fmla="*/ 35742 w 2445350"/>
              <a:gd name="connsiteY59" fmla="*/ 857809 h 2400673"/>
              <a:gd name="connsiteX60" fmla="*/ 0 w 2445350"/>
              <a:gd name="connsiteY60" fmla="*/ 729733 h 2400673"/>
              <a:gd name="connsiteX61" fmla="*/ 110205 w 2445350"/>
              <a:gd name="connsiteY61" fmla="*/ 735690 h 2400673"/>
              <a:gd name="connsiteX62" fmla="*/ 208495 w 2445350"/>
              <a:gd name="connsiteY62" fmla="*/ 664206 h 2400673"/>
              <a:gd name="connsiteX63" fmla="*/ 226366 w 2445350"/>
              <a:gd name="connsiteY63" fmla="*/ 559959 h 2400673"/>
              <a:gd name="connsiteX64" fmla="*/ 154882 w 2445350"/>
              <a:gd name="connsiteY64" fmla="*/ 458690 h 2400673"/>
              <a:gd name="connsiteX65" fmla="*/ 110205 w 2445350"/>
              <a:gd name="connsiteY65" fmla="*/ 384227 h 2400673"/>
              <a:gd name="connsiteX66" fmla="*/ 110205 w 2445350"/>
              <a:gd name="connsiteY66" fmla="*/ 354442 h 2400673"/>
              <a:gd name="connsiteX67" fmla="*/ 107226 w 2445350"/>
              <a:gd name="connsiteY67" fmla="*/ 330614 h 2400673"/>
              <a:gd name="connsiteX68" fmla="*/ 166796 w 2445350"/>
              <a:gd name="connsiteY68" fmla="*/ 291894 h 2400673"/>
              <a:gd name="connsiteX69" fmla="*/ 169775 w 2445350"/>
              <a:gd name="connsiteY69" fmla="*/ 318700 h 2400673"/>
              <a:gd name="connsiteX70" fmla="*/ 205517 w 2445350"/>
              <a:gd name="connsiteY70" fmla="*/ 342528 h 2400673"/>
              <a:gd name="connsiteX71" fmla="*/ 279979 w 2445350"/>
              <a:gd name="connsiteY71" fmla="*/ 288915 h 2400673"/>
              <a:gd name="connsiteX72" fmla="*/ 312743 w 2445350"/>
              <a:gd name="connsiteY72" fmla="*/ 315722 h 2400673"/>
              <a:gd name="connsiteX73" fmla="*/ 488475 w 2445350"/>
              <a:gd name="connsiteY73" fmla="*/ 285937 h 2400673"/>
              <a:gd name="connsiteX74" fmla="*/ 646335 w 2445350"/>
              <a:gd name="connsiteY74" fmla="*/ 208495 h 2400673"/>
              <a:gd name="connsiteX75" fmla="*/ 652292 w 2445350"/>
              <a:gd name="connsiteY75" fmla="*/ 107226 h 2400673"/>
              <a:gd name="connsiteX76" fmla="*/ 735690 w 2445350"/>
              <a:gd name="connsiteY76" fmla="*/ 56592 h 2400673"/>
              <a:gd name="connsiteX77" fmla="*/ 753561 w 2445350"/>
              <a:gd name="connsiteY77" fmla="*/ 0 h 2400673"/>
              <a:gd name="connsiteX78" fmla="*/ 780368 w 2445350"/>
              <a:gd name="connsiteY78" fmla="*/ 101269 h 2400673"/>
              <a:gd name="connsiteX79" fmla="*/ 765475 w 2445350"/>
              <a:gd name="connsiteY79" fmla="*/ 151904 h 2400673"/>
              <a:gd name="connsiteX80" fmla="*/ 902486 w 2445350"/>
              <a:gd name="connsiteY80" fmla="*/ 250195 h 2400673"/>
              <a:gd name="connsiteX81" fmla="*/ 914400 w 2445350"/>
              <a:gd name="connsiteY81" fmla="*/ 315722 h 2400673"/>
              <a:gd name="connsiteX82" fmla="*/ 896529 w 2445350"/>
              <a:gd name="connsiteY82" fmla="*/ 369335 h 2400673"/>
              <a:gd name="connsiteX83" fmla="*/ 860787 w 2445350"/>
              <a:gd name="connsiteY83" fmla="*/ 494432 h 2400673"/>
              <a:gd name="connsiteX84" fmla="*/ 863766 w 2445350"/>
              <a:gd name="connsiteY84" fmla="*/ 607615 h 2400673"/>
              <a:gd name="connsiteX85" fmla="*/ 884615 w 2445350"/>
              <a:gd name="connsiteY85" fmla="*/ 673142 h 2400673"/>
              <a:gd name="connsiteX86" fmla="*/ 914400 w 2445350"/>
              <a:gd name="connsiteY86" fmla="*/ 732712 h 2400673"/>
              <a:gd name="connsiteX87" fmla="*/ 1078218 w 2445350"/>
              <a:gd name="connsiteY87" fmla="*/ 685056 h 2400673"/>
              <a:gd name="connsiteX88" fmla="*/ 1119917 w 2445350"/>
              <a:gd name="connsiteY88" fmla="*/ 693991 h 2400673"/>
              <a:gd name="connsiteX89" fmla="*/ 1262885 w 2445350"/>
              <a:gd name="connsiteY89" fmla="*/ 646335 h 2400673"/>
              <a:gd name="connsiteX90" fmla="*/ 1617730 w 2445350"/>
              <a:gd name="connsiteY90" fmla="*/ 234175 h 2400673"/>
              <a:gd name="connsiteX91" fmla="*/ 1648725 w 2445350"/>
              <a:gd name="connsiteY91" fmla="*/ 268148 h 2400673"/>
              <a:gd name="connsiteX92" fmla="*/ 1692875 w 2445350"/>
              <a:gd name="connsiteY92" fmla="*/ 267197 h 2400673"/>
              <a:gd name="connsiteX93" fmla="*/ 1724077 w 2445350"/>
              <a:gd name="connsiteY93" fmla="*/ 425409 h 2400673"/>
              <a:gd name="connsiteX94" fmla="*/ 1718761 w 2445350"/>
              <a:gd name="connsiteY94" fmla="*/ 541488 h 2400673"/>
              <a:gd name="connsiteX95" fmla="*/ 1703703 w 2445350"/>
              <a:gd name="connsiteY95" fmla="*/ 696970 h 2400673"/>
              <a:gd name="connsiteX96" fmla="*/ 1736467 w 2445350"/>
              <a:gd name="connsiteY96" fmla="*/ 720798 h 2400673"/>
              <a:gd name="connsiteX97" fmla="*/ 1870499 w 2445350"/>
              <a:gd name="connsiteY97" fmla="*/ 732712 h 2400673"/>
              <a:gd name="connsiteX98" fmla="*/ 2007510 w 2445350"/>
              <a:gd name="connsiteY98" fmla="*/ 777389 h 2400673"/>
              <a:gd name="connsiteX99" fmla="*/ 2070059 w 2445350"/>
              <a:gd name="connsiteY99" fmla="*/ 833981 h 2400673"/>
              <a:gd name="connsiteX100" fmla="*/ 2192177 w 2445350"/>
              <a:gd name="connsiteY100" fmla="*/ 869723 h 2400673"/>
              <a:gd name="connsiteX101" fmla="*/ 2320253 w 2445350"/>
              <a:gd name="connsiteY101" fmla="*/ 899508 h 2400673"/>
              <a:gd name="connsiteX102" fmla="*/ 2385780 w 2445350"/>
              <a:gd name="connsiteY102" fmla="*/ 932271 h 2400673"/>
              <a:gd name="connsiteX0" fmla="*/ 2385780 w 2445350"/>
              <a:gd name="connsiteY0" fmla="*/ 932271 h 2400673"/>
              <a:gd name="connsiteX1" fmla="*/ 2344081 w 2445350"/>
              <a:gd name="connsiteY1" fmla="*/ 1015669 h 2400673"/>
              <a:gd name="connsiteX2" fmla="*/ 2311318 w 2445350"/>
              <a:gd name="connsiteY2" fmla="*/ 991841 h 2400673"/>
              <a:gd name="connsiteX3" fmla="*/ 2302382 w 2445350"/>
              <a:gd name="connsiteY3" fmla="*/ 1060347 h 2400673"/>
              <a:gd name="connsiteX4" fmla="*/ 2314296 w 2445350"/>
              <a:gd name="connsiteY4" fmla="*/ 1119917 h 2400673"/>
              <a:gd name="connsiteX5" fmla="*/ 2326210 w 2445350"/>
              <a:gd name="connsiteY5" fmla="*/ 1215229 h 2400673"/>
              <a:gd name="connsiteX6" fmla="*/ 2335146 w 2445350"/>
              <a:gd name="connsiteY6" fmla="*/ 1292670 h 2400673"/>
              <a:gd name="connsiteX7" fmla="*/ 2379823 w 2445350"/>
              <a:gd name="connsiteY7" fmla="*/ 1346283 h 2400673"/>
              <a:gd name="connsiteX8" fmla="*/ 2445350 w 2445350"/>
              <a:gd name="connsiteY8" fmla="*/ 1420746 h 2400673"/>
              <a:gd name="connsiteX9" fmla="*/ 2397694 w 2445350"/>
              <a:gd name="connsiteY9" fmla="*/ 1426703 h 2400673"/>
              <a:gd name="connsiteX10" fmla="*/ 2358974 w 2445350"/>
              <a:gd name="connsiteY10" fmla="*/ 1429681 h 2400673"/>
              <a:gd name="connsiteX11" fmla="*/ 2308339 w 2445350"/>
              <a:gd name="connsiteY11" fmla="*/ 1423724 h 2400673"/>
              <a:gd name="connsiteX12" fmla="*/ 2278554 w 2445350"/>
              <a:gd name="connsiteY12" fmla="*/ 1450531 h 2400673"/>
              <a:gd name="connsiteX13" fmla="*/ 2278554 w 2445350"/>
              <a:gd name="connsiteY13" fmla="*/ 1471380 h 2400673"/>
              <a:gd name="connsiteX14" fmla="*/ 2195156 w 2445350"/>
              <a:gd name="connsiteY14" fmla="*/ 1495208 h 2400673"/>
              <a:gd name="connsiteX15" fmla="*/ 2216006 w 2445350"/>
              <a:gd name="connsiteY15" fmla="*/ 1524993 h 2400673"/>
              <a:gd name="connsiteX16" fmla="*/ 2284511 w 2445350"/>
              <a:gd name="connsiteY16" fmla="*/ 1617327 h 2400673"/>
              <a:gd name="connsiteX17" fmla="*/ 2221963 w 2445350"/>
              <a:gd name="connsiteY17" fmla="*/ 1712639 h 2400673"/>
              <a:gd name="connsiteX18" fmla="*/ 2210048 w 2445350"/>
              <a:gd name="connsiteY18" fmla="*/ 1852628 h 2400673"/>
              <a:gd name="connsiteX19" fmla="*/ 2180263 w 2445350"/>
              <a:gd name="connsiteY19" fmla="*/ 1995596 h 2400673"/>
              <a:gd name="connsiteX20" fmla="*/ 2120693 w 2445350"/>
              <a:gd name="connsiteY20" fmla="*/ 2099844 h 2400673"/>
              <a:gd name="connsiteX21" fmla="*/ 2111758 w 2445350"/>
              <a:gd name="connsiteY21" fmla="*/ 2138565 h 2400673"/>
              <a:gd name="connsiteX22" fmla="*/ 2084951 w 2445350"/>
              <a:gd name="connsiteY22" fmla="*/ 2210049 h 2400673"/>
              <a:gd name="connsiteX23" fmla="*/ 2034317 w 2445350"/>
              <a:gd name="connsiteY23" fmla="*/ 2251748 h 2400673"/>
              <a:gd name="connsiteX24" fmla="*/ 1974747 w 2445350"/>
              <a:gd name="connsiteY24" fmla="*/ 2245791 h 2400673"/>
              <a:gd name="connsiteX25" fmla="*/ 1947940 w 2445350"/>
              <a:gd name="connsiteY25" fmla="*/ 2275576 h 2400673"/>
              <a:gd name="connsiteX26" fmla="*/ 1962833 w 2445350"/>
              <a:gd name="connsiteY26" fmla="*/ 2347060 h 2400673"/>
              <a:gd name="connsiteX27" fmla="*/ 1944962 w 2445350"/>
              <a:gd name="connsiteY27" fmla="*/ 2388759 h 2400673"/>
              <a:gd name="connsiteX28" fmla="*/ 1879435 w 2445350"/>
              <a:gd name="connsiteY28" fmla="*/ 2382802 h 2400673"/>
              <a:gd name="connsiteX29" fmla="*/ 1819865 w 2445350"/>
              <a:gd name="connsiteY29" fmla="*/ 2400673 h 2400673"/>
              <a:gd name="connsiteX30" fmla="*/ 1816886 w 2445350"/>
              <a:gd name="connsiteY30" fmla="*/ 2364931 h 2400673"/>
              <a:gd name="connsiteX31" fmla="*/ 1855607 w 2445350"/>
              <a:gd name="connsiteY31" fmla="*/ 2317275 h 2400673"/>
              <a:gd name="connsiteX32" fmla="*/ 1775187 w 2445350"/>
              <a:gd name="connsiteY32" fmla="*/ 2216006 h 2400673"/>
              <a:gd name="connsiteX33" fmla="*/ 1670940 w 2445350"/>
              <a:gd name="connsiteY33" fmla="*/ 2150479 h 2400673"/>
              <a:gd name="connsiteX34" fmla="*/ 1656047 w 2445350"/>
              <a:gd name="connsiteY34" fmla="*/ 2078995 h 2400673"/>
              <a:gd name="connsiteX35" fmla="*/ 1584563 w 2445350"/>
              <a:gd name="connsiteY35" fmla="*/ 2084952 h 2400673"/>
              <a:gd name="connsiteX36" fmla="*/ 1569671 w 2445350"/>
              <a:gd name="connsiteY36" fmla="*/ 1882413 h 2400673"/>
              <a:gd name="connsiteX37" fmla="*/ 1480316 w 2445350"/>
              <a:gd name="connsiteY37" fmla="*/ 1757316 h 2400673"/>
              <a:gd name="connsiteX38" fmla="*/ 1453509 w 2445350"/>
              <a:gd name="connsiteY38" fmla="*/ 1650090 h 2400673"/>
              <a:gd name="connsiteX39" fmla="*/ 1471380 w 2445350"/>
              <a:gd name="connsiteY39" fmla="*/ 1563714 h 2400673"/>
              <a:gd name="connsiteX40" fmla="*/ 1408832 w 2445350"/>
              <a:gd name="connsiteY40" fmla="*/ 1450531 h 2400673"/>
              <a:gd name="connsiteX41" fmla="*/ 1224164 w 2445350"/>
              <a:gd name="connsiteY41" fmla="*/ 1355219 h 2400673"/>
              <a:gd name="connsiteX42" fmla="*/ 1069282 w 2445350"/>
              <a:gd name="connsiteY42" fmla="*/ 1250971 h 2400673"/>
              <a:gd name="connsiteX43" fmla="*/ 902486 w 2445350"/>
              <a:gd name="connsiteY43" fmla="*/ 1209272 h 2400673"/>
              <a:gd name="connsiteX44" fmla="*/ 777389 w 2445350"/>
              <a:gd name="connsiteY44" fmla="*/ 1227143 h 2400673"/>
              <a:gd name="connsiteX45" fmla="*/ 717819 w 2445350"/>
              <a:gd name="connsiteY45" fmla="*/ 1316498 h 2400673"/>
              <a:gd name="connsiteX46" fmla="*/ 643357 w 2445350"/>
              <a:gd name="connsiteY46" fmla="*/ 1370111 h 2400673"/>
              <a:gd name="connsiteX47" fmla="*/ 619529 w 2445350"/>
              <a:gd name="connsiteY47" fmla="*/ 1459466 h 2400673"/>
              <a:gd name="connsiteX48" fmla="*/ 452733 w 2445350"/>
              <a:gd name="connsiteY48" fmla="*/ 1542864 h 2400673"/>
              <a:gd name="connsiteX49" fmla="*/ 372313 w 2445350"/>
              <a:gd name="connsiteY49" fmla="*/ 1530950 h 2400673"/>
              <a:gd name="connsiteX50" fmla="*/ 327635 w 2445350"/>
              <a:gd name="connsiteY50" fmla="*/ 1563714 h 2400673"/>
              <a:gd name="connsiteX51" fmla="*/ 396141 w 2445350"/>
              <a:gd name="connsiteY51" fmla="*/ 1429681 h 2400673"/>
              <a:gd name="connsiteX52" fmla="*/ 399120 w 2445350"/>
              <a:gd name="connsiteY52" fmla="*/ 1316498 h 2400673"/>
              <a:gd name="connsiteX53" fmla="*/ 148925 w 2445350"/>
              <a:gd name="connsiteY53" fmla="*/ 1265864 h 2400673"/>
              <a:gd name="connsiteX54" fmla="*/ 77441 w 2445350"/>
              <a:gd name="connsiteY54" fmla="*/ 1167573 h 2400673"/>
              <a:gd name="connsiteX55" fmla="*/ 92334 w 2445350"/>
              <a:gd name="connsiteY55" fmla="*/ 1021626 h 2400673"/>
              <a:gd name="connsiteX56" fmla="*/ 131054 w 2445350"/>
              <a:gd name="connsiteY56" fmla="*/ 1009712 h 2400673"/>
              <a:gd name="connsiteX57" fmla="*/ 163818 w 2445350"/>
              <a:gd name="connsiteY57" fmla="*/ 985884 h 2400673"/>
              <a:gd name="connsiteX58" fmla="*/ 101269 w 2445350"/>
              <a:gd name="connsiteY58" fmla="*/ 899508 h 2400673"/>
              <a:gd name="connsiteX59" fmla="*/ 35742 w 2445350"/>
              <a:gd name="connsiteY59" fmla="*/ 857809 h 2400673"/>
              <a:gd name="connsiteX60" fmla="*/ 0 w 2445350"/>
              <a:gd name="connsiteY60" fmla="*/ 729733 h 2400673"/>
              <a:gd name="connsiteX61" fmla="*/ 110205 w 2445350"/>
              <a:gd name="connsiteY61" fmla="*/ 735690 h 2400673"/>
              <a:gd name="connsiteX62" fmla="*/ 208495 w 2445350"/>
              <a:gd name="connsiteY62" fmla="*/ 664206 h 2400673"/>
              <a:gd name="connsiteX63" fmla="*/ 226366 w 2445350"/>
              <a:gd name="connsiteY63" fmla="*/ 559959 h 2400673"/>
              <a:gd name="connsiteX64" fmla="*/ 154882 w 2445350"/>
              <a:gd name="connsiteY64" fmla="*/ 458690 h 2400673"/>
              <a:gd name="connsiteX65" fmla="*/ 110205 w 2445350"/>
              <a:gd name="connsiteY65" fmla="*/ 384227 h 2400673"/>
              <a:gd name="connsiteX66" fmla="*/ 110205 w 2445350"/>
              <a:gd name="connsiteY66" fmla="*/ 354442 h 2400673"/>
              <a:gd name="connsiteX67" fmla="*/ 107226 w 2445350"/>
              <a:gd name="connsiteY67" fmla="*/ 330614 h 2400673"/>
              <a:gd name="connsiteX68" fmla="*/ 166796 w 2445350"/>
              <a:gd name="connsiteY68" fmla="*/ 291894 h 2400673"/>
              <a:gd name="connsiteX69" fmla="*/ 169775 w 2445350"/>
              <a:gd name="connsiteY69" fmla="*/ 318700 h 2400673"/>
              <a:gd name="connsiteX70" fmla="*/ 205517 w 2445350"/>
              <a:gd name="connsiteY70" fmla="*/ 342528 h 2400673"/>
              <a:gd name="connsiteX71" fmla="*/ 279979 w 2445350"/>
              <a:gd name="connsiteY71" fmla="*/ 288915 h 2400673"/>
              <a:gd name="connsiteX72" fmla="*/ 312743 w 2445350"/>
              <a:gd name="connsiteY72" fmla="*/ 315722 h 2400673"/>
              <a:gd name="connsiteX73" fmla="*/ 488475 w 2445350"/>
              <a:gd name="connsiteY73" fmla="*/ 285937 h 2400673"/>
              <a:gd name="connsiteX74" fmla="*/ 646335 w 2445350"/>
              <a:gd name="connsiteY74" fmla="*/ 208495 h 2400673"/>
              <a:gd name="connsiteX75" fmla="*/ 652292 w 2445350"/>
              <a:gd name="connsiteY75" fmla="*/ 107226 h 2400673"/>
              <a:gd name="connsiteX76" fmla="*/ 735690 w 2445350"/>
              <a:gd name="connsiteY76" fmla="*/ 56592 h 2400673"/>
              <a:gd name="connsiteX77" fmla="*/ 753561 w 2445350"/>
              <a:gd name="connsiteY77" fmla="*/ 0 h 2400673"/>
              <a:gd name="connsiteX78" fmla="*/ 780368 w 2445350"/>
              <a:gd name="connsiteY78" fmla="*/ 101269 h 2400673"/>
              <a:gd name="connsiteX79" fmla="*/ 765475 w 2445350"/>
              <a:gd name="connsiteY79" fmla="*/ 151904 h 2400673"/>
              <a:gd name="connsiteX80" fmla="*/ 902486 w 2445350"/>
              <a:gd name="connsiteY80" fmla="*/ 250195 h 2400673"/>
              <a:gd name="connsiteX81" fmla="*/ 914400 w 2445350"/>
              <a:gd name="connsiteY81" fmla="*/ 315722 h 2400673"/>
              <a:gd name="connsiteX82" fmla="*/ 896529 w 2445350"/>
              <a:gd name="connsiteY82" fmla="*/ 369335 h 2400673"/>
              <a:gd name="connsiteX83" fmla="*/ 860787 w 2445350"/>
              <a:gd name="connsiteY83" fmla="*/ 494432 h 2400673"/>
              <a:gd name="connsiteX84" fmla="*/ 863766 w 2445350"/>
              <a:gd name="connsiteY84" fmla="*/ 607615 h 2400673"/>
              <a:gd name="connsiteX85" fmla="*/ 884615 w 2445350"/>
              <a:gd name="connsiteY85" fmla="*/ 673142 h 2400673"/>
              <a:gd name="connsiteX86" fmla="*/ 914400 w 2445350"/>
              <a:gd name="connsiteY86" fmla="*/ 732712 h 2400673"/>
              <a:gd name="connsiteX87" fmla="*/ 1078218 w 2445350"/>
              <a:gd name="connsiteY87" fmla="*/ 685056 h 2400673"/>
              <a:gd name="connsiteX88" fmla="*/ 1119917 w 2445350"/>
              <a:gd name="connsiteY88" fmla="*/ 693991 h 2400673"/>
              <a:gd name="connsiteX89" fmla="*/ 1624835 w 2445350"/>
              <a:gd name="connsiteY89" fmla="*/ 74835 h 2400673"/>
              <a:gd name="connsiteX90" fmla="*/ 1617730 w 2445350"/>
              <a:gd name="connsiteY90" fmla="*/ 234175 h 2400673"/>
              <a:gd name="connsiteX91" fmla="*/ 1648725 w 2445350"/>
              <a:gd name="connsiteY91" fmla="*/ 268148 h 2400673"/>
              <a:gd name="connsiteX92" fmla="*/ 1692875 w 2445350"/>
              <a:gd name="connsiteY92" fmla="*/ 267197 h 2400673"/>
              <a:gd name="connsiteX93" fmla="*/ 1724077 w 2445350"/>
              <a:gd name="connsiteY93" fmla="*/ 425409 h 2400673"/>
              <a:gd name="connsiteX94" fmla="*/ 1718761 w 2445350"/>
              <a:gd name="connsiteY94" fmla="*/ 541488 h 2400673"/>
              <a:gd name="connsiteX95" fmla="*/ 1703703 w 2445350"/>
              <a:gd name="connsiteY95" fmla="*/ 696970 h 2400673"/>
              <a:gd name="connsiteX96" fmla="*/ 1736467 w 2445350"/>
              <a:gd name="connsiteY96" fmla="*/ 720798 h 2400673"/>
              <a:gd name="connsiteX97" fmla="*/ 1870499 w 2445350"/>
              <a:gd name="connsiteY97" fmla="*/ 732712 h 2400673"/>
              <a:gd name="connsiteX98" fmla="*/ 2007510 w 2445350"/>
              <a:gd name="connsiteY98" fmla="*/ 777389 h 2400673"/>
              <a:gd name="connsiteX99" fmla="*/ 2070059 w 2445350"/>
              <a:gd name="connsiteY99" fmla="*/ 833981 h 2400673"/>
              <a:gd name="connsiteX100" fmla="*/ 2192177 w 2445350"/>
              <a:gd name="connsiteY100" fmla="*/ 869723 h 2400673"/>
              <a:gd name="connsiteX101" fmla="*/ 2320253 w 2445350"/>
              <a:gd name="connsiteY101" fmla="*/ 899508 h 2400673"/>
              <a:gd name="connsiteX102" fmla="*/ 2385780 w 2445350"/>
              <a:gd name="connsiteY102" fmla="*/ 932271 h 2400673"/>
              <a:gd name="connsiteX0" fmla="*/ 2385780 w 2445350"/>
              <a:gd name="connsiteY0" fmla="*/ 943130 h 2411532"/>
              <a:gd name="connsiteX1" fmla="*/ 2344081 w 2445350"/>
              <a:gd name="connsiteY1" fmla="*/ 1026528 h 2411532"/>
              <a:gd name="connsiteX2" fmla="*/ 2311318 w 2445350"/>
              <a:gd name="connsiteY2" fmla="*/ 1002700 h 2411532"/>
              <a:gd name="connsiteX3" fmla="*/ 2302382 w 2445350"/>
              <a:gd name="connsiteY3" fmla="*/ 1071206 h 2411532"/>
              <a:gd name="connsiteX4" fmla="*/ 2314296 w 2445350"/>
              <a:gd name="connsiteY4" fmla="*/ 1130776 h 2411532"/>
              <a:gd name="connsiteX5" fmla="*/ 2326210 w 2445350"/>
              <a:gd name="connsiteY5" fmla="*/ 1226088 h 2411532"/>
              <a:gd name="connsiteX6" fmla="*/ 2335146 w 2445350"/>
              <a:gd name="connsiteY6" fmla="*/ 1303529 h 2411532"/>
              <a:gd name="connsiteX7" fmla="*/ 2379823 w 2445350"/>
              <a:gd name="connsiteY7" fmla="*/ 1357142 h 2411532"/>
              <a:gd name="connsiteX8" fmla="*/ 2445350 w 2445350"/>
              <a:gd name="connsiteY8" fmla="*/ 1431605 h 2411532"/>
              <a:gd name="connsiteX9" fmla="*/ 2397694 w 2445350"/>
              <a:gd name="connsiteY9" fmla="*/ 1437562 h 2411532"/>
              <a:gd name="connsiteX10" fmla="*/ 2358974 w 2445350"/>
              <a:gd name="connsiteY10" fmla="*/ 1440540 h 2411532"/>
              <a:gd name="connsiteX11" fmla="*/ 2308339 w 2445350"/>
              <a:gd name="connsiteY11" fmla="*/ 1434583 h 2411532"/>
              <a:gd name="connsiteX12" fmla="*/ 2278554 w 2445350"/>
              <a:gd name="connsiteY12" fmla="*/ 1461390 h 2411532"/>
              <a:gd name="connsiteX13" fmla="*/ 2278554 w 2445350"/>
              <a:gd name="connsiteY13" fmla="*/ 1482239 h 2411532"/>
              <a:gd name="connsiteX14" fmla="*/ 2195156 w 2445350"/>
              <a:gd name="connsiteY14" fmla="*/ 1506067 h 2411532"/>
              <a:gd name="connsiteX15" fmla="*/ 2216006 w 2445350"/>
              <a:gd name="connsiteY15" fmla="*/ 1535852 h 2411532"/>
              <a:gd name="connsiteX16" fmla="*/ 2284511 w 2445350"/>
              <a:gd name="connsiteY16" fmla="*/ 1628186 h 2411532"/>
              <a:gd name="connsiteX17" fmla="*/ 2221963 w 2445350"/>
              <a:gd name="connsiteY17" fmla="*/ 1723498 h 2411532"/>
              <a:gd name="connsiteX18" fmla="*/ 2210048 w 2445350"/>
              <a:gd name="connsiteY18" fmla="*/ 1863487 h 2411532"/>
              <a:gd name="connsiteX19" fmla="*/ 2180263 w 2445350"/>
              <a:gd name="connsiteY19" fmla="*/ 2006455 h 2411532"/>
              <a:gd name="connsiteX20" fmla="*/ 2120693 w 2445350"/>
              <a:gd name="connsiteY20" fmla="*/ 2110703 h 2411532"/>
              <a:gd name="connsiteX21" fmla="*/ 2111758 w 2445350"/>
              <a:gd name="connsiteY21" fmla="*/ 2149424 h 2411532"/>
              <a:gd name="connsiteX22" fmla="*/ 2084951 w 2445350"/>
              <a:gd name="connsiteY22" fmla="*/ 2220908 h 2411532"/>
              <a:gd name="connsiteX23" fmla="*/ 2034317 w 2445350"/>
              <a:gd name="connsiteY23" fmla="*/ 2262607 h 2411532"/>
              <a:gd name="connsiteX24" fmla="*/ 1974747 w 2445350"/>
              <a:gd name="connsiteY24" fmla="*/ 2256650 h 2411532"/>
              <a:gd name="connsiteX25" fmla="*/ 1947940 w 2445350"/>
              <a:gd name="connsiteY25" fmla="*/ 2286435 h 2411532"/>
              <a:gd name="connsiteX26" fmla="*/ 1962833 w 2445350"/>
              <a:gd name="connsiteY26" fmla="*/ 2357919 h 2411532"/>
              <a:gd name="connsiteX27" fmla="*/ 1944962 w 2445350"/>
              <a:gd name="connsiteY27" fmla="*/ 2399618 h 2411532"/>
              <a:gd name="connsiteX28" fmla="*/ 1879435 w 2445350"/>
              <a:gd name="connsiteY28" fmla="*/ 2393661 h 2411532"/>
              <a:gd name="connsiteX29" fmla="*/ 1819865 w 2445350"/>
              <a:gd name="connsiteY29" fmla="*/ 2411532 h 2411532"/>
              <a:gd name="connsiteX30" fmla="*/ 1816886 w 2445350"/>
              <a:gd name="connsiteY30" fmla="*/ 2375790 h 2411532"/>
              <a:gd name="connsiteX31" fmla="*/ 1855607 w 2445350"/>
              <a:gd name="connsiteY31" fmla="*/ 2328134 h 2411532"/>
              <a:gd name="connsiteX32" fmla="*/ 1775187 w 2445350"/>
              <a:gd name="connsiteY32" fmla="*/ 2226865 h 2411532"/>
              <a:gd name="connsiteX33" fmla="*/ 1670940 w 2445350"/>
              <a:gd name="connsiteY33" fmla="*/ 2161338 h 2411532"/>
              <a:gd name="connsiteX34" fmla="*/ 1656047 w 2445350"/>
              <a:gd name="connsiteY34" fmla="*/ 2089854 h 2411532"/>
              <a:gd name="connsiteX35" fmla="*/ 1584563 w 2445350"/>
              <a:gd name="connsiteY35" fmla="*/ 2095811 h 2411532"/>
              <a:gd name="connsiteX36" fmla="*/ 1569671 w 2445350"/>
              <a:gd name="connsiteY36" fmla="*/ 1893272 h 2411532"/>
              <a:gd name="connsiteX37" fmla="*/ 1480316 w 2445350"/>
              <a:gd name="connsiteY37" fmla="*/ 1768175 h 2411532"/>
              <a:gd name="connsiteX38" fmla="*/ 1453509 w 2445350"/>
              <a:gd name="connsiteY38" fmla="*/ 1660949 h 2411532"/>
              <a:gd name="connsiteX39" fmla="*/ 1471380 w 2445350"/>
              <a:gd name="connsiteY39" fmla="*/ 1574573 h 2411532"/>
              <a:gd name="connsiteX40" fmla="*/ 1408832 w 2445350"/>
              <a:gd name="connsiteY40" fmla="*/ 1461390 h 2411532"/>
              <a:gd name="connsiteX41" fmla="*/ 1224164 w 2445350"/>
              <a:gd name="connsiteY41" fmla="*/ 1366078 h 2411532"/>
              <a:gd name="connsiteX42" fmla="*/ 1069282 w 2445350"/>
              <a:gd name="connsiteY42" fmla="*/ 1261830 h 2411532"/>
              <a:gd name="connsiteX43" fmla="*/ 902486 w 2445350"/>
              <a:gd name="connsiteY43" fmla="*/ 1220131 h 2411532"/>
              <a:gd name="connsiteX44" fmla="*/ 777389 w 2445350"/>
              <a:gd name="connsiteY44" fmla="*/ 1238002 h 2411532"/>
              <a:gd name="connsiteX45" fmla="*/ 717819 w 2445350"/>
              <a:gd name="connsiteY45" fmla="*/ 1327357 h 2411532"/>
              <a:gd name="connsiteX46" fmla="*/ 643357 w 2445350"/>
              <a:gd name="connsiteY46" fmla="*/ 1380970 h 2411532"/>
              <a:gd name="connsiteX47" fmla="*/ 619529 w 2445350"/>
              <a:gd name="connsiteY47" fmla="*/ 1470325 h 2411532"/>
              <a:gd name="connsiteX48" fmla="*/ 452733 w 2445350"/>
              <a:gd name="connsiteY48" fmla="*/ 1553723 h 2411532"/>
              <a:gd name="connsiteX49" fmla="*/ 372313 w 2445350"/>
              <a:gd name="connsiteY49" fmla="*/ 1541809 h 2411532"/>
              <a:gd name="connsiteX50" fmla="*/ 327635 w 2445350"/>
              <a:gd name="connsiteY50" fmla="*/ 1574573 h 2411532"/>
              <a:gd name="connsiteX51" fmla="*/ 396141 w 2445350"/>
              <a:gd name="connsiteY51" fmla="*/ 1440540 h 2411532"/>
              <a:gd name="connsiteX52" fmla="*/ 399120 w 2445350"/>
              <a:gd name="connsiteY52" fmla="*/ 1327357 h 2411532"/>
              <a:gd name="connsiteX53" fmla="*/ 148925 w 2445350"/>
              <a:gd name="connsiteY53" fmla="*/ 1276723 h 2411532"/>
              <a:gd name="connsiteX54" fmla="*/ 77441 w 2445350"/>
              <a:gd name="connsiteY54" fmla="*/ 1178432 h 2411532"/>
              <a:gd name="connsiteX55" fmla="*/ 92334 w 2445350"/>
              <a:gd name="connsiteY55" fmla="*/ 1032485 h 2411532"/>
              <a:gd name="connsiteX56" fmla="*/ 131054 w 2445350"/>
              <a:gd name="connsiteY56" fmla="*/ 1020571 h 2411532"/>
              <a:gd name="connsiteX57" fmla="*/ 163818 w 2445350"/>
              <a:gd name="connsiteY57" fmla="*/ 996743 h 2411532"/>
              <a:gd name="connsiteX58" fmla="*/ 101269 w 2445350"/>
              <a:gd name="connsiteY58" fmla="*/ 910367 h 2411532"/>
              <a:gd name="connsiteX59" fmla="*/ 35742 w 2445350"/>
              <a:gd name="connsiteY59" fmla="*/ 868668 h 2411532"/>
              <a:gd name="connsiteX60" fmla="*/ 0 w 2445350"/>
              <a:gd name="connsiteY60" fmla="*/ 740592 h 2411532"/>
              <a:gd name="connsiteX61" fmla="*/ 110205 w 2445350"/>
              <a:gd name="connsiteY61" fmla="*/ 746549 h 2411532"/>
              <a:gd name="connsiteX62" fmla="*/ 208495 w 2445350"/>
              <a:gd name="connsiteY62" fmla="*/ 675065 h 2411532"/>
              <a:gd name="connsiteX63" fmla="*/ 226366 w 2445350"/>
              <a:gd name="connsiteY63" fmla="*/ 570818 h 2411532"/>
              <a:gd name="connsiteX64" fmla="*/ 154882 w 2445350"/>
              <a:gd name="connsiteY64" fmla="*/ 469549 h 2411532"/>
              <a:gd name="connsiteX65" fmla="*/ 110205 w 2445350"/>
              <a:gd name="connsiteY65" fmla="*/ 395086 h 2411532"/>
              <a:gd name="connsiteX66" fmla="*/ 110205 w 2445350"/>
              <a:gd name="connsiteY66" fmla="*/ 365301 h 2411532"/>
              <a:gd name="connsiteX67" fmla="*/ 107226 w 2445350"/>
              <a:gd name="connsiteY67" fmla="*/ 341473 h 2411532"/>
              <a:gd name="connsiteX68" fmla="*/ 166796 w 2445350"/>
              <a:gd name="connsiteY68" fmla="*/ 302753 h 2411532"/>
              <a:gd name="connsiteX69" fmla="*/ 169775 w 2445350"/>
              <a:gd name="connsiteY69" fmla="*/ 329559 h 2411532"/>
              <a:gd name="connsiteX70" fmla="*/ 205517 w 2445350"/>
              <a:gd name="connsiteY70" fmla="*/ 353387 h 2411532"/>
              <a:gd name="connsiteX71" fmla="*/ 279979 w 2445350"/>
              <a:gd name="connsiteY71" fmla="*/ 299774 h 2411532"/>
              <a:gd name="connsiteX72" fmla="*/ 312743 w 2445350"/>
              <a:gd name="connsiteY72" fmla="*/ 326581 h 2411532"/>
              <a:gd name="connsiteX73" fmla="*/ 488475 w 2445350"/>
              <a:gd name="connsiteY73" fmla="*/ 296796 h 2411532"/>
              <a:gd name="connsiteX74" fmla="*/ 646335 w 2445350"/>
              <a:gd name="connsiteY74" fmla="*/ 219354 h 2411532"/>
              <a:gd name="connsiteX75" fmla="*/ 652292 w 2445350"/>
              <a:gd name="connsiteY75" fmla="*/ 118085 h 2411532"/>
              <a:gd name="connsiteX76" fmla="*/ 735690 w 2445350"/>
              <a:gd name="connsiteY76" fmla="*/ 67451 h 2411532"/>
              <a:gd name="connsiteX77" fmla="*/ 753561 w 2445350"/>
              <a:gd name="connsiteY77" fmla="*/ 10859 h 2411532"/>
              <a:gd name="connsiteX78" fmla="*/ 780368 w 2445350"/>
              <a:gd name="connsiteY78" fmla="*/ 112128 h 2411532"/>
              <a:gd name="connsiteX79" fmla="*/ 765475 w 2445350"/>
              <a:gd name="connsiteY79" fmla="*/ 162763 h 2411532"/>
              <a:gd name="connsiteX80" fmla="*/ 902486 w 2445350"/>
              <a:gd name="connsiteY80" fmla="*/ 261054 h 2411532"/>
              <a:gd name="connsiteX81" fmla="*/ 914400 w 2445350"/>
              <a:gd name="connsiteY81" fmla="*/ 326581 h 2411532"/>
              <a:gd name="connsiteX82" fmla="*/ 896529 w 2445350"/>
              <a:gd name="connsiteY82" fmla="*/ 380194 h 2411532"/>
              <a:gd name="connsiteX83" fmla="*/ 860787 w 2445350"/>
              <a:gd name="connsiteY83" fmla="*/ 505291 h 2411532"/>
              <a:gd name="connsiteX84" fmla="*/ 863766 w 2445350"/>
              <a:gd name="connsiteY84" fmla="*/ 618474 h 2411532"/>
              <a:gd name="connsiteX85" fmla="*/ 884615 w 2445350"/>
              <a:gd name="connsiteY85" fmla="*/ 684001 h 2411532"/>
              <a:gd name="connsiteX86" fmla="*/ 914400 w 2445350"/>
              <a:gd name="connsiteY86" fmla="*/ 743571 h 2411532"/>
              <a:gd name="connsiteX87" fmla="*/ 1078218 w 2445350"/>
              <a:gd name="connsiteY87" fmla="*/ 695915 h 2411532"/>
              <a:gd name="connsiteX88" fmla="*/ 1583467 w 2445350"/>
              <a:gd name="connsiteY88" fmla="*/ 0 h 2411532"/>
              <a:gd name="connsiteX89" fmla="*/ 1624835 w 2445350"/>
              <a:gd name="connsiteY89" fmla="*/ 85694 h 2411532"/>
              <a:gd name="connsiteX90" fmla="*/ 1617730 w 2445350"/>
              <a:gd name="connsiteY90" fmla="*/ 245034 h 2411532"/>
              <a:gd name="connsiteX91" fmla="*/ 1648725 w 2445350"/>
              <a:gd name="connsiteY91" fmla="*/ 279007 h 2411532"/>
              <a:gd name="connsiteX92" fmla="*/ 1692875 w 2445350"/>
              <a:gd name="connsiteY92" fmla="*/ 278056 h 2411532"/>
              <a:gd name="connsiteX93" fmla="*/ 1724077 w 2445350"/>
              <a:gd name="connsiteY93" fmla="*/ 436268 h 2411532"/>
              <a:gd name="connsiteX94" fmla="*/ 1718761 w 2445350"/>
              <a:gd name="connsiteY94" fmla="*/ 552347 h 2411532"/>
              <a:gd name="connsiteX95" fmla="*/ 1703703 w 2445350"/>
              <a:gd name="connsiteY95" fmla="*/ 707829 h 2411532"/>
              <a:gd name="connsiteX96" fmla="*/ 1736467 w 2445350"/>
              <a:gd name="connsiteY96" fmla="*/ 731657 h 2411532"/>
              <a:gd name="connsiteX97" fmla="*/ 1870499 w 2445350"/>
              <a:gd name="connsiteY97" fmla="*/ 743571 h 2411532"/>
              <a:gd name="connsiteX98" fmla="*/ 2007510 w 2445350"/>
              <a:gd name="connsiteY98" fmla="*/ 788248 h 2411532"/>
              <a:gd name="connsiteX99" fmla="*/ 2070059 w 2445350"/>
              <a:gd name="connsiteY99" fmla="*/ 844840 h 2411532"/>
              <a:gd name="connsiteX100" fmla="*/ 2192177 w 2445350"/>
              <a:gd name="connsiteY100" fmla="*/ 880582 h 2411532"/>
              <a:gd name="connsiteX101" fmla="*/ 2320253 w 2445350"/>
              <a:gd name="connsiteY101" fmla="*/ 910367 h 2411532"/>
              <a:gd name="connsiteX102" fmla="*/ 2385780 w 2445350"/>
              <a:gd name="connsiteY102" fmla="*/ 943130 h 241153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860787 w 2445350"/>
              <a:gd name="connsiteY83" fmla="*/ 536451 h 2442692"/>
              <a:gd name="connsiteX84" fmla="*/ 863766 w 2445350"/>
              <a:gd name="connsiteY84" fmla="*/ 649634 h 2442692"/>
              <a:gd name="connsiteX85" fmla="*/ 884615 w 2445350"/>
              <a:gd name="connsiteY85" fmla="*/ 715161 h 2442692"/>
              <a:gd name="connsiteX86" fmla="*/ 914400 w 2445350"/>
              <a:gd name="connsiteY86" fmla="*/ 774731 h 2442692"/>
              <a:gd name="connsiteX87" fmla="*/ 1510018 w 2445350"/>
              <a:gd name="connsiteY87" fmla="*/ 0 h 2442692"/>
              <a:gd name="connsiteX88" fmla="*/ 1583467 w 2445350"/>
              <a:gd name="connsiteY88" fmla="*/ 31160 h 2442692"/>
              <a:gd name="connsiteX89" fmla="*/ 1624835 w 2445350"/>
              <a:gd name="connsiteY89" fmla="*/ 116854 h 2442692"/>
              <a:gd name="connsiteX90" fmla="*/ 1617730 w 2445350"/>
              <a:gd name="connsiteY90" fmla="*/ 276194 h 2442692"/>
              <a:gd name="connsiteX91" fmla="*/ 1648725 w 2445350"/>
              <a:gd name="connsiteY91" fmla="*/ 310167 h 2442692"/>
              <a:gd name="connsiteX92" fmla="*/ 1692875 w 2445350"/>
              <a:gd name="connsiteY92" fmla="*/ 309216 h 2442692"/>
              <a:gd name="connsiteX93" fmla="*/ 1724077 w 2445350"/>
              <a:gd name="connsiteY93" fmla="*/ 467428 h 2442692"/>
              <a:gd name="connsiteX94" fmla="*/ 1718761 w 2445350"/>
              <a:gd name="connsiteY94" fmla="*/ 583507 h 2442692"/>
              <a:gd name="connsiteX95" fmla="*/ 1703703 w 2445350"/>
              <a:gd name="connsiteY95" fmla="*/ 738989 h 2442692"/>
              <a:gd name="connsiteX96" fmla="*/ 1736467 w 2445350"/>
              <a:gd name="connsiteY96" fmla="*/ 762817 h 2442692"/>
              <a:gd name="connsiteX97" fmla="*/ 1870499 w 2445350"/>
              <a:gd name="connsiteY97" fmla="*/ 774731 h 2442692"/>
              <a:gd name="connsiteX98" fmla="*/ 2007510 w 2445350"/>
              <a:gd name="connsiteY98" fmla="*/ 819408 h 2442692"/>
              <a:gd name="connsiteX99" fmla="*/ 2070059 w 2445350"/>
              <a:gd name="connsiteY99" fmla="*/ 876000 h 2442692"/>
              <a:gd name="connsiteX100" fmla="*/ 2192177 w 2445350"/>
              <a:gd name="connsiteY100" fmla="*/ 911742 h 2442692"/>
              <a:gd name="connsiteX101" fmla="*/ 2320253 w 2445350"/>
              <a:gd name="connsiteY101" fmla="*/ 941527 h 2442692"/>
              <a:gd name="connsiteX102" fmla="*/ 2385780 w 2445350"/>
              <a:gd name="connsiteY102"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860787 w 2445350"/>
              <a:gd name="connsiteY83" fmla="*/ 536451 h 2442692"/>
              <a:gd name="connsiteX84" fmla="*/ 863766 w 2445350"/>
              <a:gd name="connsiteY84" fmla="*/ 649634 h 2442692"/>
              <a:gd name="connsiteX85" fmla="*/ 884615 w 2445350"/>
              <a:gd name="connsiteY85" fmla="*/ 715161 h 2442692"/>
              <a:gd name="connsiteX86" fmla="*/ 914400 w 2445350"/>
              <a:gd name="connsiteY86" fmla="*/ 774731 h 2442692"/>
              <a:gd name="connsiteX87" fmla="*/ 1263702 w 2445350"/>
              <a:gd name="connsiteY87" fmla="*/ 315028 h 2442692"/>
              <a:gd name="connsiteX88" fmla="*/ 1510018 w 2445350"/>
              <a:gd name="connsiteY88" fmla="*/ 0 h 2442692"/>
              <a:gd name="connsiteX89" fmla="*/ 1583467 w 2445350"/>
              <a:gd name="connsiteY89" fmla="*/ 31160 h 2442692"/>
              <a:gd name="connsiteX90" fmla="*/ 1624835 w 2445350"/>
              <a:gd name="connsiteY90" fmla="*/ 116854 h 2442692"/>
              <a:gd name="connsiteX91" fmla="*/ 1617730 w 2445350"/>
              <a:gd name="connsiteY91" fmla="*/ 276194 h 2442692"/>
              <a:gd name="connsiteX92" fmla="*/ 1648725 w 2445350"/>
              <a:gd name="connsiteY92" fmla="*/ 310167 h 2442692"/>
              <a:gd name="connsiteX93" fmla="*/ 1692875 w 2445350"/>
              <a:gd name="connsiteY93" fmla="*/ 309216 h 2442692"/>
              <a:gd name="connsiteX94" fmla="*/ 1724077 w 2445350"/>
              <a:gd name="connsiteY94" fmla="*/ 467428 h 2442692"/>
              <a:gd name="connsiteX95" fmla="*/ 1718761 w 2445350"/>
              <a:gd name="connsiteY95" fmla="*/ 583507 h 2442692"/>
              <a:gd name="connsiteX96" fmla="*/ 1703703 w 2445350"/>
              <a:gd name="connsiteY96" fmla="*/ 738989 h 2442692"/>
              <a:gd name="connsiteX97" fmla="*/ 1736467 w 2445350"/>
              <a:gd name="connsiteY97" fmla="*/ 762817 h 2442692"/>
              <a:gd name="connsiteX98" fmla="*/ 1870499 w 2445350"/>
              <a:gd name="connsiteY98" fmla="*/ 774731 h 2442692"/>
              <a:gd name="connsiteX99" fmla="*/ 2007510 w 2445350"/>
              <a:gd name="connsiteY99" fmla="*/ 819408 h 2442692"/>
              <a:gd name="connsiteX100" fmla="*/ 2070059 w 2445350"/>
              <a:gd name="connsiteY100" fmla="*/ 876000 h 2442692"/>
              <a:gd name="connsiteX101" fmla="*/ 2192177 w 2445350"/>
              <a:gd name="connsiteY101" fmla="*/ 911742 h 2442692"/>
              <a:gd name="connsiteX102" fmla="*/ 2320253 w 2445350"/>
              <a:gd name="connsiteY102" fmla="*/ 941527 h 2442692"/>
              <a:gd name="connsiteX103" fmla="*/ 2385780 w 2445350"/>
              <a:gd name="connsiteY103"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860787 w 2445350"/>
              <a:gd name="connsiteY83" fmla="*/ 536451 h 2442692"/>
              <a:gd name="connsiteX84" fmla="*/ 863766 w 2445350"/>
              <a:gd name="connsiteY84" fmla="*/ 649634 h 2442692"/>
              <a:gd name="connsiteX85" fmla="*/ 884615 w 2445350"/>
              <a:gd name="connsiteY85" fmla="*/ 715161 h 2442692"/>
              <a:gd name="connsiteX86" fmla="*/ 914400 w 2445350"/>
              <a:gd name="connsiteY86" fmla="*/ 774731 h 2442692"/>
              <a:gd name="connsiteX87" fmla="*/ 1482777 w 2445350"/>
              <a:gd name="connsiteY87" fmla="*/ 35628 h 2442692"/>
              <a:gd name="connsiteX88" fmla="*/ 1510018 w 2445350"/>
              <a:gd name="connsiteY88" fmla="*/ 0 h 2442692"/>
              <a:gd name="connsiteX89" fmla="*/ 1583467 w 2445350"/>
              <a:gd name="connsiteY89" fmla="*/ 31160 h 2442692"/>
              <a:gd name="connsiteX90" fmla="*/ 1624835 w 2445350"/>
              <a:gd name="connsiteY90" fmla="*/ 116854 h 2442692"/>
              <a:gd name="connsiteX91" fmla="*/ 1617730 w 2445350"/>
              <a:gd name="connsiteY91" fmla="*/ 276194 h 2442692"/>
              <a:gd name="connsiteX92" fmla="*/ 1648725 w 2445350"/>
              <a:gd name="connsiteY92" fmla="*/ 310167 h 2442692"/>
              <a:gd name="connsiteX93" fmla="*/ 1692875 w 2445350"/>
              <a:gd name="connsiteY93" fmla="*/ 309216 h 2442692"/>
              <a:gd name="connsiteX94" fmla="*/ 1724077 w 2445350"/>
              <a:gd name="connsiteY94" fmla="*/ 467428 h 2442692"/>
              <a:gd name="connsiteX95" fmla="*/ 1718761 w 2445350"/>
              <a:gd name="connsiteY95" fmla="*/ 583507 h 2442692"/>
              <a:gd name="connsiteX96" fmla="*/ 1703703 w 2445350"/>
              <a:gd name="connsiteY96" fmla="*/ 738989 h 2442692"/>
              <a:gd name="connsiteX97" fmla="*/ 1736467 w 2445350"/>
              <a:gd name="connsiteY97" fmla="*/ 762817 h 2442692"/>
              <a:gd name="connsiteX98" fmla="*/ 1870499 w 2445350"/>
              <a:gd name="connsiteY98" fmla="*/ 774731 h 2442692"/>
              <a:gd name="connsiteX99" fmla="*/ 2007510 w 2445350"/>
              <a:gd name="connsiteY99" fmla="*/ 819408 h 2442692"/>
              <a:gd name="connsiteX100" fmla="*/ 2070059 w 2445350"/>
              <a:gd name="connsiteY100" fmla="*/ 876000 h 2442692"/>
              <a:gd name="connsiteX101" fmla="*/ 2192177 w 2445350"/>
              <a:gd name="connsiteY101" fmla="*/ 911742 h 2442692"/>
              <a:gd name="connsiteX102" fmla="*/ 2320253 w 2445350"/>
              <a:gd name="connsiteY102" fmla="*/ 941527 h 2442692"/>
              <a:gd name="connsiteX103" fmla="*/ 2385780 w 2445350"/>
              <a:gd name="connsiteY103"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860787 w 2445350"/>
              <a:gd name="connsiteY83" fmla="*/ 536451 h 2442692"/>
              <a:gd name="connsiteX84" fmla="*/ 863766 w 2445350"/>
              <a:gd name="connsiteY84" fmla="*/ 649634 h 2442692"/>
              <a:gd name="connsiteX85" fmla="*/ 884615 w 2445350"/>
              <a:gd name="connsiteY85" fmla="*/ 715161 h 2442692"/>
              <a:gd name="connsiteX86" fmla="*/ 914400 w 2445350"/>
              <a:gd name="connsiteY86" fmla="*/ 774731 h 2442692"/>
              <a:gd name="connsiteX87" fmla="*/ 1409752 w 2445350"/>
              <a:gd name="connsiteY87" fmla="*/ 137228 h 2442692"/>
              <a:gd name="connsiteX88" fmla="*/ 1482777 w 2445350"/>
              <a:gd name="connsiteY88" fmla="*/ 35628 h 2442692"/>
              <a:gd name="connsiteX89" fmla="*/ 1510018 w 2445350"/>
              <a:gd name="connsiteY89" fmla="*/ 0 h 2442692"/>
              <a:gd name="connsiteX90" fmla="*/ 1583467 w 2445350"/>
              <a:gd name="connsiteY90" fmla="*/ 31160 h 2442692"/>
              <a:gd name="connsiteX91" fmla="*/ 1624835 w 2445350"/>
              <a:gd name="connsiteY91" fmla="*/ 116854 h 2442692"/>
              <a:gd name="connsiteX92" fmla="*/ 1617730 w 2445350"/>
              <a:gd name="connsiteY92" fmla="*/ 276194 h 2442692"/>
              <a:gd name="connsiteX93" fmla="*/ 1648725 w 2445350"/>
              <a:gd name="connsiteY93" fmla="*/ 310167 h 2442692"/>
              <a:gd name="connsiteX94" fmla="*/ 1692875 w 2445350"/>
              <a:gd name="connsiteY94" fmla="*/ 309216 h 2442692"/>
              <a:gd name="connsiteX95" fmla="*/ 1724077 w 2445350"/>
              <a:gd name="connsiteY95" fmla="*/ 467428 h 2442692"/>
              <a:gd name="connsiteX96" fmla="*/ 1718761 w 2445350"/>
              <a:gd name="connsiteY96" fmla="*/ 583507 h 2442692"/>
              <a:gd name="connsiteX97" fmla="*/ 1703703 w 2445350"/>
              <a:gd name="connsiteY97" fmla="*/ 738989 h 2442692"/>
              <a:gd name="connsiteX98" fmla="*/ 1736467 w 2445350"/>
              <a:gd name="connsiteY98" fmla="*/ 762817 h 2442692"/>
              <a:gd name="connsiteX99" fmla="*/ 1870499 w 2445350"/>
              <a:gd name="connsiteY99" fmla="*/ 774731 h 2442692"/>
              <a:gd name="connsiteX100" fmla="*/ 2007510 w 2445350"/>
              <a:gd name="connsiteY100" fmla="*/ 819408 h 2442692"/>
              <a:gd name="connsiteX101" fmla="*/ 2070059 w 2445350"/>
              <a:gd name="connsiteY101" fmla="*/ 876000 h 2442692"/>
              <a:gd name="connsiteX102" fmla="*/ 2192177 w 2445350"/>
              <a:gd name="connsiteY102" fmla="*/ 911742 h 2442692"/>
              <a:gd name="connsiteX103" fmla="*/ 2320253 w 2445350"/>
              <a:gd name="connsiteY103" fmla="*/ 941527 h 2442692"/>
              <a:gd name="connsiteX104" fmla="*/ 2385780 w 2445350"/>
              <a:gd name="connsiteY104"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860787 w 2445350"/>
              <a:gd name="connsiteY83" fmla="*/ 536451 h 2442692"/>
              <a:gd name="connsiteX84" fmla="*/ 863766 w 2445350"/>
              <a:gd name="connsiteY84" fmla="*/ 649634 h 2442692"/>
              <a:gd name="connsiteX85" fmla="*/ 884615 w 2445350"/>
              <a:gd name="connsiteY85" fmla="*/ 715161 h 2442692"/>
              <a:gd name="connsiteX86" fmla="*/ 914400 w 2445350"/>
              <a:gd name="connsiteY86" fmla="*/ 774731 h 2442692"/>
              <a:gd name="connsiteX87" fmla="*/ 1454202 w 2445350"/>
              <a:gd name="connsiteY87" fmla="*/ 73728 h 2442692"/>
              <a:gd name="connsiteX88" fmla="*/ 1482777 w 2445350"/>
              <a:gd name="connsiteY88" fmla="*/ 35628 h 2442692"/>
              <a:gd name="connsiteX89" fmla="*/ 1510018 w 2445350"/>
              <a:gd name="connsiteY89" fmla="*/ 0 h 2442692"/>
              <a:gd name="connsiteX90" fmla="*/ 1583467 w 2445350"/>
              <a:gd name="connsiteY90" fmla="*/ 31160 h 2442692"/>
              <a:gd name="connsiteX91" fmla="*/ 1624835 w 2445350"/>
              <a:gd name="connsiteY91" fmla="*/ 116854 h 2442692"/>
              <a:gd name="connsiteX92" fmla="*/ 1617730 w 2445350"/>
              <a:gd name="connsiteY92" fmla="*/ 276194 h 2442692"/>
              <a:gd name="connsiteX93" fmla="*/ 1648725 w 2445350"/>
              <a:gd name="connsiteY93" fmla="*/ 310167 h 2442692"/>
              <a:gd name="connsiteX94" fmla="*/ 1692875 w 2445350"/>
              <a:gd name="connsiteY94" fmla="*/ 309216 h 2442692"/>
              <a:gd name="connsiteX95" fmla="*/ 1724077 w 2445350"/>
              <a:gd name="connsiteY95" fmla="*/ 467428 h 2442692"/>
              <a:gd name="connsiteX96" fmla="*/ 1718761 w 2445350"/>
              <a:gd name="connsiteY96" fmla="*/ 583507 h 2442692"/>
              <a:gd name="connsiteX97" fmla="*/ 1703703 w 2445350"/>
              <a:gd name="connsiteY97" fmla="*/ 738989 h 2442692"/>
              <a:gd name="connsiteX98" fmla="*/ 1736467 w 2445350"/>
              <a:gd name="connsiteY98" fmla="*/ 762817 h 2442692"/>
              <a:gd name="connsiteX99" fmla="*/ 1870499 w 2445350"/>
              <a:gd name="connsiteY99" fmla="*/ 774731 h 2442692"/>
              <a:gd name="connsiteX100" fmla="*/ 2007510 w 2445350"/>
              <a:gd name="connsiteY100" fmla="*/ 819408 h 2442692"/>
              <a:gd name="connsiteX101" fmla="*/ 2070059 w 2445350"/>
              <a:gd name="connsiteY101" fmla="*/ 876000 h 2442692"/>
              <a:gd name="connsiteX102" fmla="*/ 2192177 w 2445350"/>
              <a:gd name="connsiteY102" fmla="*/ 911742 h 2442692"/>
              <a:gd name="connsiteX103" fmla="*/ 2320253 w 2445350"/>
              <a:gd name="connsiteY103" fmla="*/ 941527 h 2442692"/>
              <a:gd name="connsiteX104" fmla="*/ 2385780 w 2445350"/>
              <a:gd name="connsiteY104"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860787 w 2445350"/>
              <a:gd name="connsiteY83" fmla="*/ 536451 h 2442692"/>
              <a:gd name="connsiteX84" fmla="*/ 863766 w 2445350"/>
              <a:gd name="connsiteY84" fmla="*/ 649634 h 2442692"/>
              <a:gd name="connsiteX85" fmla="*/ 884615 w 2445350"/>
              <a:gd name="connsiteY85" fmla="*/ 715161 h 2442692"/>
              <a:gd name="connsiteX86" fmla="*/ 1479550 w 2445350"/>
              <a:gd name="connsiteY86" fmla="*/ 111156 h 2442692"/>
              <a:gd name="connsiteX87" fmla="*/ 1454202 w 2445350"/>
              <a:gd name="connsiteY87" fmla="*/ 73728 h 2442692"/>
              <a:gd name="connsiteX88" fmla="*/ 1482777 w 2445350"/>
              <a:gd name="connsiteY88" fmla="*/ 35628 h 2442692"/>
              <a:gd name="connsiteX89" fmla="*/ 1510018 w 2445350"/>
              <a:gd name="connsiteY89" fmla="*/ 0 h 2442692"/>
              <a:gd name="connsiteX90" fmla="*/ 1583467 w 2445350"/>
              <a:gd name="connsiteY90" fmla="*/ 31160 h 2442692"/>
              <a:gd name="connsiteX91" fmla="*/ 1624835 w 2445350"/>
              <a:gd name="connsiteY91" fmla="*/ 116854 h 2442692"/>
              <a:gd name="connsiteX92" fmla="*/ 1617730 w 2445350"/>
              <a:gd name="connsiteY92" fmla="*/ 276194 h 2442692"/>
              <a:gd name="connsiteX93" fmla="*/ 1648725 w 2445350"/>
              <a:gd name="connsiteY93" fmla="*/ 310167 h 2442692"/>
              <a:gd name="connsiteX94" fmla="*/ 1692875 w 2445350"/>
              <a:gd name="connsiteY94" fmla="*/ 309216 h 2442692"/>
              <a:gd name="connsiteX95" fmla="*/ 1724077 w 2445350"/>
              <a:gd name="connsiteY95" fmla="*/ 467428 h 2442692"/>
              <a:gd name="connsiteX96" fmla="*/ 1718761 w 2445350"/>
              <a:gd name="connsiteY96" fmla="*/ 583507 h 2442692"/>
              <a:gd name="connsiteX97" fmla="*/ 1703703 w 2445350"/>
              <a:gd name="connsiteY97" fmla="*/ 738989 h 2442692"/>
              <a:gd name="connsiteX98" fmla="*/ 1736467 w 2445350"/>
              <a:gd name="connsiteY98" fmla="*/ 762817 h 2442692"/>
              <a:gd name="connsiteX99" fmla="*/ 1870499 w 2445350"/>
              <a:gd name="connsiteY99" fmla="*/ 774731 h 2442692"/>
              <a:gd name="connsiteX100" fmla="*/ 2007510 w 2445350"/>
              <a:gd name="connsiteY100" fmla="*/ 819408 h 2442692"/>
              <a:gd name="connsiteX101" fmla="*/ 2070059 w 2445350"/>
              <a:gd name="connsiteY101" fmla="*/ 876000 h 2442692"/>
              <a:gd name="connsiteX102" fmla="*/ 2192177 w 2445350"/>
              <a:gd name="connsiteY102" fmla="*/ 911742 h 2442692"/>
              <a:gd name="connsiteX103" fmla="*/ 2320253 w 2445350"/>
              <a:gd name="connsiteY103" fmla="*/ 941527 h 2442692"/>
              <a:gd name="connsiteX104" fmla="*/ 2385780 w 2445350"/>
              <a:gd name="connsiteY104"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860787 w 2445350"/>
              <a:gd name="connsiteY83" fmla="*/ 536451 h 2442692"/>
              <a:gd name="connsiteX84" fmla="*/ 863766 w 2445350"/>
              <a:gd name="connsiteY84" fmla="*/ 649634 h 2442692"/>
              <a:gd name="connsiteX85" fmla="*/ 884615 w 2445350"/>
              <a:gd name="connsiteY85" fmla="*/ 715161 h 2442692"/>
              <a:gd name="connsiteX86" fmla="*/ 1381177 w 2445350"/>
              <a:gd name="connsiteY86" fmla="*/ 213428 h 2442692"/>
              <a:gd name="connsiteX87" fmla="*/ 1479550 w 2445350"/>
              <a:gd name="connsiteY87" fmla="*/ 111156 h 2442692"/>
              <a:gd name="connsiteX88" fmla="*/ 1454202 w 2445350"/>
              <a:gd name="connsiteY88" fmla="*/ 73728 h 2442692"/>
              <a:gd name="connsiteX89" fmla="*/ 1482777 w 2445350"/>
              <a:gd name="connsiteY89" fmla="*/ 35628 h 2442692"/>
              <a:gd name="connsiteX90" fmla="*/ 1510018 w 2445350"/>
              <a:gd name="connsiteY90" fmla="*/ 0 h 2442692"/>
              <a:gd name="connsiteX91" fmla="*/ 1583467 w 2445350"/>
              <a:gd name="connsiteY91" fmla="*/ 31160 h 2442692"/>
              <a:gd name="connsiteX92" fmla="*/ 1624835 w 2445350"/>
              <a:gd name="connsiteY92" fmla="*/ 116854 h 2442692"/>
              <a:gd name="connsiteX93" fmla="*/ 1617730 w 2445350"/>
              <a:gd name="connsiteY93" fmla="*/ 276194 h 2442692"/>
              <a:gd name="connsiteX94" fmla="*/ 1648725 w 2445350"/>
              <a:gd name="connsiteY94" fmla="*/ 310167 h 2442692"/>
              <a:gd name="connsiteX95" fmla="*/ 1692875 w 2445350"/>
              <a:gd name="connsiteY95" fmla="*/ 309216 h 2442692"/>
              <a:gd name="connsiteX96" fmla="*/ 1724077 w 2445350"/>
              <a:gd name="connsiteY96" fmla="*/ 467428 h 2442692"/>
              <a:gd name="connsiteX97" fmla="*/ 1718761 w 2445350"/>
              <a:gd name="connsiteY97" fmla="*/ 583507 h 2442692"/>
              <a:gd name="connsiteX98" fmla="*/ 1703703 w 2445350"/>
              <a:gd name="connsiteY98" fmla="*/ 738989 h 2442692"/>
              <a:gd name="connsiteX99" fmla="*/ 1736467 w 2445350"/>
              <a:gd name="connsiteY99" fmla="*/ 762817 h 2442692"/>
              <a:gd name="connsiteX100" fmla="*/ 1870499 w 2445350"/>
              <a:gd name="connsiteY100" fmla="*/ 774731 h 2442692"/>
              <a:gd name="connsiteX101" fmla="*/ 2007510 w 2445350"/>
              <a:gd name="connsiteY101" fmla="*/ 819408 h 2442692"/>
              <a:gd name="connsiteX102" fmla="*/ 2070059 w 2445350"/>
              <a:gd name="connsiteY102" fmla="*/ 876000 h 2442692"/>
              <a:gd name="connsiteX103" fmla="*/ 2192177 w 2445350"/>
              <a:gd name="connsiteY103" fmla="*/ 911742 h 2442692"/>
              <a:gd name="connsiteX104" fmla="*/ 2320253 w 2445350"/>
              <a:gd name="connsiteY104" fmla="*/ 941527 h 2442692"/>
              <a:gd name="connsiteX105" fmla="*/ 2385780 w 2445350"/>
              <a:gd name="connsiteY105"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860787 w 2445350"/>
              <a:gd name="connsiteY83" fmla="*/ 536451 h 2442692"/>
              <a:gd name="connsiteX84" fmla="*/ 863766 w 2445350"/>
              <a:gd name="connsiteY84" fmla="*/ 649634 h 2442692"/>
              <a:gd name="connsiteX85" fmla="*/ 884615 w 2445350"/>
              <a:gd name="connsiteY85" fmla="*/ 715161 h 2442692"/>
              <a:gd name="connsiteX86" fmla="*/ 1482777 w 2445350"/>
              <a:gd name="connsiteY86" fmla="*/ 200728 h 2442692"/>
              <a:gd name="connsiteX87" fmla="*/ 1479550 w 2445350"/>
              <a:gd name="connsiteY87" fmla="*/ 111156 h 2442692"/>
              <a:gd name="connsiteX88" fmla="*/ 1454202 w 2445350"/>
              <a:gd name="connsiteY88" fmla="*/ 73728 h 2442692"/>
              <a:gd name="connsiteX89" fmla="*/ 1482777 w 2445350"/>
              <a:gd name="connsiteY89" fmla="*/ 35628 h 2442692"/>
              <a:gd name="connsiteX90" fmla="*/ 1510018 w 2445350"/>
              <a:gd name="connsiteY90" fmla="*/ 0 h 2442692"/>
              <a:gd name="connsiteX91" fmla="*/ 1583467 w 2445350"/>
              <a:gd name="connsiteY91" fmla="*/ 31160 h 2442692"/>
              <a:gd name="connsiteX92" fmla="*/ 1624835 w 2445350"/>
              <a:gd name="connsiteY92" fmla="*/ 116854 h 2442692"/>
              <a:gd name="connsiteX93" fmla="*/ 1617730 w 2445350"/>
              <a:gd name="connsiteY93" fmla="*/ 276194 h 2442692"/>
              <a:gd name="connsiteX94" fmla="*/ 1648725 w 2445350"/>
              <a:gd name="connsiteY94" fmla="*/ 310167 h 2442692"/>
              <a:gd name="connsiteX95" fmla="*/ 1692875 w 2445350"/>
              <a:gd name="connsiteY95" fmla="*/ 309216 h 2442692"/>
              <a:gd name="connsiteX96" fmla="*/ 1724077 w 2445350"/>
              <a:gd name="connsiteY96" fmla="*/ 467428 h 2442692"/>
              <a:gd name="connsiteX97" fmla="*/ 1718761 w 2445350"/>
              <a:gd name="connsiteY97" fmla="*/ 583507 h 2442692"/>
              <a:gd name="connsiteX98" fmla="*/ 1703703 w 2445350"/>
              <a:gd name="connsiteY98" fmla="*/ 738989 h 2442692"/>
              <a:gd name="connsiteX99" fmla="*/ 1736467 w 2445350"/>
              <a:gd name="connsiteY99" fmla="*/ 762817 h 2442692"/>
              <a:gd name="connsiteX100" fmla="*/ 1870499 w 2445350"/>
              <a:gd name="connsiteY100" fmla="*/ 774731 h 2442692"/>
              <a:gd name="connsiteX101" fmla="*/ 2007510 w 2445350"/>
              <a:gd name="connsiteY101" fmla="*/ 819408 h 2442692"/>
              <a:gd name="connsiteX102" fmla="*/ 2070059 w 2445350"/>
              <a:gd name="connsiteY102" fmla="*/ 876000 h 2442692"/>
              <a:gd name="connsiteX103" fmla="*/ 2192177 w 2445350"/>
              <a:gd name="connsiteY103" fmla="*/ 911742 h 2442692"/>
              <a:gd name="connsiteX104" fmla="*/ 2320253 w 2445350"/>
              <a:gd name="connsiteY104" fmla="*/ 941527 h 2442692"/>
              <a:gd name="connsiteX105" fmla="*/ 2385780 w 2445350"/>
              <a:gd name="connsiteY105"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860787 w 2445350"/>
              <a:gd name="connsiteY83" fmla="*/ 536451 h 2442692"/>
              <a:gd name="connsiteX84" fmla="*/ 863766 w 2445350"/>
              <a:gd name="connsiteY84" fmla="*/ 649634 h 2442692"/>
              <a:gd name="connsiteX85" fmla="*/ 1449765 w 2445350"/>
              <a:gd name="connsiteY85" fmla="*/ 197636 h 2442692"/>
              <a:gd name="connsiteX86" fmla="*/ 1482777 w 2445350"/>
              <a:gd name="connsiteY86" fmla="*/ 200728 h 2442692"/>
              <a:gd name="connsiteX87" fmla="*/ 1479550 w 2445350"/>
              <a:gd name="connsiteY87" fmla="*/ 111156 h 2442692"/>
              <a:gd name="connsiteX88" fmla="*/ 1454202 w 2445350"/>
              <a:gd name="connsiteY88" fmla="*/ 73728 h 2442692"/>
              <a:gd name="connsiteX89" fmla="*/ 1482777 w 2445350"/>
              <a:gd name="connsiteY89" fmla="*/ 35628 h 2442692"/>
              <a:gd name="connsiteX90" fmla="*/ 1510018 w 2445350"/>
              <a:gd name="connsiteY90" fmla="*/ 0 h 2442692"/>
              <a:gd name="connsiteX91" fmla="*/ 1583467 w 2445350"/>
              <a:gd name="connsiteY91" fmla="*/ 31160 h 2442692"/>
              <a:gd name="connsiteX92" fmla="*/ 1624835 w 2445350"/>
              <a:gd name="connsiteY92" fmla="*/ 116854 h 2442692"/>
              <a:gd name="connsiteX93" fmla="*/ 1617730 w 2445350"/>
              <a:gd name="connsiteY93" fmla="*/ 276194 h 2442692"/>
              <a:gd name="connsiteX94" fmla="*/ 1648725 w 2445350"/>
              <a:gd name="connsiteY94" fmla="*/ 310167 h 2442692"/>
              <a:gd name="connsiteX95" fmla="*/ 1692875 w 2445350"/>
              <a:gd name="connsiteY95" fmla="*/ 309216 h 2442692"/>
              <a:gd name="connsiteX96" fmla="*/ 1724077 w 2445350"/>
              <a:gd name="connsiteY96" fmla="*/ 467428 h 2442692"/>
              <a:gd name="connsiteX97" fmla="*/ 1718761 w 2445350"/>
              <a:gd name="connsiteY97" fmla="*/ 583507 h 2442692"/>
              <a:gd name="connsiteX98" fmla="*/ 1703703 w 2445350"/>
              <a:gd name="connsiteY98" fmla="*/ 738989 h 2442692"/>
              <a:gd name="connsiteX99" fmla="*/ 1736467 w 2445350"/>
              <a:gd name="connsiteY99" fmla="*/ 762817 h 2442692"/>
              <a:gd name="connsiteX100" fmla="*/ 1870499 w 2445350"/>
              <a:gd name="connsiteY100" fmla="*/ 774731 h 2442692"/>
              <a:gd name="connsiteX101" fmla="*/ 2007510 w 2445350"/>
              <a:gd name="connsiteY101" fmla="*/ 819408 h 2442692"/>
              <a:gd name="connsiteX102" fmla="*/ 2070059 w 2445350"/>
              <a:gd name="connsiteY102" fmla="*/ 876000 h 2442692"/>
              <a:gd name="connsiteX103" fmla="*/ 2192177 w 2445350"/>
              <a:gd name="connsiteY103" fmla="*/ 911742 h 2442692"/>
              <a:gd name="connsiteX104" fmla="*/ 2320253 w 2445350"/>
              <a:gd name="connsiteY104" fmla="*/ 941527 h 2442692"/>
              <a:gd name="connsiteX105" fmla="*/ 2385780 w 2445350"/>
              <a:gd name="connsiteY105"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860787 w 2445350"/>
              <a:gd name="connsiteY83" fmla="*/ 536451 h 2442692"/>
              <a:gd name="connsiteX84" fmla="*/ 1406691 w 2445350"/>
              <a:gd name="connsiteY84" fmla="*/ 167034 h 2442692"/>
              <a:gd name="connsiteX85" fmla="*/ 1449765 w 2445350"/>
              <a:gd name="connsiteY85" fmla="*/ 197636 h 2442692"/>
              <a:gd name="connsiteX86" fmla="*/ 1482777 w 2445350"/>
              <a:gd name="connsiteY86" fmla="*/ 200728 h 2442692"/>
              <a:gd name="connsiteX87" fmla="*/ 1479550 w 2445350"/>
              <a:gd name="connsiteY87" fmla="*/ 111156 h 2442692"/>
              <a:gd name="connsiteX88" fmla="*/ 1454202 w 2445350"/>
              <a:gd name="connsiteY88" fmla="*/ 73728 h 2442692"/>
              <a:gd name="connsiteX89" fmla="*/ 1482777 w 2445350"/>
              <a:gd name="connsiteY89" fmla="*/ 35628 h 2442692"/>
              <a:gd name="connsiteX90" fmla="*/ 1510018 w 2445350"/>
              <a:gd name="connsiteY90" fmla="*/ 0 h 2442692"/>
              <a:gd name="connsiteX91" fmla="*/ 1583467 w 2445350"/>
              <a:gd name="connsiteY91" fmla="*/ 31160 h 2442692"/>
              <a:gd name="connsiteX92" fmla="*/ 1624835 w 2445350"/>
              <a:gd name="connsiteY92" fmla="*/ 116854 h 2442692"/>
              <a:gd name="connsiteX93" fmla="*/ 1617730 w 2445350"/>
              <a:gd name="connsiteY93" fmla="*/ 276194 h 2442692"/>
              <a:gd name="connsiteX94" fmla="*/ 1648725 w 2445350"/>
              <a:gd name="connsiteY94" fmla="*/ 310167 h 2442692"/>
              <a:gd name="connsiteX95" fmla="*/ 1692875 w 2445350"/>
              <a:gd name="connsiteY95" fmla="*/ 309216 h 2442692"/>
              <a:gd name="connsiteX96" fmla="*/ 1724077 w 2445350"/>
              <a:gd name="connsiteY96" fmla="*/ 467428 h 2442692"/>
              <a:gd name="connsiteX97" fmla="*/ 1718761 w 2445350"/>
              <a:gd name="connsiteY97" fmla="*/ 583507 h 2442692"/>
              <a:gd name="connsiteX98" fmla="*/ 1703703 w 2445350"/>
              <a:gd name="connsiteY98" fmla="*/ 738989 h 2442692"/>
              <a:gd name="connsiteX99" fmla="*/ 1736467 w 2445350"/>
              <a:gd name="connsiteY99" fmla="*/ 762817 h 2442692"/>
              <a:gd name="connsiteX100" fmla="*/ 1870499 w 2445350"/>
              <a:gd name="connsiteY100" fmla="*/ 774731 h 2442692"/>
              <a:gd name="connsiteX101" fmla="*/ 2007510 w 2445350"/>
              <a:gd name="connsiteY101" fmla="*/ 819408 h 2442692"/>
              <a:gd name="connsiteX102" fmla="*/ 2070059 w 2445350"/>
              <a:gd name="connsiteY102" fmla="*/ 876000 h 2442692"/>
              <a:gd name="connsiteX103" fmla="*/ 2192177 w 2445350"/>
              <a:gd name="connsiteY103" fmla="*/ 911742 h 2442692"/>
              <a:gd name="connsiteX104" fmla="*/ 2320253 w 2445350"/>
              <a:gd name="connsiteY104" fmla="*/ 941527 h 2442692"/>
              <a:gd name="connsiteX105" fmla="*/ 2385780 w 2445350"/>
              <a:gd name="connsiteY105"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1378312 w 2445350"/>
              <a:gd name="connsiteY83" fmla="*/ 120526 h 2442692"/>
              <a:gd name="connsiteX84" fmla="*/ 1406691 w 2445350"/>
              <a:gd name="connsiteY84" fmla="*/ 167034 h 2442692"/>
              <a:gd name="connsiteX85" fmla="*/ 1449765 w 2445350"/>
              <a:gd name="connsiteY85" fmla="*/ 197636 h 2442692"/>
              <a:gd name="connsiteX86" fmla="*/ 1482777 w 2445350"/>
              <a:gd name="connsiteY86" fmla="*/ 200728 h 2442692"/>
              <a:gd name="connsiteX87" fmla="*/ 1479550 w 2445350"/>
              <a:gd name="connsiteY87" fmla="*/ 111156 h 2442692"/>
              <a:gd name="connsiteX88" fmla="*/ 1454202 w 2445350"/>
              <a:gd name="connsiteY88" fmla="*/ 73728 h 2442692"/>
              <a:gd name="connsiteX89" fmla="*/ 1482777 w 2445350"/>
              <a:gd name="connsiteY89" fmla="*/ 35628 h 2442692"/>
              <a:gd name="connsiteX90" fmla="*/ 1510018 w 2445350"/>
              <a:gd name="connsiteY90" fmla="*/ 0 h 2442692"/>
              <a:gd name="connsiteX91" fmla="*/ 1583467 w 2445350"/>
              <a:gd name="connsiteY91" fmla="*/ 31160 h 2442692"/>
              <a:gd name="connsiteX92" fmla="*/ 1624835 w 2445350"/>
              <a:gd name="connsiteY92" fmla="*/ 116854 h 2442692"/>
              <a:gd name="connsiteX93" fmla="*/ 1617730 w 2445350"/>
              <a:gd name="connsiteY93" fmla="*/ 276194 h 2442692"/>
              <a:gd name="connsiteX94" fmla="*/ 1648725 w 2445350"/>
              <a:gd name="connsiteY94" fmla="*/ 310167 h 2442692"/>
              <a:gd name="connsiteX95" fmla="*/ 1692875 w 2445350"/>
              <a:gd name="connsiteY95" fmla="*/ 309216 h 2442692"/>
              <a:gd name="connsiteX96" fmla="*/ 1724077 w 2445350"/>
              <a:gd name="connsiteY96" fmla="*/ 467428 h 2442692"/>
              <a:gd name="connsiteX97" fmla="*/ 1718761 w 2445350"/>
              <a:gd name="connsiteY97" fmla="*/ 583507 h 2442692"/>
              <a:gd name="connsiteX98" fmla="*/ 1703703 w 2445350"/>
              <a:gd name="connsiteY98" fmla="*/ 738989 h 2442692"/>
              <a:gd name="connsiteX99" fmla="*/ 1736467 w 2445350"/>
              <a:gd name="connsiteY99" fmla="*/ 762817 h 2442692"/>
              <a:gd name="connsiteX100" fmla="*/ 1870499 w 2445350"/>
              <a:gd name="connsiteY100" fmla="*/ 774731 h 2442692"/>
              <a:gd name="connsiteX101" fmla="*/ 2007510 w 2445350"/>
              <a:gd name="connsiteY101" fmla="*/ 819408 h 2442692"/>
              <a:gd name="connsiteX102" fmla="*/ 2070059 w 2445350"/>
              <a:gd name="connsiteY102" fmla="*/ 876000 h 2442692"/>
              <a:gd name="connsiteX103" fmla="*/ 2192177 w 2445350"/>
              <a:gd name="connsiteY103" fmla="*/ 911742 h 2442692"/>
              <a:gd name="connsiteX104" fmla="*/ 2320253 w 2445350"/>
              <a:gd name="connsiteY104" fmla="*/ 941527 h 2442692"/>
              <a:gd name="connsiteX105" fmla="*/ 2385780 w 2445350"/>
              <a:gd name="connsiteY105"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1257352 w 2445350"/>
              <a:gd name="connsiteY83" fmla="*/ 181678 h 2442692"/>
              <a:gd name="connsiteX84" fmla="*/ 1378312 w 2445350"/>
              <a:gd name="connsiteY84" fmla="*/ 120526 h 2442692"/>
              <a:gd name="connsiteX85" fmla="*/ 1406691 w 2445350"/>
              <a:gd name="connsiteY85" fmla="*/ 167034 h 2442692"/>
              <a:gd name="connsiteX86" fmla="*/ 1449765 w 2445350"/>
              <a:gd name="connsiteY86" fmla="*/ 197636 h 2442692"/>
              <a:gd name="connsiteX87" fmla="*/ 1482777 w 2445350"/>
              <a:gd name="connsiteY87" fmla="*/ 200728 h 2442692"/>
              <a:gd name="connsiteX88" fmla="*/ 1479550 w 2445350"/>
              <a:gd name="connsiteY88" fmla="*/ 111156 h 2442692"/>
              <a:gd name="connsiteX89" fmla="*/ 1454202 w 2445350"/>
              <a:gd name="connsiteY89" fmla="*/ 73728 h 2442692"/>
              <a:gd name="connsiteX90" fmla="*/ 1482777 w 2445350"/>
              <a:gd name="connsiteY90" fmla="*/ 35628 h 2442692"/>
              <a:gd name="connsiteX91" fmla="*/ 1510018 w 2445350"/>
              <a:gd name="connsiteY91" fmla="*/ 0 h 2442692"/>
              <a:gd name="connsiteX92" fmla="*/ 1583467 w 2445350"/>
              <a:gd name="connsiteY92" fmla="*/ 31160 h 2442692"/>
              <a:gd name="connsiteX93" fmla="*/ 1624835 w 2445350"/>
              <a:gd name="connsiteY93" fmla="*/ 116854 h 2442692"/>
              <a:gd name="connsiteX94" fmla="*/ 1617730 w 2445350"/>
              <a:gd name="connsiteY94" fmla="*/ 276194 h 2442692"/>
              <a:gd name="connsiteX95" fmla="*/ 1648725 w 2445350"/>
              <a:gd name="connsiteY95" fmla="*/ 310167 h 2442692"/>
              <a:gd name="connsiteX96" fmla="*/ 1692875 w 2445350"/>
              <a:gd name="connsiteY96" fmla="*/ 309216 h 2442692"/>
              <a:gd name="connsiteX97" fmla="*/ 1724077 w 2445350"/>
              <a:gd name="connsiteY97" fmla="*/ 467428 h 2442692"/>
              <a:gd name="connsiteX98" fmla="*/ 1718761 w 2445350"/>
              <a:gd name="connsiteY98" fmla="*/ 583507 h 2442692"/>
              <a:gd name="connsiteX99" fmla="*/ 1703703 w 2445350"/>
              <a:gd name="connsiteY99" fmla="*/ 738989 h 2442692"/>
              <a:gd name="connsiteX100" fmla="*/ 1736467 w 2445350"/>
              <a:gd name="connsiteY100" fmla="*/ 762817 h 2442692"/>
              <a:gd name="connsiteX101" fmla="*/ 1870499 w 2445350"/>
              <a:gd name="connsiteY101" fmla="*/ 774731 h 2442692"/>
              <a:gd name="connsiteX102" fmla="*/ 2007510 w 2445350"/>
              <a:gd name="connsiteY102" fmla="*/ 819408 h 2442692"/>
              <a:gd name="connsiteX103" fmla="*/ 2070059 w 2445350"/>
              <a:gd name="connsiteY103" fmla="*/ 876000 h 2442692"/>
              <a:gd name="connsiteX104" fmla="*/ 2192177 w 2445350"/>
              <a:gd name="connsiteY104" fmla="*/ 911742 h 2442692"/>
              <a:gd name="connsiteX105" fmla="*/ 2320253 w 2445350"/>
              <a:gd name="connsiteY105" fmla="*/ 941527 h 2442692"/>
              <a:gd name="connsiteX106" fmla="*/ 2385780 w 2445350"/>
              <a:gd name="connsiteY106"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1327202 w 2445350"/>
              <a:gd name="connsiteY83" fmla="*/ 105478 h 2442692"/>
              <a:gd name="connsiteX84" fmla="*/ 1378312 w 2445350"/>
              <a:gd name="connsiteY84" fmla="*/ 120526 h 2442692"/>
              <a:gd name="connsiteX85" fmla="*/ 1406691 w 2445350"/>
              <a:gd name="connsiteY85" fmla="*/ 167034 h 2442692"/>
              <a:gd name="connsiteX86" fmla="*/ 1449765 w 2445350"/>
              <a:gd name="connsiteY86" fmla="*/ 197636 h 2442692"/>
              <a:gd name="connsiteX87" fmla="*/ 1482777 w 2445350"/>
              <a:gd name="connsiteY87" fmla="*/ 200728 h 2442692"/>
              <a:gd name="connsiteX88" fmla="*/ 1479550 w 2445350"/>
              <a:gd name="connsiteY88" fmla="*/ 111156 h 2442692"/>
              <a:gd name="connsiteX89" fmla="*/ 1454202 w 2445350"/>
              <a:gd name="connsiteY89" fmla="*/ 73728 h 2442692"/>
              <a:gd name="connsiteX90" fmla="*/ 1482777 w 2445350"/>
              <a:gd name="connsiteY90" fmla="*/ 35628 h 2442692"/>
              <a:gd name="connsiteX91" fmla="*/ 1510018 w 2445350"/>
              <a:gd name="connsiteY91" fmla="*/ 0 h 2442692"/>
              <a:gd name="connsiteX92" fmla="*/ 1583467 w 2445350"/>
              <a:gd name="connsiteY92" fmla="*/ 31160 h 2442692"/>
              <a:gd name="connsiteX93" fmla="*/ 1624835 w 2445350"/>
              <a:gd name="connsiteY93" fmla="*/ 116854 h 2442692"/>
              <a:gd name="connsiteX94" fmla="*/ 1617730 w 2445350"/>
              <a:gd name="connsiteY94" fmla="*/ 276194 h 2442692"/>
              <a:gd name="connsiteX95" fmla="*/ 1648725 w 2445350"/>
              <a:gd name="connsiteY95" fmla="*/ 310167 h 2442692"/>
              <a:gd name="connsiteX96" fmla="*/ 1692875 w 2445350"/>
              <a:gd name="connsiteY96" fmla="*/ 309216 h 2442692"/>
              <a:gd name="connsiteX97" fmla="*/ 1724077 w 2445350"/>
              <a:gd name="connsiteY97" fmla="*/ 467428 h 2442692"/>
              <a:gd name="connsiteX98" fmla="*/ 1718761 w 2445350"/>
              <a:gd name="connsiteY98" fmla="*/ 583507 h 2442692"/>
              <a:gd name="connsiteX99" fmla="*/ 1703703 w 2445350"/>
              <a:gd name="connsiteY99" fmla="*/ 738989 h 2442692"/>
              <a:gd name="connsiteX100" fmla="*/ 1736467 w 2445350"/>
              <a:gd name="connsiteY100" fmla="*/ 762817 h 2442692"/>
              <a:gd name="connsiteX101" fmla="*/ 1870499 w 2445350"/>
              <a:gd name="connsiteY101" fmla="*/ 774731 h 2442692"/>
              <a:gd name="connsiteX102" fmla="*/ 2007510 w 2445350"/>
              <a:gd name="connsiteY102" fmla="*/ 819408 h 2442692"/>
              <a:gd name="connsiteX103" fmla="*/ 2070059 w 2445350"/>
              <a:gd name="connsiteY103" fmla="*/ 876000 h 2442692"/>
              <a:gd name="connsiteX104" fmla="*/ 2192177 w 2445350"/>
              <a:gd name="connsiteY104" fmla="*/ 911742 h 2442692"/>
              <a:gd name="connsiteX105" fmla="*/ 2320253 w 2445350"/>
              <a:gd name="connsiteY105" fmla="*/ 941527 h 2442692"/>
              <a:gd name="connsiteX106" fmla="*/ 2385780 w 2445350"/>
              <a:gd name="connsiteY106"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1247827 w 2445350"/>
              <a:gd name="connsiteY83" fmla="*/ 165803 h 2442692"/>
              <a:gd name="connsiteX84" fmla="*/ 1327202 w 2445350"/>
              <a:gd name="connsiteY84" fmla="*/ 105478 h 2442692"/>
              <a:gd name="connsiteX85" fmla="*/ 1378312 w 2445350"/>
              <a:gd name="connsiteY85" fmla="*/ 120526 h 2442692"/>
              <a:gd name="connsiteX86" fmla="*/ 1406691 w 2445350"/>
              <a:gd name="connsiteY86" fmla="*/ 167034 h 2442692"/>
              <a:gd name="connsiteX87" fmla="*/ 1449765 w 2445350"/>
              <a:gd name="connsiteY87" fmla="*/ 197636 h 2442692"/>
              <a:gd name="connsiteX88" fmla="*/ 1482777 w 2445350"/>
              <a:gd name="connsiteY88" fmla="*/ 200728 h 2442692"/>
              <a:gd name="connsiteX89" fmla="*/ 1479550 w 2445350"/>
              <a:gd name="connsiteY89" fmla="*/ 111156 h 2442692"/>
              <a:gd name="connsiteX90" fmla="*/ 1454202 w 2445350"/>
              <a:gd name="connsiteY90" fmla="*/ 73728 h 2442692"/>
              <a:gd name="connsiteX91" fmla="*/ 1482777 w 2445350"/>
              <a:gd name="connsiteY91" fmla="*/ 35628 h 2442692"/>
              <a:gd name="connsiteX92" fmla="*/ 1510018 w 2445350"/>
              <a:gd name="connsiteY92" fmla="*/ 0 h 2442692"/>
              <a:gd name="connsiteX93" fmla="*/ 1583467 w 2445350"/>
              <a:gd name="connsiteY93" fmla="*/ 31160 h 2442692"/>
              <a:gd name="connsiteX94" fmla="*/ 1624835 w 2445350"/>
              <a:gd name="connsiteY94" fmla="*/ 116854 h 2442692"/>
              <a:gd name="connsiteX95" fmla="*/ 1617730 w 2445350"/>
              <a:gd name="connsiteY95" fmla="*/ 276194 h 2442692"/>
              <a:gd name="connsiteX96" fmla="*/ 1648725 w 2445350"/>
              <a:gd name="connsiteY96" fmla="*/ 310167 h 2442692"/>
              <a:gd name="connsiteX97" fmla="*/ 1692875 w 2445350"/>
              <a:gd name="connsiteY97" fmla="*/ 309216 h 2442692"/>
              <a:gd name="connsiteX98" fmla="*/ 1724077 w 2445350"/>
              <a:gd name="connsiteY98" fmla="*/ 467428 h 2442692"/>
              <a:gd name="connsiteX99" fmla="*/ 1718761 w 2445350"/>
              <a:gd name="connsiteY99" fmla="*/ 583507 h 2442692"/>
              <a:gd name="connsiteX100" fmla="*/ 1703703 w 2445350"/>
              <a:gd name="connsiteY100" fmla="*/ 738989 h 2442692"/>
              <a:gd name="connsiteX101" fmla="*/ 1736467 w 2445350"/>
              <a:gd name="connsiteY101" fmla="*/ 762817 h 2442692"/>
              <a:gd name="connsiteX102" fmla="*/ 1870499 w 2445350"/>
              <a:gd name="connsiteY102" fmla="*/ 774731 h 2442692"/>
              <a:gd name="connsiteX103" fmla="*/ 2007510 w 2445350"/>
              <a:gd name="connsiteY103" fmla="*/ 819408 h 2442692"/>
              <a:gd name="connsiteX104" fmla="*/ 2070059 w 2445350"/>
              <a:gd name="connsiteY104" fmla="*/ 876000 h 2442692"/>
              <a:gd name="connsiteX105" fmla="*/ 2192177 w 2445350"/>
              <a:gd name="connsiteY105" fmla="*/ 911742 h 2442692"/>
              <a:gd name="connsiteX106" fmla="*/ 2320253 w 2445350"/>
              <a:gd name="connsiteY106" fmla="*/ 941527 h 2442692"/>
              <a:gd name="connsiteX107" fmla="*/ 2385780 w 2445350"/>
              <a:gd name="connsiteY107"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1231952 w 2445350"/>
              <a:gd name="connsiteY83" fmla="*/ 121353 h 2442692"/>
              <a:gd name="connsiteX84" fmla="*/ 1327202 w 2445350"/>
              <a:gd name="connsiteY84" fmla="*/ 105478 h 2442692"/>
              <a:gd name="connsiteX85" fmla="*/ 1378312 w 2445350"/>
              <a:gd name="connsiteY85" fmla="*/ 120526 h 2442692"/>
              <a:gd name="connsiteX86" fmla="*/ 1406691 w 2445350"/>
              <a:gd name="connsiteY86" fmla="*/ 167034 h 2442692"/>
              <a:gd name="connsiteX87" fmla="*/ 1449765 w 2445350"/>
              <a:gd name="connsiteY87" fmla="*/ 197636 h 2442692"/>
              <a:gd name="connsiteX88" fmla="*/ 1482777 w 2445350"/>
              <a:gd name="connsiteY88" fmla="*/ 200728 h 2442692"/>
              <a:gd name="connsiteX89" fmla="*/ 1479550 w 2445350"/>
              <a:gd name="connsiteY89" fmla="*/ 111156 h 2442692"/>
              <a:gd name="connsiteX90" fmla="*/ 1454202 w 2445350"/>
              <a:gd name="connsiteY90" fmla="*/ 73728 h 2442692"/>
              <a:gd name="connsiteX91" fmla="*/ 1482777 w 2445350"/>
              <a:gd name="connsiteY91" fmla="*/ 35628 h 2442692"/>
              <a:gd name="connsiteX92" fmla="*/ 1510018 w 2445350"/>
              <a:gd name="connsiteY92" fmla="*/ 0 h 2442692"/>
              <a:gd name="connsiteX93" fmla="*/ 1583467 w 2445350"/>
              <a:gd name="connsiteY93" fmla="*/ 31160 h 2442692"/>
              <a:gd name="connsiteX94" fmla="*/ 1624835 w 2445350"/>
              <a:gd name="connsiteY94" fmla="*/ 116854 h 2442692"/>
              <a:gd name="connsiteX95" fmla="*/ 1617730 w 2445350"/>
              <a:gd name="connsiteY95" fmla="*/ 276194 h 2442692"/>
              <a:gd name="connsiteX96" fmla="*/ 1648725 w 2445350"/>
              <a:gd name="connsiteY96" fmla="*/ 310167 h 2442692"/>
              <a:gd name="connsiteX97" fmla="*/ 1692875 w 2445350"/>
              <a:gd name="connsiteY97" fmla="*/ 309216 h 2442692"/>
              <a:gd name="connsiteX98" fmla="*/ 1724077 w 2445350"/>
              <a:gd name="connsiteY98" fmla="*/ 467428 h 2442692"/>
              <a:gd name="connsiteX99" fmla="*/ 1718761 w 2445350"/>
              <a:gd name="connsiteY99" fmla="*/ 583507 h 2442692"/>
              <a:gd name="connsiteX100" fmla="*/ 1703703 w 2445350"/>
              <a:gd name="connsiteY100" fmla="*/ 738989 h 2442692"/>
              <a:gd name="connsiteX101" fmla="*/ 1736467 w 2445350"/>
              <a:gd name="connsiteY101" fmla="*/ 762817 h 2442692"/>
              <a:gd name="connsiteX102" fmla="*/ 1870499 w 2445350"/>
              <a:gd name="connsiteY102" fmla="*/ 774731 h 2442692"/>
              <a:gd name="connsiteX103" fmla="*/ 2007510 w 2445350"/>
              <a:gd name="connsiteY103" fmla="*/ 819408 h 2442692"/>
              <a:gd name="connsiteX104" fmla="*/ 2070059 w 2445350"/>
              <a:gd name="connsiteY104" fmla="*/ 876000 h 2442692"/>
              <a:gd name="connsiteX105" fmla="*/ 2192177 w 2445350"/>
              <a:gd name="connsiteY105" fmla="*/ 911742 h 2442692"/>
              <a:gd name="connsiteX106" fmla="*/ 2320253 w 2445350"/>
              <a:gd name="connsiteY106" fmla="*/ 941527 h 2442692"/>
              <a:gd name="connsiteX107" fmla="*/ 2385780 w 2445350"/>
              <a:gd name="connsiteY107"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1168452 w 2445350"/>
              <a:gd name="connsiteY83" fmla="*/ 175328 h 2442692"/>
              <a:gd name="connsiteX84" fmla="*/ 1231952 w 2445350"/>
              <a:gd name="connsiteY84" fmla="*/ 121353 h 2442692"/>
              <a:gd name="connsiteX85" fmla="*/ 1327202 w 2445350"/>
              <a:gd name="connsiteY85" fmla="*/ 105478 h 2442692"/>
              <a:gd name="connsiteX86" fmla="*/ 1378312 w 2445350"/>
              <a:gd name="connsiteY86" fmla="*/ 120526 h 2442692"/>
              <a:gd name="connsiteX87" fmla="*/ 1406691 w 2445350"/>
              <a:gd name="connsiteY87" fmla="*/ 167034 h 2442692"/>
              <a:gd name="connsiteX88" fmla="*/ 1449765 w 2445350"/>
              <a:gd name="connsiteY88" fmla="*/ 197636 h 2442692"/>
              <a:gd name="connsiteX89" fmla="*/ 1482777 w 2445350"/>
              <a:gd name="connsiteY89" fmla="*/ 200728 h 2442692"/>
              <a:gd name="connsiteX90" fmla="*/ 1479550 w 2445350"/>
              <a:gd name="connsiteY90" fmla="*/ 111156 h 2442692"/>
              <a:gd name="connsiteX91" fmla="*/ 1454202 w 2445350"/>
              <a:gd name="connsiteY91" fmla="*/ 73728 h 2442692"/>
              <a:gd name="connsiteX92" fmla="*/ 1482777 w 2445350"/>
              <a:gd name="connsiteY92" fmla="*/ 35628 h 2442692"/>
              <a:gd name="connsiteX93" fmla="*/ 1510018 w 2445350"/>
              <a:gd name="connsiteY93" fmla="*/ 0 h 2442692"/>
              <a:gd name="connsiteX94" fmla="*/ 1583467 w 2445350"/>
              <a:gd name="connsiteY94" fmla="*/ 31160 h 2442692"/>
              <a:gd name="connsiteX95" fmla="*/ 1624835 w 2445350"/>
              <a:gd name="connsiteY95" fmla="*/ 116854 h 2442692"/>
              <a:gd name="connsiteX96" fmla="*/ 1617730 w 2445350"/>
              <a:gd name="connsiteY96" fmla="*/ 276194 h 2442692"/>
              <a:gd name="connsiteX97" fmla="*/ 1648725 w 2445350"/>
              <a:gd name="connsiteY97" fmla="*/ 310167 h 2442692"/>
              <a:gd name="connsiteX98" fmla="*/ 1692875 w 2445350"/>
              <a:gd name="connsiteY98" fmla="*/ 309216 h 2442692"/>
              <a:gd name="connsiteX99" fmla="*/ 1724077 w 2445350"/>
              <a:gd name="connsiteY99" fmla="*/ 467428 h 2442692"/>
              <a:gd name="connsiteX100" fmla="*/ 1718761 w 2445350"/>
              <a:gd name="connsiteY100" fmla="*/ 583507 h 2442692"/>
              <a:gd name="connsiteX101" fmla="*/ 1703703 w 2445350"/>
              <a:gd name="connsiteY101" fmla="*/ 738989 h 2442692"/>
              <a:gd name="connsiteX102" fmla="*/ 1736467 w 2445350"/>
              <a:gd name="connsiteY102" fmla="*/ 762817 h 2442692"/>
              <a:gd name="connsiteX103" fmla="*/ 1870499 w 2445350"/>
              <a:gd name="connsiteY103" fmla="*/ 774731 h 2442692"/>
              <a:gd name="connsiteX104" fmla="*/ 2007510 w 2445350"/>
              <a:gd name="connsiteY104" fmla="*/ 819408 h 2442692"/>
              <a:gd name="connsiteX105" fmla="*/ 2070059 w 2445350"/>
              <a:gd name="connsiteY105" fmla="*/ 876000 h 2442692"/>
              <a:gd name="connsiteX106" fmla="*/ 2192177 w 2445350"/>
              <a:gd name="connsiteY106" fmla="*/ 911742 h 2442692"/>
              <a:gd name="connsiteX107" fmla="*/ 2320253 w 2445350"/>
              <a:gd name="connsiteY107" fmla="*/ 941527 h 2442692"/>
              <a:gd name="connsiteX108" fmla="*/ 2385780 w 2445350"/>
              <a:gd name="connsiteY108"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896529 w 2445350"/>
              <a:gd name="connsiteY82" fmla="*/ 411354 h 2442692"/>
              <a:gd name="connsiteX83" fmla="*/ 1139877 w 2445350"/>
              <a:gd name="connsiteY83" fmla="*/ 16578 h 2442692"/>
              <a:gd name="connsiteX84" fmla="*/ 1231952 w 2445350"/>
              <a:gd name="connsiteY84" fmla="*/ 121353 h 2442692"/>
              <a:gd name="connsiteX85" fmla="*/ 1327202 w 2445350"/>
              <a:gd name="connsiteY85" fmla="*/ 105478 h 2442692"/>
              <a:gd name="connsiteX86" fmla="*/ 1378312 w 2445350"/>
              <a:gd name="connsiteY86" fmla="*/ 120526 h 2442692"/>
              <a:gd name="connsiteX87" fmla="*/ 1406691 w 2445350"/>
              <a:gd name="connsiteY87" fmla="*/ 167034 h 2442692"/>
              <a:gd name="connsiteX88" fmla="*/ 1449765 w 2445350"/>
              <a:gd name="connsiteY88" fmla="*/ 197636 h 2442692"/>
              <a:gd name="connsiteX89" fmla="*/ 1482777 w 2445350"/>
              <a:gd name="connsiteY89" fmla="*/ 200728 h 2442692"/>
              <a:gd name="connsiteX90" fmla="*/ 1479550 w 2445350"/>
              <a:gd name="connsiteY90" fmla="*/ 111156 h 2442692"/>
              <a:gd name="connsiteX91" fmla="*/ 1454202 w 2445350"/>
              <a:gd name="connsiteY91" fmla="*/ 73728 h 2442692"/>
              <a:gd name="connsiteX92" fmla="*/ 1482777 w 2445350"/>
              <a:gd name="connsiteY92" fmla="*/ 35628 h 2442692"/>
              <a:gd name="connsiteX93" fmla="*/ 1510018 w 2445350"/>
              <a:gd name="connsiteY93" fmla="*/ 0 h 2442692"/>
              <a:gd name="connsiteX94" fmla="*/ 1583467 w 2445350"/>
              <a:gd name="connsiteY94" fmla="*/ 31160 h 2442692"/>
              <a:gd name="connsiteX95" fmla="*/ 1624835 w 2445350"/>
              <a:gd name="connsiteY95" fmla="*/ 116854 h 2442692"/>
              <a:gd name="connsiteX96" fmla="*/ 1617730 w 2445350"/>
              <a:gd name="connsiteY96" fmla="*/ 276194 h 2442692"/>
              <a:gd name="connsiteX97" fmla="*/ 1648725 w 2445350"/>
              <a:gd name="connsiteY97" fmla="*/ 310167 h 2442692"/>
              <a:gd name="connsiteX98" fmla="*/ 1692875 w 2445350"/>
              <a:gd name="connsiteY98" fmla="*/ 309216 h 2442692"/>
              <a:gd name="connsiteX99" fmla="*/ 1724077 w 2445350"/>
              <a:gd name="connsiteY99" fmla="*/ 467428 h 2442692"/>
              <a:gd name="connsiteX100" fmla="*/ 1718761 w 2445350"/>
              <a:gd name="connsiteY100" fmla="*/ 583507 h 2442692"/>
              <a:gd name="connsiteX101" fmla="*/ 1703703 w 2445350"/>
              <a:gd name="connsiteY101" fmla="*/ 738989 h 2442692"/>
              <a:gd name="connsiteX102" fmla="*/ 1736467 w 2445350"/>
              <a:gd name="connsiteY102" fmla="*/ 762817 h 2442692"/>
              <a:gd name="connsiteX103" fmla="*/ 1870499 w 2445350"/>
              <a:gd name="connsiteY103" fmla="*/ 774731 h 2442692"/>
              <a:gd name="connsiteX104" fmla="*/ 2007510 w 2445350"/>
              <a:gd name="connsiteY104" fmla="*/ 819408 h 2442692"/>
              <a:gd name="connsiteX105" fmla="*/ 2070059 w 2445350"/>
              <a:gd name="connsiteY105" fmla="*/ 876000 h 2442692"/>
              <a:gd name="connsiteX106" fmla="*/ 2192177 w 2445350"/>
              <a:gd name="connsiteY106" fmla="*/ 911742 h 2442692"/>
              <a:gd name="connsiteX107" fmla="*/ 2320253 w 2445350"/>
              <a:gd name="connsiteY107" fmla="*/ 941527 h 2442692"/>
              <a:gd name="connsiteX108" fmla="*/ 2385780 w 2445350"/>
              <a:gd name="connsiteY108"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1106079 w 2445350"/>
              <a:gd name="connsiteY82" fmla="*/ 43054 h 2442692"/>
              <a:gd name="connsiteX83" fmla="*/ 1139877 w 2445350"/>
              <a:gd name="connsiteY83" fmla="*/ 16578 h 2442692"/>
              <a:gd name="connsiteX84" fmla="*/ 1231952 w 2445350"/>
              <a:gd name="connsiteY84" fmla="*/ 121353 h 2442692"/>
              <a:gd name="connsiteX85" fmla="*/ 1327202 w 2445350"/>
              <a:gd name="connsiteY85" fmla="*/ 105478 h 2442692"/>
              <a:gd name="connsiteX86" fmla="*/ 1378312 w 2445350"/>
              <a:gd name="connsiteY86" fmla="*/ 120526 h 2442692"/>
              <a:gd name="connsiteX87" fmla="*/ 1406691 w 2445350"/>
              <a:gd name="connsiteY87" fmla="*/ 167034 h 2442692"/>
              <a:gd name="connsiteX88" fmla="*/ 1449765 w 2445350"/>
              <a:gd name="connsiteY88" fmla="*/ 197636 h 2442692"/>
              <a:gd name="connsiteX89" fmla="*/ 1482777 w 2445350"/>
              <a:gd name="connsiteY89" fmla="*/ 200728 h 2442692"/>
              <a:gd name="connsiteX90" fmla="*/ 1479550 w 2445350"/>
              <a:gd name="connsiteY90" fmla="*/ 111156 h 2442692"/>
              <a:gd name="connsiteX91" fmla="*/ 1454202 w 2445350"/>
              <a:gd name="connsiteY91" fmla="*/ 73728 h 2442692"/>
              <a:gd name="connsiteX92" fmla="*/ 1482777 w 2445350"/>
              <a:gd name="connsiteY92" fmla="*/ 35628 h 2442692"/>
              <a:gd name="connsiteX93" fmla="*/ 1510018 w 2445350"/>
              <a:gd name="connsiteY93" fmla="*/ 0 h 2442692"/>
              <a:gd name="connsiteX94" fmla="*/ 1583467 w 2445350"/>
              <a:gd name="connsiteY94" fmla="*/ 31160 h 2442692"/>
              <a:gd name="connsiteX95" fmla="*/ 1624835 w 2445350"/>
              <a:gd name="connsiteY95" fmla="*/ 116854 h 2442692"/>
              <a:gd name="connsiteX96" fmla="*/ 1617730 w 2445350"/>
              <a:gd name="connsiteY96" fmla="*/ 276194 h 2442692"/>
              <a:gd name="connsiteX97" fmla="*/ 1648725 w 2445350"/>
              <a:gd name="connsiteY97" fmla="*/ 310167 h 2442692"/>
              <a:gd name="connsiteX98" fmla="*/ 1692875 w 2445350"/>
              <a:gd name="connsiteY98" fmla="*/ 309216 h 2442692"/>
              <a:gd name="connsiteX99" fmla="*/ 1724077 w 2445350"/>
              <a:gd name="connsiteY99" fmla="*/ 467428 h 2442692"/>
              <a:gd name="connsiteX100" fmla="*/ 1718761 w 2445350"/>
              <a:gd name="connsiteY100" fmla="*/ 583507 h 2442692"/>
              <a:gd name="connsiteX101" fmla="*/ 1703703 w 2445350"/>
              <a:gd name="connsiteY101" fmla="*/ 738989 h 2442692"/>
              <a:gd name="connsiteX102" fmla="*/ 1736467 w 2445350"/>
              <a:gd name="connsiteY102" fmla="*/ 762817 h 2442692"/>
              <a:gd name="connsiteX103" fmla="*/ 1870499 w 2445350"/>
              <a:gd name="connsiteY103" fmla="*/ 774731 h 2442692"/>
              <a:gd name="connsiteX104" fmla="*/ 2007510 w 2445350"/>
              <a:gd name="connsiteY104" fmla="*/ 819408 h 2442692"/>
              <a:gd name="connsiteX105" fmla="*/ 2070059 w 2445350"/>
              <a:gd name="connsiteY105" fmla="*/ 876000 h 2442692"/>
              <a:gd name="connsiteX106" fmla="*/ 2192177 w 2445350"/>
              <a:gd name="connsiteY106" fmla="*/ 911742 h 2442692"/>
              <a:gd name="connsiteX107" fmla="*/ 2320253 w 2445350"/>
              <a:gd name="connsiteY107" fmla="*/ 941527 h 2442692"/>
              <a:gd name="connsiteX108" fmla="*/ 2385780 w 2445350"/>
              <a:gd name="connsiteY108"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1066852 w 2445350"/>
              <a:gd name="connsiteY82" fmla="*/ 105478 h 2442692"/>
              <a:gd name="connsiteX83" fmla="*/ 1106079 w 2445350"/>
              <a:gd name="connsiteY83" fmla="*/ 43054 h 2442692"/>
              <a:gd name="connsiteX84" fmla="*/ 1139877 w 2445350"/>
              <a:gd name="connsiteY84" fmla="*/ 16578 h 2442692"/>
              <a:gd name="connsiteX85" fmla="*/ 1231952 w 2445350"/>
              <a:gd name="connsiteY85" fmla="*/ 121353 h 2442692"/>
              <a:gd name="connsiteX86" fmla="*/ 1327202 w 2445350"/>
              <a:gd name="connsiteY86" fmla="*/ 105478 h 2442692"/>
              <a:gd name="connsiteX87" fmla="*/ 1378312 w 2445350"/>
              <a:gd name="connsiteY87" fmla="*/ 120526 h 2442692"/>
              <a:gd name="connsiteX88" fmla="*/ 1406691 w 2445350"/>
              <a:gd name="connsiteY88" fmla="*/ 167034 h 2442692"/>
              <a:gd name="connsiteX89" fmla="*/ 1449765 w 2445350"/>
              <a:gd name="connsiteY89" fmla="*/ 197636 h 2442692"/>
              <a:gd name="connsiteX90" fmla="*/ 1482777 w 2445350"/>
              <a:gd name="connsiteY90" fmla="*/ 200728 h 2442692"/>
              <a:gd name="connsiteX91" fmla="*/ 1479550 w 2445350"/>
              <a:gd name="connsiteY91" fmla="*/ 111156 h 2442692"/>
              <a:gd name="connsiteX92" fmla="*/ 1454202 w 2445350"/>
              <a:gd name="connsiteY92" fmla="*/ 73728 h 2442692"/>
              <a:gd name="connsiteX93" fmla="*/ 1482777 w 2445350"/>
              <a:gd name="connsiteY93" fmla="*/ 35628 h 2442692"/>
              <a:gd name="connsiteX94" fmla="*/ 1510018 w 2445350"/>
              <a:gd name="connsiteY94" fmla="*/ 0 h 2442692"/>
              <a:gd name="connsiteX95" fmla="*/ 1583467 w 2445350"/>
              <a:gd name="connsiteY95" fmla="*/ 31160 h 2442692"/>
              <a:gd name="connsiteX96" fmla="*/ 1624835 w 2445350"/>
              <a:gd name="connsiteY96" fmla="*/ 116854 h 2442692"/>
              <a:gd name="connsiteX97" fmla="*/ 1617730 w 2445350"/>
              <a:gd name="connsiteY97" fmla="*/ 276194 h 2442692"/>
              <a:gd name="connsiteX98" fmla="*/ 1648725 w 2445350"/>
              <a:gd name="connsiteY98" fmla="*/ 310167 h 2442692"/>
              <a:gd name="connsiteX99" fmla="*/ 1692875 w 2445350"/>
              <a:gd name="connsiteY99" fmla="*/ 309216 h 2442692"/>
              <a:gd name="connsiteX100" fmla="*/ 1724077 w 2445350"/>
              <a:gd name="connsiteY100" fmla="*/ 467428 h 2442692"/>
              <a:gd name="connsiteX101" fmla="*/ 1718761 w 2445350"/>
              <a:gd name="connsiteY101" fmla="*/ 583507 h 2442692"/>
              <a:gd name="connsiteX102" fmla="*/ 1703703 w 2445350"/>
              <a:gd name="connsiteY102" fmla="*/ 738989 h 2442692"/>
              <a:gd name="connsiteX103" fmla="*/ 1736467 w 2445350"/>
              <a:gd name="connsiteY103" fmla="*/ 762817 h 2442692"/>
              <a:gd name="connsiteX104" fmla="*/ 1870499 w 2445350"/>
              <a:gd name="connsiteY104" fmla="*/ 774731 h 2442692"/>
              <a:gd name="connsiteX105" fmla="*/ 2007510 w 2445350"/>
              <a:gd name="connsiteY105" fmla="*/ 819408 h 2442692"/>
              <a:gd name="connsiteX106" fmla="*/ 2070059 w 2445350"/>
              <a:gd name="connsiteY106" fmla="*/ 876000 h 2442692"/>
              <a:gd name="connsiteX107" fmla="*/ 2192177 w 2445350"/>
              <a:gd name="connsiteY107" fmla="*/ 911742 h 2442692"/>
              <a:gd name="connsiteX108" fmla="*/ 2320253 w 2445350"/>
              <a:gd name="connsiteY108" fmla="*/ 941527 h 2442692"/>
              <a:gd name="connsiteX109" fmla="*/ 2385780 w 2445350"/>
              <a:gd name="connsiteY109"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1066852 w 2445350"/>
              <a:gd name="connsiteY82" fmla="*/ 105478 h 2442692"/>
              <a:gd name="connsiteX83" fmla="*/ 1028752 w 2445350"/>
              <a:gd name="connsiteY83" fmla="*/ 184853 h 2442692"/>
              <a:gd name="connsiteX84" fmla="*/ 1106079 w 2445350"/>
              <a:gd name="connsiteY84" fmla="*/ 43054 h 2442692"/>
              <a:gd name="connsiteX85" fmla="*/ 1139877 w 2445350"/>
              <a:gd name="connsiteY85" fmla="*/ 16578 h 2442692"/>
              <a:gd name="connsiteX86" fmla="*/ 1231952 w 2445350"/>
              <a:gd name="connsiteY86" fmla="*/ 121353 h 2442692"/>
              <a:gd name="connsiteX87" fmla="*/ 1327202 w 2445350"/>
              <a:gd name="connsiteY87" fmla="*/ 105478 h 2442692"/>
              <a:gd name="connsiteX88" fmla="*/ 1378312 w 2445350"/>
              <a:gd name="connsiteY88" fmla="*/ 120526 h 2442692"/>
              <a:gd name="connsiteX89" fmla="*/ 1406691 w 2445350"/>
              <a:gd name="connsiteY89" fmla="*/ 167034 h 2442692"/>
              <a:gd name="connsiteX90" fmla="*/ 1449765 w 2445350"/>
              <a:gd name="connsiteY90" fmla="*/ 197636 h 2442692"/>
              <a:gd name="connsiteX91" fmla="*/ 1482777 w 2445350"/>
              <a:gd name="connsiteY91" fmla="*/ 200728 h 2442692"/>
              <a:gd name="connsiteX92" fmla="*/ 1479550 w 2445350"/>
              <a:gd name="connsiteY92" fmla="*/ 111156 h 2442692"/>
              <a:gd name="connsiteX93" fmla="*/ 1454202 w 2445350"/>
              <a:gd name="connsiteY93" fmla="*/ 73728 h 2442692"/>
              <a:gd name="connsiteX94" fmla="*/ 1482777 w 2445350"/>
              <a:gd name="connsiteY94" fmla="*/ 35628 h 2442692"/>
              <a:gd name="connsiteX95" fmla="*/ 1510018 w 2445350"/>
              <a:gd name="connsiteY95" fmla="*/ 0 h 2442692"/>
              <a:gd name="connsiteX96" fmla="*/ 1583467 w 2445350"/>
              <a:gd name="connsiteY96" fmla="*/ 31160 h 2442692"/>
              <a:gd name="connsiteX97" fmla="*/ 1624835 w 2445350"/>
              <a:gd name="connsiteY97" fmla="*/ 116854 h 2442692"/>
              <a:gd name="connsiteX98" fmla="*/ 1617730 w 2445350"/>
              <a:gd name="connsiteY98" fmla="*/ 276194 h 2442692"/>
              <a:gd name="connsiteX99" fmla="*/ 1648725 w 2445350"/>
              <a:gd name="connsiteY99" fmla="*/ 310167 h 2442692"/>
              <a:gd name="connsiteX100" fmla="*/ 1692875 w 2445350"/>
              <a:gd name="connsiteY100" fmla="*/ 309216 h 2442692"/>
              <a:gd name="connsiteX101" fmla="*/ 1724077 w 2445350"/>
              <a:gd name="connsiteY101" fmla="*/ 467428 h 2442692"/>
              <a:gd name="connsiteX102" fmla="*/ 1718761 w 2445350"/>
              <a:gd name="connsiteY102" fmla="*/ 583507 h 2442692"/>
              <a:gd name="connsiteX103" fmla="*/ 1703703 w 2445350"/>
              <a:gd name="connsiteY103" fmla="*/ 738989 h 2442692"/>
              <a:gd name="connsiteX104" fmla="*/ 1736467 w 2445350"/>
              <a:gd name="connsiteY104" fmla="*/ 762817 h 2442692"/>
              <a:gd name="connsiteX105" fmla="*/ 1870499 w 2445350"/>
              <a:gd name="connsiteY105" fmla="*/ 774731 h 2442692"/>
              <a:gd name="connsiteX106" fmla="*/ 2007510 w 2445350"/>
              <a:gd name="connsiteY106" fmla="*/ 819408 h 2442692"/>
              <a:gd name="connsiteX107" fmla="*/ 2070059 w 2445350"/>
              <a:gd name="connsiteY107" fmla="*/ 876000 h 2442692"/>
              <a:gd name="connsiteX108" fmla="*/ 2192177 w 2445350"/>
              <a:gd name="connsiteY108" fmla="*/ 911742 h 2442692"/>
              <a:gd name="connsiteX109" fmla="*/ 2320253 w 2445350"/>
              <a:gd name="connsiteY109" fmla="*/ 941527 h 2442692"/>
              <a:gd name="connsiteX110" fmla="*/ 2385780 w 2445350"/>
              <a:gd name="connsiteY110"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1104952 w 2445350"/>
              <a:gd name="connsiteY82" fmla="*/ 181678 h 2442692"/>
              <a:gd name="connsiteX83" fmla="*/ 1028752 w 2445350"/>
              <a:gd name="connsiteY83" fmla="*/ 184853 h 2442692"/>
              <a:gd name="connsiteX84" fmla="*/ 1106079 w 2445350"/>
              <a:gd name="connsiteY84" fmla="*/ 43054 h 2442692"/>
              <a:gd name="connsiteX85" fmla="*/ 1139877 w 2445350"/>
              <a:gd name="connsiteY85" fmla="*/ 16578 h 2442692"/>
              <a:gd name="connsiteX86" fmla="*/ 1231952 w 2445350"/>
              <a:gd name="connsiteY86" fmla="*/ 121353 h 2442692"/>
              <a:gd name="connsiteX87" fmla="*/ 1327202 w 2445350"/>
              <a:gd name="connsiteY87" fmla="*/ 105478 h 2442692"/>
              <a:gd name="connsiteX88" fmla="*/ 1378312 w 2445350"/>
              <a:gd name="connsiteY88" fmla="*/ 120526 h 2442692"/>
              <a:gd name="connsiteX89" fmla="*/ 1406691 w 2445350"/>
              <a:gd name="connsiteY89" fmla="*/ 167034 h 2442692"/>
              <a:gd name="connsiteX90" fmla="*/ 1449765 w 2445350"/>
              <a:gd name="connsiteY90" fmla="*/ 197636 h 2442692"/>
              <a:gd name="connsiteX91" fmla="*/ 1482777 w 2445350"/>
              <a:gd name="connsiteY91" fmla="*/ 200728 h 2442692"/>
              <a:gd name="connsiteX92" fmla="*/ 1479550 w 2445350"/>
              <a:gd name="connsiteY92" fmla="*/ 111156 h 2442692"/>
              <a:gd name="connsiteX93" fmla="*/ 1454202 w 2445350"/>
              <a:gd name="connsiteY93" fmla="*/ 73728 h 2442692"/>
              <a:gd name="connsiteX94" fmla="*/ 1482777 w 2445350"/>
              <a:gd name="connsiteY94" fmla="*/ 35628 h 2442692"/>
              <a:gd name="connsiteX95" fmla="*/ 1510018 w 2445350"/>
              <a:gd name="connsiteY95" fmla="*/ 0 h 2442692"/>
              <a:gd name="connsiteX96" fmla="*/ 1583467 w 2445350"/>
              <a:gd name="connsiteY96" fmla="*/ 31160 h 2442692"/>
              <a:gd name="connsiteX97" fmla="*/ 1624835 w 2445350"/>
              <a:gd name="connsiteY97" fmla="*/ 116854 h 2442692"/>
              <a:gd name="connsiteX98" fmla="*/ 1617730 w 2445350"/>
              <a:gd name="connsiteY98" fmla="*/ 276194 h 2442692"/>
              <a:gd name="connsiteX99" fmla="*/ 1648725 w 2445350"/>
              <a:gd name="connsiteY99" fmla="*/ 310167 h 2442692"/>
              <a:gd name="connsiteX100" fmla="*/ 1692875 w 2445350"/>
              <a:gd name="connsiteY100" fmla="*/ 309216 h 2442692"/>
              <a:gd name="connsiteX101" fmla="*/ 1724077 w 2445350"/>
              <a:gd name="connsiteY101" fmla="*/ 467428 h 2442692"/>
              <a:gd name="connsiteX102" fmla="*/ 1718761 w 2445350"/>
              <a:gd name="connsiteY102" fmla="*/ 583507 h 2442692"/>
              <a:gd name="connsiteX103" fmla="*/ 1703703 w 2445350"/>
              <a:gd name="connsiteY103" fmla="*/ 738989 h 2442692"/>
              <a:gd name="connsiteX104" fmla="*/ 1736467 w 2445350"/>
              <a:gd name="connsiteY104" fmla="*/ 762817 h 2442692"/>
              <a:gd name="connsiteX105" fmla="*/ 1870499 w 2445350"/>
              <a:gd name="connsiteY105" fmla="*/ 774731 h 2442692"/>
              <a:gd name="connsiteX106" fmla="*/ 2007510 w 2445350"/>
              <a:gd name="connsiteY106" fmla="*/ 819408 h 2442692"/>
              <a:gd name="connsiteX107" fmla="*/ 2070059 w 2445350"/>
              <a:gd name="connsiteY107" fmla="*/ 876000 h 2442692"/>
              <a:gd name="connsiteX108" fmla="*/ 2192177 w 2445350"/>
              <a:gd name="connsiteY108" fmla="*/ 911742 h 2442692"/>
              <a:gd name="connsiteX109" fmla="*/ 2320253 w 2445350"/>
              <a:gd name="connsiteY109" fmla="*/ 941527 h 2442692"/>
              <a:gd name="connsiteX110" fmla="*/ 2385780 w 2445350"/>
              <a:gd name="connsiteY110"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1104952 w 2445350"/>
              <a:gd name="connsiteY82" fmla="*/ 181678 h 2442692"/>
              <a:gd name="connsiteX83" fmla="*/ 1028752 w 2445350"/>
              <a:gd name="connsiteY83" fmla="*/ 184853 h 2442692"/>
              <a:gd name="connsiteX84" fmla="*/ 1098602 w 2445350"/>
              <a:gd name="connsiteY84" fmla="*/ 95953 h 2442692"/>
              <a:gd name="connsiteX85" fmla="*/ 1106079 w 2445350"/>
              <a:gd name="connsiteY85" fmla="*/ 43054 h 2442692"/>
              <a:gd name="connsiteX86" fmla="*/ 1139877 w 2445350"/>
              <a:gd name="connsiteY86" fmla="*/ 16578 h 2442692"/>
              <a:gd name="connsiteX87" fmla="*/ 1231952 w 2445350"/>
              <a:gd name="connsiteY87" fmla="*/ 121353 h 2442692"/>
              <a:gd name="connsiteX88" fmla="*/ 1327202 w 2445350"/>
              <a:gd name="connsiteY88" fmla="*/ 105478 h 2442692"/>
              <a:gd name="connsiteX89" fmla="*/ 1378312 w 2445350"/>
              <a:gd name="connsiteY89" fmla="*/ 120526 h 2442692"/>
              <a:gd name="connsiteX90" fmla="*/ 1406691 w 2445350"/>
              <a:gd name="connsiteY90" fmla="*/ 167034 h 2442692"/>
              <a:gd name="connsiteX91" fmla="*/ 1449765 w 2445350"/>
              <a:gd name="connsiteY91" fmla="*/ 197636 h 2442692"/>
              <a:gd name="connsiteX92" fmla="*/ 1482777 w 2445350"/>
              <a:gd name="connsiteY92" fmla="*/ 200728 h 2442692"/>
              <a:gd name="connsiteX93" fmla="*/ 1479550 w 2445350"/>
              <a:gd name="connsiteY93" fmla="*/ 111156 h 2442692"/>
              <a:gd name="connsiteX94" fmla="*/ 1454202 w 2445350"/>
              <a:gd name="connsiteY94" fmla="*/ 73728 h 2442692"/>
              <a:gd name="connsiteX95" fmla="*/ 1482777 w 2445350"/>
              <a:gd name="connsiteY95" fmla="*/ 35628 h 2442692"/>
              <a:gd name="connsiteX96" fmla="*/ 1510018 w 2445350"/>
              <a:gd name="connsiteY96" fmla="*/ 0 h 2442692"/>
              <a:gd name="connsiteX97" fmla="*/ 1583467 w 2445350"/>
              <a:gd name="connsiteY97" fmla="*/ 31160 h 2442692"/>
              <a:gd name="connsiteX98" fmla="*/ 1624835 w 2445350"/>
              <a:gd name="connsiteY98" fmla="*/ 116854 h 2442692"/>
              <a:gd name="connsiteX99" fmla="*/ 1617730 w 2445350"/>
              <a:gd name="connsiteY99" fmla="*/ 276194 h 2442692"/>
              <a:gd name="connsiteX100" fmla="*/ 1648725 w 2445350"/>
              <a:gd name="connsiteY100" fmla="*/ 310167 h 2442692"/>
              <a:gd name="connsiteX101" fmla="*/ 1692875 w 2445350"/>
              <a:gd name="connsiteY101" fmla="*/ 309216 h 2442692"/>
              <a:gd name="connsiteX102" fmla="*/ 1724077 w 2445350"/>
              <a:gd name="connsiteY102" fmla="*/ 467428 h 2442692"/>
              <a:gd name="connsiteX103" fmla="*/ 1718761 w 2445350"/>
              <a:gd name="connsiteY103" fmla="*/ 583507 h 2442692"/>
              <a:gd name="connsiteX104" fmla="*/ 1703703 w 2445350"/>
              <a:gd name="connsiteY104" fmla="*/ 738989 h 2442692"/>
              <a:gd name="connsiteX105" fmla="*/ 1736467 w 2445350"/>
              <a:gd name="connsiteY105" fmla="*/ 762817 h 2442692"/>
              <a:gd name="connsiteX106" fmla="*/ 1870499 w 2445350"/>
              <a:gd name="connsiteY106" fmla="*/ 774731 h 2442692"/>
              <a:gd name="connsiteX107" fmla="*/ 2007510 w 2445350"/>
              <a:gd name="connsiteY107" fmla="*/ 819408 h 2442692"/>
              <a:gd name="connsiteX108" fmla="*/ 2070059 w 2445350"/>
              <a:gd name="connsiteY108" fmla="*/ 876000 h 2442692"/>
              <a:gd name="connsiteX109" fmla="*/ 2192177 w 2445350"/>
              <a:gd name="connsiteY109" fmla="*/ 911742 h 2442692"/>
              <a:gd name="connsiteX110" fmla="*/ 2320253 w 2445350"/>
              <a:gd name="connsiteY110" fmla="*/ 941527 h 2442692"/>
              <a:gd name="connsiteX111" fmla="*/ 2385780 w 2445350"/>
              <a:gd name="connsiteY111"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1016052 w 2445350"/>
              <a:gd name="connsiteY82" fmla="*/ 330903 h 2442692"/>
              <a:gd name="connsiteX83" fmla="*/ 1028752 w 2445350"/>
              <a:gd name="connsiteY83" fmla="*/ 184853 h 2442692"/>
              <a:gd name="connsiteX84" fmla="*/ 1098602 w 2445350"/>
              <a:gd name="connsiteY84" fmla="*/ 95953 h 2442692"/>
              <a:gd name="connsiteX85" fmla="*/ 1106079 w 2445350"/>
              <a:gd name="connsiteY85" fmla="*/ 43054 h 2442692"/>
              <a:gd name="connsiteX86" fmla="*/ 1139877 w 2445350"/>
              <a:gd name="connsiteY86" fmla="*/ 16578 h 2442692"/>
              <a:gd name="connsiteX87" fmla="*/ 1231952 w 2445350"/>
              <a:gd name="connsiteY87" fmla="*/ 121353 h 2442692"/>
              <a:gd name="connsiteX88" fmla="*/ 1327202 w 2445350"/>
              <a:gd name="connsiteY88" fmla="*/ 105478 h 2442692"/>
              <a:gd name="connsiteX89" fmla="*/ 1378312 w 2445350"/>
              <a:gd name="connsiteY89" fmla="*/ 120526 h 2442692"/>
              <a:gd name="connsiteX90" fmla="*/ 1406691 w 2445350"/>
              <a:gd name="connsiteY90" fmla="*/ 167034 h 2442692"/>
              <a:gd name="connsiteX91" fmla="*/ 1449765 w 2445350"/>
              <a:gd name="connsiteY91" fmla="*/ 197636 h 2442692"/>
              <a:gd name="connsiteX92" fmla="*/ 1482777 w 2445350"/>
              <a:gd name="connsiteY92" fmla="*/ 200728 h 2442692"/>
              <a:gd name="connsiteX93" fmla="*/ 1479550 w 2445350"/>
              <a:gd name="connsiteY93" fmla="*/ 111156 h 2442692"/>
              <a:gd name="connsiteX94" fmla="*/ 1454202 w 2445350"/>
              <a:gd name="connsiteY94" fmla="*/ 73728 h 2442692"/>
              <a:gd name="connsiteX95" fmla="*/ 1482777 w 2445350"/>
              <a:gd name="connsiteY95" fmla="*/ 35628 h 2442692"/>
              <a:gd name="connsiteX96" fmla="*/ 1510018 w 2445350"/>
              <a:gd name="connsiteY96" fmla="*/ 0 h 2442692"/>
              <a:gd name="connsiteX97" fmla="*/ 1583467 w 2445350"/>
              <a:gd name="connsiteY97" fmla="*/ 31160 h 2442692"/>
              <a:gd name="connsiteX98" fmla="*/ 1624835 w 2445350"/>
              <a:gd name="connsiteY98" fmla="*/ 116854 h 2442692"/>
              <a:gd name="connsiteX99" fmla="*/ 1617730 w 2445350"/>
              <a:gd name="connsiteY99" fmla="*/ 276194 h 2442692"/>
              <a:gd name="connsiteX100" fmla="*/ 1648725 w 2445350"/>
              <a:gd name="connsiteY100" fmla="*/ 310167 h 2442692"/>
              <a:gd name="connsiteX101" fmla="*/ 1692875 w 2445350"/>
              <a:gd name="connsiteY101" fmla="*/ 309216 h 2442692"/>
              <a:gd name="connsiteX102" fmla="*/ 1724077 w 2445350"/>
              <a:gd name="connsiteY102" fmla="*/ 467428 h 2442692"/>
              <a:gd name="connsiteX103" fmla="*/ 1718761 w 2445350"/>
              <a:gd name="connsiteY103" fmla="*/ 583507 h 2442692"/>
              <a:gd name="connsiteX104" fmla="*/ 1703703 w 2445350"/>
              <a:gd name="connsiteY104" fmla="*/ 738989 h 2442692"/>
              <a:gd name="connsiteX105" fmla="*/ 1736467 w 2445350"/>
              <a:gd name="connsiteY105" fmla="*/ 762817 h 2442692"/>
              <a:gd name="connsiteX106" fmla="*/ 1870499 w 2445350"/>
              <a:gd name="connsiteY106" fmla="*/ 774731 h 2442692"/>
              <a:gd name="connsiteX107" fmla="*/ 2007510 w 2445350"/>
              <a:gd name="connsiteY107" fmla="*/ 819408 h 2442692"/>
              <a:gd name="connsiteX108" fmla="*/ 2070059 w 2445350"/>
              <a:gd name="connsiteY108" fmla="*/ 876000 h 2442692"/>
              <a:gd name="connsiteX109" fmla="*/ 2192177 w 2445350"/>
              <a:gd name="connsiteY109" fmla="*/ 911742 h 2442692"/>
              <a:gd name="connsiteX110" fmla="*/ 2320253 w 2445350"/>
              <a:gd name="connsiteY110" fmla="*/ 941527 h 2442692"/>
              <a:gd name="connsiteX111" fmla="*/ 2385780 w 2445350"/>
              <a:gd name="connsiteY111"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1016052 w 2445350"/>
              <a:gd name="connsiteY82" fmla="*/ 330903 h 2442692"/>
              <a:gd name="connsiteX83" fmla="*/ 1089077 w 2445350"/>
              <a:gd name="connsiteY83" fmla="*/ 159453 h 2442692"/>
              <a:gd name="connsiteX84" fmla="*/ 1098602 w 2445350"/>
              <a:gd name="connsiteY84" fmla="*/ 95953 h 2442692"/>
              <a:gd name="connsiteX85" fmla="*/ 1106079 w 2445350"/>
              <a:gd name="connsiteY85" fmla="*/ 43054 h 2442692"/>
              <a:gd name="connsiteX86" fmla="*/ 1139877 w 2445350"/>
              <a:gd name="connsiteY86" fmla="*/ 16578 h 2442692"/>
              <a:gd name="connsiteX87" fmla="*/ 1231952 w 2445350"/>
              <a:gd name="connsiteY87" fmla="*/ 121353 h 2442692"/>
              <a:gd name="connsiteX88" fmla="*/ 1327202 w 2445350"/>
              <a:gd name="connsiteY88" fmla="*/ 105478 h 2442692"/>
              <a:gd name="connsiteX89" fmla="*/ 1378312 w 2445350"/>
              <a:gd name="connsiteY89" fmla="*/ 120526 h 2442692"/>
              <a:gd name="connsiteX90" fmla="*/ 1406691 w 2445350"/>
              <a:gd name="connsiteY90" fmla="*/ 167034 h 2442692"/>
              <a:gd name="connsiteX91" fmla="*/ 1449765 w 2445350"/>
              <a:gd name="connsiteY91" fmla="*/ 197636 h 2442692"/>
              <a:gd name="connsiteX92" fmla="*/ 1482777 w 2445350"/>
              <a:gd name="connsiteY92" fmla="*/ 200728 h 2442692"/>
              <a:gd name="connsiteX93" fmla="*/ 1479550 w 2445350"/>
              <a:gd name="connsiteY93" fmla="*/ 111156 h 2442692"/>
              <a:gd name="connsiteX94" fmla="*/ 1454202 w 2445350"/>
              <a:gd name="connsiteY94" fmla="*/ 73728 h 2442692"/>
              <a:gd name="connsiteX95" fmla="*/ 1482777 w 2445350"/>
              <a:gd name="connsiteY95" fmla="*/ 35628 h 2442692"/>
              <a:gd name="connsiteX96" fmla="*/ 1510018 w 2445350"/>
              <a:gd name="connsiteY96" fmla="*/ 0 h 2442692"/>
              <a:gd name="connsiteX97" fmla="*/ 1583467 w 2445350"/>
              <a:gd name="connsiteY97" fmla="*/ 31160 h 2442692"/>
              <a:gd name="connsiteX98" fmla="*/ 1624835 w 2445350"/>
              <a:gd name="connsiteY98" fmla="*/ 116854 h 2442692"/>
              <a:gd name="connsiteX99" fmla="*/ 1617730 w 2445350"/>
              <a:gd name="connsiteY99" fmla="*/ 276194 h 2442692"/>
              <a:gd name="connsiteX100" fmla="*/ 1648725 w 2445350"/>
              <a:gd name="connsiteY100" fmla="*/ 310167 h 2442692"/>
              <a:gd name="connsiteX101" fmla="*/ 1692875 w 2445350"/>
              <a:gd name="connsiteY101" fmla="*/ 309216 h 2442692"/>
              <a:gd name="connsiteX102" fmla="*/ 1724077 w 2445350"/>
              <a:gd name="connsiteY102" fmla="*/ 467428 h 2442692"/>
              <a:gd name="connsiteX103" fmla="*/ 1718761 w 2445350"/>
              <a:gd name="connsiteY103" fmla="*/ 583507 h 2442692"/>
              <a:gd name="connsiteX104" fmla="*/ 1703703 w 2445350"/>
              <a:gd name="connsiteY104" fmla="*/ 738989 h 2442692"/>
              <a:gd name="connsiteX105" fmla="*/ 1736467 w 2445350"/>
              <a:gd name="connsiteY105" fmla="*/ 762817 h 2442692"/>
              <a:gd name="connsiteX106" fmla="*/ 1870499 w 2445350"/>
              <a:gd name="connsiteY106" fmla="*/ 774731 h 2442692"/>
              <a:gd name="connsiteX107" fmla="*/ 2007510 w 2445350"/>
              <a:gd name="connsiteY107" fmla="*/ 819408 h 2442692"/>
              <a:gd name="connsiteX108" fmla="*/ 2070059 w 2445350"/>
              <a:gd name="connsiteY108" fmla="*/ 876000 h 2442692"/>
              <a:gd name="connsiteX109" fmla="*/ 2192177 w 2445350"/>
              <a:gd name="connsiteY109" fmla="*/ 911742 h 2442692"/>
              <a:gd name="connsiteX110" fmla="*/ 2320253 w 2445350"/>
              <a:gd name="connsiteY110" fmla="*/ 941527 h 2442692"/>
              <a:gd name="connsiteX111" fmla="*/ 2385780 w 2445350"/>
              <a:gd name="connsiteY111"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1009702 w 2445350"/>
              <a:gd name="connsiteY82" fmla="*/ 295978 h 2442692"/>
              <a:gd name="connsiteX83" fmla="*/ 1089077 w 2445350"/>
              <a:gd name="connsiteY83" fmla="*/ 159453 h 2442692"/>
              <a:gd name="connsiteX84" fmla="*/ 1098602 w 2445350"/>
              <a:gd name="connsiteY84" fmla="*/ 95953 h 2442692"/>
              <a:gd name="connsiteX85" fmla="*/ 1106079 w 2445350"/>
              <a:gd name="connsiteY85" fmla="*/ 43054 h 2442692"/>
              <a:gd name="connsiteX86" fmla="*/ 1139877 w 2445350"/>
              <a:gd name="connsiteY86" fmla="*/ 16578 h 2442692"/>
              <a:gd name="connsiteX87" fmla="*/ 1231952 w 2445350"/>
              <a:gd name="connsiteY87" fmla="*/ 121353 h 2442692"/>
              <a:gd name="connsiteX88" fmla="*/ 1327202 w 2445350"/>
              <a:gd name="connsiteY88" fmla="*/ 105478 h 2442692"/>
              <a:gd name="connsiteX89" fmla="*/ 1378312 w 2445350"/>
              <a:gd name="connsiteY89" fmla="*/ 120526 h 2442692"/>
              <a:gd name="connsiteX90" fmla="*/ 1406691 w 2445350"/>
              <a:gd name="connsiteY90" fmla="*/ 167034 h 2442692"/>
              <a:gd name="connsiteX91" fmla="*/ 1449765 w 2445350"/>
              <a:gd name="connsiteY91" fmla="*/ 197636 h 2442692"/>
              <a:gd name="connsiteX92" fmla="*/ 1482777 w 2445350"/>
              <a:gd name="connsiteY92" fmla="*/ 200728 h 2442692"/>
              <a:gd name="connsiteX93" fmla="*/ 1479550 w 2445350"/>
              <a:gd name="connsiteY93" fmla="*/ 111156 h 2442692"/>
              <a:gd name="connsiteX94" fmla="*/ 1454202 w 2445350"/>
              <a:gd name="connsiteY94" fmla="*/ 73728 h 2442692"/>
              <a:gd name="connsiteX95" fmla="*/ 1482777 w 2445350"/>
              <a:gd name="connsiteY95" fmla="*/ 35628 h 2442692"/>
              <a:gd name="connsiteX96" fmla="*/ 1510018 w 2445350"/>
              <a:gd name="connsiteY96" fmla="*/ 0 h 2442692"/>
              <a:gd name="connsiteX97" fmla="*/ 1583467 w 2445350"/>
              <a:gd name="connsiteY97" fmla="*/ 31160 h 2442692"/>
              <a:gd name="connsiteX98" fmla="*/ 1624835 w 2445350"/>
              <a:gd name="connsiteY98" fmla="*/ 116854 h 2442692"/>
              <a:gd name="connsiteX99" fmla="*/ 1617730 w 2445350"/>
              <a:gd name="connsiteY99" fmla="*/ 276194 h 2442692"/>
              <a:gd name="connsiteX100" fmla="*/ 1648725 w 2445350"/>
              <a:gd name="connsiteY100" fmla="*/ 310167 h 2442692"/>
              <a:gd name="connsiteX101" fmla="*/ 1692875 w 2445350"/>
              <a:gd name="connsiteY101" fmla="*/ 309216 h 2442692"/>
              <a:gd name="connsiteX102" fmla="*/ 1724077 w 2445350"/>
              <a:gd name="connsiteY102" fmla="*/ 467428 h 2442692"/>
              <a:gd name="connsiteX103" fmla="*/ 1718761 w 2445350"/>
              <a:gd name="connsiteY103" fmla="*/ 583507 h 2442692"/>
              <a:gd name="connsiteX104" fmla="*/ 1703703 w 2445350"/>
              <a:gd name="connsiteY104" fmla="*/ 738989 h 2442692"/>
              <a:gd name="connsiteX105" fmla="*/ 1736467 w 2445350"/>
              <a:gd name="connsiteY105" fmla="*/ 762817 h 2442692"/>
              <a:gd name="connsiteX106" fmla="*/ 1870499 w 2445350"/>
              <a:gd name="connsiteY106" fmla="*/ 774731 h 2442692"/>
              <a:gd name="connsiteX107" fmla="*/ 2007510 w 2445350"/>
              <a:gd name="connsiteY107" fmla="*/ 819408 h 2442692"/>
              <a:gd name="connsiteX108" fmla="*/ 2070059 w 2445350"/>
              <a:gd name="connsiteY108" fmla="*/ 876000 h 2442692"/>
              <a:gd name="connsiteX109" fmla="*/ 2192177 w 2445350"/>
              <a:gd name="connsiteY109" fmla="*/ 911742 h 2442692"/>
              <a:gd name="connsiteX110" fmla="*/ 2320253 w 2445350"/>
              <a:gd name="connsiteY110" fmla="*/ 941527 h 2442692"/>
              <a:gd name="connsiteX111" fmla="*/ 2385780 w 2445350"/>
              <a:gd name="connsiteY111"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914400 w 2445350"/>
              <a:gd name="connsiteY81" fmla="*/ 357741 h 2442692"/>
              <a:gd name="connsiteX82" fmla="*/ 1009702 w 2445350"/>
              <a:gd name="connsiteY82" fmla="*/ 295978 h 2442692"/>
              <a:gd name="connsiteX83" fmla="*/ 1089077 w 2445350"/>
              <a:gd name="connsiteY83" fmla="*/ 159453 h 2442692"/>
              <a:gd name="connsiteX84" fmla="*/ 1098602 w 2445350"/>
              <a:gd name="connsiteY84" fmla="*/ 95953 h 2442692"/>
              <a:gd name="connsiteX85" fmla="*/ 1106079 w 2445350"/>
              <a:gd name="connsiteY85" fmla="*/ 43054 h 2442692"/>
              <a:gd name="connsiteX86" fmla="*/ 1139877 w 2445350"/>
              <a:gd name="connsiteY86" fmla="*/ 16578 h 2442692"/>
              <a:gd name="connsiteX87" fmla="*/ 1231952 w 2445350"/>
              <a:gd name="connsiteY87" fmla="*/ 121353 h 2442692"/>
              <a:gd name="connsiteX88" fmla="*/ 1327202 w 2445350"/>
              <a:gd name="connsiteY88" fmla="*/ 105478 h 2442692"/>
              <a:gd name="connsiteX89" fmla="*/ 1378312 w 2445350"/>
              <a:gd name="connsiteY89" fmla="*/ 120526 h 2442692"/>
              <a:gd name="connsiteX90" fmla="*/ 1406691 w 2445350"/>
              <a:gd name="connsiteY90" fmla="*/ 167034 h 2442692"/>
              <a:gd name="connsiteX91" fmla="*/ 1449765 w 2445350"/>
              <a:gd name="connsiteY91" fmla="*/ 197636 h 2442692"/>
              <a:gd name="connsiteX92" fmla="*/ 1482777 w 2445350"/>
              <a:gd name="connsiteY92" fmla="*/ 200728 h 2442692"/>
              <a:gd name="connsiteX93" fmla="*/ 1479550 w 2445350"/>
              <a:gd name="connsiteY93" fmla="*/ 111156 h 2442692"/>
              <a:gd name="connsiteX94" fmla="*/ 1454202 w 2445350"/>
              <a:gd name="connsiteY94" fmla="*/ 73728 h 2442692"/>
              <a:gd name="connsiteX95" fmla="*/ 1482777 w 2445350"/>
              <a:gd name="connsiteY95" fmla="*/ 35628 h 2442692"/>
              <a:gd name="connsiteX96" fmla="*/ 1510018 w 2445350"/>
              <a:gd name="connsiteY96" fmla="*/ 0 h 2442692"/>
              <a:gd name="connsiteX97" fmla="*/ 1583467 w 2445350"/>
              <a:gd name="connsiteY97" fmla="*/ 31160 h 2442692"/>
              <a:gd name="connsiteX98" fmla="*/ 1624835 w 2445350"/>
              <a:gd name="connsiteY98" fmla="*/ 116854 h 2442692"/>
              <a:gd name="connsiteX99" fmla="*/ 1617730 w 2445350"/>
              <a:gd name="connsiteY99" fmla="*/ 276194 h 2442692"/>
              <a:gd name="connsiteX100" fmla="*/ 1648725 w 2445350"/>
              <a:gd name="connsiteY100" fmla="*/ 310167 h 2442692"/>
              <a:gd name="connsiteX101" fmla="*/ 1692875 w 2445350"/>
              <a:gd name="connsiteY101" fmla="*/ 309216 h 2442692"/>
              <a:gd name="connsiteX102" fmla="*/ 1724077 w 2445350"/>
              <a:gd name="connsiteY102" fmla="*/ 467428 h 2442692"/>
              <a:gd name="connsiteX103" fmla="*/ 1718761 w 2445350"/>
              <a:gd name="connsiteY103" fmla="*/ 583507 h 2442692"/>
              <a:gd name="connsiteX104" fmla="*/ 1703703 w 2445350"/>
              <a:gd name="connsiteY104" fmla="*/ 738989 h 2442692"/>
              <a:gd name="connsiteX105" fmla="*/ 1736467 w 2445350"/>
              <a:gd name="connsiteY105" fmla="*/ 762817 h 2442692"/>
              <a:gd name="connsiteX106" fmla="*/ 1870499 w 2445350"/>
              <a:gd name="connsiteY106" fmla="*/ 774731 h 2442692"/>
              <a:gd name="connsiteX107" fmla="*/ 2007510 w 2445350"/>
              <a:gd name="connsiteY107" fmla="*/ 819408 h 2442692"/>
              <a:gd name="connsiteX108" fmla="*/ 2070059 w 2445350"/>
              <a:gd name="connsiteY108" fmla="*/ 876000 h 2442692"/>
              <a:gd name="connsiteX109" fmla="*/ 2192177 w 2445350"/>
              <a:gd name="connsiteY109" fmla="*/ 911742 h 2442692"/>
              <a:gd name="connsiteX110" fmla="*/ 2320253 w 2445350"/>
              <a:gd name="connsiteY110" fmla="*/ 941527 h 2442692"/>
              <a:gd name="connsiteX111" fmla="*/ 2385780 w 2445350"/>
              <a:gd name="connsiteY111"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1019175 w 2445350"/>
              <a:gd name="connsiteY81" fmla="*/ 389491 h 2442692"/>
              <a:gd name="connsiteX82" fmla="*/ 1009702 w 2445350"/>
              <a:gd name="connsiteY82" fmla="*/ 295978 h 2442692"/>
              <a:gd name="connsiteX83" fmla="*/ 1089077 w 2445350"/>
              <a:gd name="connsiteY83" fmla="*/ 159453 h 2442692"/>
              <a:gd name="connsiteX84" fmla="*/ 1098602 w 2445350"/>
              <a:gd name="connsiteY84" fmla="*/ 95953 h 2442692"/>
              <a:gd name="connsiteX85" fmla="*/ 1106079 w 2445350"/>
              <a:gd name="connsiteY85" fmla="*/ 43054 h 2442692"/>
              <a:gd name="connsiteX86" fmla="*/ 1139877 w 2445350"/>
              <a:gd name="connsiteY86" fmla="*/ 16578 h 2442692"/>
              <a:gd name="connsiteX87" fmla="*/ 1231952 w 2445350"/>
              <a:gd name="connsiteY87" fmla="*/ 121353 h 2442692"/>
              <a:gd name="connsiteX88" fmla="*/ 1327202 w 2445350"/>
              <a:gd name="connsiteY88" fmla="*/ 105478 h 2442692"/>
              <a:gd name="connsiteX89" fmla="*/ 1378312 w 2445350"/>
              <a:gd name="connsiteY89" fmla="*/ 120526 h 2442692"/>
              <a:gd name="connsiteX90" fmla="*/ 1406691 w 2445350"/>
              <a:gd name="connsiteY90" fmla="*/ 167034 h 2442692"/>
              <a:gd name="connsiteX91" fmla="*/ 1449765 w 2445350"/>
              <a:gd name="connsiteY91" fmla="*/ 197636 h 2442692"/>
              <a:gd name="connsiteX92" fmla="*/ 1482777 w 2445350"/>
              <a:gd name="connsiteY92" fmla="*/ 200728 h 2442692"/>
              <a:gd name="connsiteX93" fmla="*/ 1479550 w 2445350"/>
              <a:gd name="connsiteY93" fmla="*/ 111156 h 2442692"/>
              <a:gd name="connsiteX94" fmla="*/ 1454202 w 2445350"/>
              <a:gd name="connsiteY94" fmla="*/ 73728 h 2442692"/>
              <a:gd name="connsiteX95" fmla="*/ 1482777 w 2445350"/>
              <a:gd name="connsiteY95" fmla="*/ 35628 h 2442692"/>
              <a:gd name="connsiteX96" fmla="*/ 1510018 w 2445350"/>
              <a:gd name="connsiteY96" fmla="*/ 0 h 2442692"/>
              <a:gd name="connsiteX97" fmla="*/ 1583467 w 2445350"/>
              <a:gd name="connsiteY97" fmla="*/ 31160 h 2442692"/>
              <a:gd name="connsiteX98" fmla="*/ 1624835 w 2445350"/>
              <a:gd name="connsiteY98" fmla="*/ 116854 h 2442692"/>
              <a:gd name="connsiteX99" fmla="*/ 1617730 w 2445350"/>
              <a:gd name="connsiteY99" fmla="*/ 276194 h 2442692"/>
              <a:gd name="connsiteX100" fmla="*/ 1648725 w 2445350"/>
              <a:gd name="connsiteY100" fmla="*/ 310167 h 2442692"/>
              <a:gd name="connsiteX101" fmla="*/ 1692875 w 2445350"/>
              <a:gd name="connsiteY101" fmla="*/ 309216 h 2442692"/>
              <a:gd name="connsiteX102" fmla="*/ 1724077 w 2445350"/>
              <a:gd name="connsiteY102" fmla="*/ 467428 h 2442692"/>
              <a:gd name="connsiteX103" fmla="*/ 1718761 w 2445350"/>
              <a:gd name="connsiteY103" fmla="*/ 583507 h 2442692"/>
              <a:gd name="connsiteX104" fmla="*/ 1703703 w 2445350"/>
              <a:gd name="connsiteY104" fmla="*/ 738989 h 2442692"/>
              <a:gd name="connsiteX105" fmla="*/ 1736467 w 2445350"/>
              <a:gd name="connsiteY105" fmla="*/ 762817 h 2442692"/>
              <a:gd name="connsiteX106" fmla="*/ 1870499 w 2445350"/>
              <a:gd name="connsiteY106" fmla="*/ 774731 h 2442692"/>
              <a:gd name="connsiteX107" fmla="*/ 2007510 w 2445350"/>
              <a:gd name="connsiteY107" fmla="*/ 819408 h 2442692"/>
              <a:gd name="connsiteX108" fmla="*/ 2070059 w 2445350"/>
              <a:gd name="connsiteY108" fmla="*/ 876000 h 2442692"/>
              <a:gd name="connsiteX109" fmla="*/ 2192177 w 2445350"/>
              <a:gd name="connsiteY109" fmla="*/ 911742 h 2442692"/>
              <a:gd name="connsiteX110" fmla="*/ 2320253 w 2445350"/>
              <a:gd name="connsiteY110" fmla="*/ 941527 h 2442692"/>
              <a:gd name="connsiteX111" fmla="*/ 2385780 w 2445350"/>
              <a:gd name="connsiteY111" fmla="*/ 974290 h 2442692"/>
              <a:gd name="connsiteX0" fmla="*/ 2385780 w 2445350"/>
              <a:gd name="connsiteY0" fmla="*/ 974290 h 2442692"/>
              <a:gd name="connsiteX1" fmla="*/ 2344081 w 2445350"/>
              <a:gd name="connsiteY1" fmla="*/ 1057688 h 2442692"/>
              <a:gd name="connsiteX2" fmla="*/ 2311318 w 2445350"/>
              <a:gd name="connsiteY2" fmla="*/ 1033860 h 2442692"/>
              <a:gd name="connsiteX3" fmla="*/ 2302382 w 2445350"/>
              <a:gd name="connsiteY3" fmla="*/ 1102366 h 2442692"/>
              <a:gd name="connsiteX4" fmla="*/ 2314296 w 2445350"/>
              <a:gd name="connsiteY4" fmla="*/ 1161936 h 2442692"/>
              <a:gd name="connsiteX5" fmla="*/ 2326210 w 2445350"/>
              <a:gd name="connsiteY5" fmla="*/ 1257248 h 2442692"/>
              <a:gd name="connsiteX6" fmla="*/ 2335146 w 2445350"/>
              <a:gd name="connsiteY6" fmla="*/ 1334689 h 2442692"/>
              <a:gd name="connsiteX7" fmla="*/ 2379823 w 2445350"/>
              <a:gd name="connsiteY7" fmla="*/ 1388302 h 2442692"/>
              <a:gd name="connsiteX8" fmla="*/ 2445350 w 2445350"/>
              <a:gd name="connsiteY8" fmla="*/ 1462765 h 2442692"/>
              <a:gd name="connsiteX9" fmla="*/ 2397694 w 2445350"/>
              <a:gd name="connsiteY9" fmla="*/ 1468722 h 2442692"/>
              <a:gd name="connsiteX10" fmla="*/ 2358974 w 2445350"/>
              <a:gd name="connsiteY10" fmla="*/ 1471700 h 2442692"/>
              <a:gd name="connsiteX11" fmla="*/ 2308339 w 2445350"/>
              <a:gd name="connsiteY11" fmla="*/ 1465743 h 2442692"/>
              <a:gd name="connsiteX12" fmla="*/ 2278554 w 2445350"/>
              <a:gd name="connsiteY12" fmla="*/ 1492550 h 2442692"/>
              <a:gd name="connsiteX13" fmla="*/ 2278554 w 2445350"/>
              <a:gd name="connsiteY13" fmla="*/ 1513399 h 2442692"/>
              <a:gd name="connsiteX14" fmla="*/ 2195156 w 2445350"/>
              <a:gd name="connsiteY14" fmla="*/ 1537227 h 2442692"/>
              <a:gd name="connsiteX15" fmla="*/ 2216006 w 2445350"/>
              <a:gd name="connsiteY15" fmla="*/ 1567012 h 2442692"/>
              <a:gd name="connsiteX16" fmla="*/ 2284511 w 2445350"/>
              <a:gd name="connsiteY16" fmla="*/ 1659346 h 2442692"/>
              <a:gd name="connsiteX17" fmla="*/ 2221963 w 2445350"/>
              <a:gd name="connsiteY17" fmla="*/ 1754658 h 2442692"/>
              <a:gd name="connsiteX18" fmla="*/ 2210048 w 2445350"/>
              <a:gd name="connsiteY18" fmla="*/ 1894647 h 2442692"/>
              <a:gd name="connsiteX19" fmla="*/ 2180263 w 2445350"/>
              <a:gd name="connsiteY19" fmla="*/ 2037615 h 2442692"/>
              <a:gd name="connsiteX20" fmla="*/ 2120693 w 2445350"/>
              <a:gd name="connsiteY20" fmla="*/ 2141863 h 2442692"/>
              <a:gd name="connsiteX21" fmla="*/ 2111758 w 2445350"/>
              <a:gd name="connsiteY21" fmla="*/ 2180584 h 2442692"/>
              <a:gd name="connsiteX22" fmla="*/ 2084951 w 2445350"/>
              <a:gd name="connsiteY22" fmla="*/ 2252068 h 2442692"/>
              <a:gd name="connsiteX23" fmla="*/ 2034317 w 2445350"/>
              <a:gd name="connsiteY23" fmla="*/ 2293767 h 2442692"/>
              <a:gd name="connsiteX24" fmla="*/ 1974747 w 2445350"/>
              <a:gd name="connsiteY24" fmla="*/ 2287810 h 2442692"/>
              <a:gd name="connsiteX25" fmla="*/ 1947940 w 2445350"/>
              <a:gd name="connsiteY25" fmla="*/ 2317595 h 2442692"/>
              <a:gd name="connsiteX26" fmla="*/ 1962833 w 2445350"/>
              <a:gd name="connsiteY26" fmla="*/ 2389079 h 2442692"/>
              <a:gd name="connsiteX27" fmla="*/ 1944962 w 2445350"/>
              <a:gd name="connsiteY27" fmla="*/ 2430778 h 2442692"/>
              <a:gd name="connsiteX28" fmla="*/ 1879435 w 2445350"/>
              <a:gd name="connsiteY28" fmla="*/ 2424821 h 2442692"/>
              <a:gd name="connsiteX29" fmla="*/ 1819865 w 2445350"/>
              <a:gd name="connsiteY29" fmla="*/ 2442692 h 2442692"/>
              <a:gd name="connsiteX30" fmla="*/ 1816886 w 2445350"/>
              <a:gd name="connsiteY30" fmla="*/ 2406950 h 2442692"/>
              <a:gd name="connsiteX31" fmla="*/ 1855607 w 2445350"/>
              <a:gd name="connsiteY31" fmla="*/ 2359294 h 2442692"/>
              <a:gd name="connsiteX32" fmla="*/ 1775187 w 2445350"/>
              <a:gd name="connsiteY32" fmla="*/ 2258025 h 2442692"/>
              <a:gd name="connsiteX33" fmla="*/ 1670940 w 2445350"/>
              <a:gd name="connsiteY33" fmla="*/ 2192498 h 2442692"/>
              <a:gd name="connsiteX34" fmla="*/ 1656047 w 2445350"/>
              <a:gd name="connsiteY34" fmla="*/ 2121014 h 2442692"/>
              <a:gd name="connsiteX35" fmla="*/ 1584563 w 2445350"/>
              <a:gd name="connsiteY35" fmla="*/ 2126971 h 2442692"/>
              <a:gd name="connsiteX36" fmla="*/ 1569671 w 2445350"/>
              <a:gd name="connsiteY36" fmla="*/ 1924432 h 2442692"/>
              <a:gd name="connsiteX37" fmla="*/ 1480316 w 2445350"/>
              <a:gd name="connsiteY37" fmla="*/ 1799335 h 2442692"/>
              <a:gd name="connsiteX38" fmla="*/ 1453509 w 2445350"/>
              <a:gd name="connsiteY38" fmla="*/ 1692109 h 2442692"/>
              <a:gd name="connsiteX39" fmla="*/ 1471380 w 2445350"/>
              <a:gd name="connsiteY39" fmla="*/ 1605733 h 2442692"/>
              <a:gd name="connsiteX40" fmla="*/ 1408832 w 2445350"/>
              <a:gd name="connsiteY40" fmla="*/ 1492550 h 2442692"/>
              <a:gd name="connsiteX41" fmla="*/ 1224164 w 2445350"/>
              <a:gd name="connsiteY41" fmla="*/ 1397238 h 2442692"/>
              <a:gd name="connsiteX42" fmla="*/ 1069282 w 2445350"/>
              <a:gd name="connsiteY42" fmla="*/ 1292990 h 2442692"/>
              <a:gd name="connsiteX43" fmla="*/ 902486 w 2445350"/>
              <a:gd name="connsiteY43" fmla="*/ 1251291 h 2442692"/>
              <a:gd name="connsiteX44" fmla="*/ 777389 w 2445350"/>
              <a:gd name="connsiteY44" fmla="*/ 1269162 h 2442692"/>
              <a:gd name="connsiteX45" fmla="*/ 717819 w 2445350"/>
              <a:gd name="connsiteY45" fmla="*/ 1358517 h 2442692"/>
              <a:gd name="connsiteX46" fmla="*/ 643357 w 2445350"/>
              <a:gd name="connsiteY46" fmla="*/ 1412130 h 2442692"/>
              <a:gd name="connsiteX47" fmla="*/ 619529 w 2445350"/>
              <a:gd name="connsiteY47" fmla="*/ 1501485 h 2442692"/>
              <a:gd name="connsiteX48" fmla="*/ 452733 w 2445350"/>
              <a:gd name="connsiteY48" fmla="*/ 1584883 h 2442692"/>
              <a:gd name="connsiteX49" fmla="*/ 372313 w 2445350"/>
              <a:gd name="connsiteY49" fmla="*/ 1572969 h 2442692"/>
              <a:gd name="connsiteX50" fmla="*/ 327635 w 2445350"/>
              <a:gd name="connsiteY50" fmla="*/ 1605733 h 2442692"/>
              <a:gd name="connsiteX51" fmla="*/ 396141 w 2445350"/>
              <a:gd name="connsiteY51" fmla="*/ 1471700 h 2442692"/>
              <a:gd name="connsiteX52" fmla="*/ 399120 w 2445350"/>
              <a:gd name="connsiteY52" fmla="*/ 1358517 h 2442692"/>
              <a:gd name="connsiteX53" fmla="*/ 148925 w 2445350"/>
              <a:gd name="connsiteY53" fmla="*/ 1307883 h 2442692"/>
              <a:gd name="connsiteX54" fmla="*/ 77441 w 2445350"/>
              <a:gd name="connsiteY54" fmla="*/ 1209592 h 2442692"/>
              <a:gd name="connsiteX55" fmla="*/ 92334 w 2445350"/>
              <a:gd name="connsiteY55" fmla="*/ 1063645 h 2442692"/>
              <a:gd name="connsiteX56" fmla="*/ 131054 w 2445350"/>
              <a:gd name="connsiteY56" fmla="*/ 1051731 h 2442692"/>
              <a:gd name="connsiteX57" fmla="*/ 163818 w 2445350"/>
              <a:gd name="connsiteY57" fmla="*/ 1027903 h 2442692"/>
              <a:gd name="connsiteX58" fmla="*/ 101269 w 2445350"/>
              <a:gd name="connsiteY58" fmla="*/ 941527 h 2442692"/>
              <a:gd name="connsiteX59" fmla="*/ 35742 w 2445350"/>
              <a:gd name="connsiteY59" fmla="*/ 899828 h 2442692"/>
              <a:gd name="connsiteX60" fmla="*/ 0 w 2445350"/>
              <a:gd name="connsiteY60" fmla="*/ 771752 h 2442692"/>
              <a:gd name="connsiteX61" fmla="*/ 110205 w 2445350"/>
              <a:gd name="connsiteY61" fmla="*/ 777709 h 2442692"/>
              <a:gd name="connsiteX62" fmla="*/ 208495 w 2445350"/>
              <a:gd name="connsiteY62" fmla="*/ 706225 h 2442692"/>
              <a:gd name="connsiteX63" fmla="*/ 226366 w 2445350"/>
              <a:gd name="connsiteY63" fmla="*/ 601978 h 2442692"/>
              <a:gd name="connsiteX64" fmla="*/ 154882 w 2445350"/>
              <a:gd name="connsiteY64" fmla="*/ 500709 h 2442692"/>
              <a:gd name="connsiteX65" fmla="*/ 110205 w 2445350"/>
              <a:gd name="connsiteY65" fmla="*/ 426246 h 2442692"/>
              <a:gd name="connsiteX66" fmla="*/ 110205 w 2445350"/>
              <a:gd name="connsiteY66" fmla="*/ 396461 h 2442692"/>
              <a:gd name="connsiteX67" fmla="*/ 107226 w 2445350"/>
              <a:gd name="connsiteY67" fmla="*/ 372633 h 2442692"/>
              <a:gd name="connsiteX68" fmla="*/ 166796 w 2445350"/>
              <a:gd name="connsiteY68" fmla="*/ 333913 h 2442692"/>
              <a:gd name="connsiteX69" fmla="*/ 169775 w 2445350"/>
              <a:gd name="connsiteY69" fmla="*/ 360719 h 2442692"/>
              <a:gd name="connsiteX70" fmla="*/ 205517 w 2445350"/>
              <a:gd name="connsiteY70" fmla="*/ 384547 h 2442692"/>
              <a:gd name="connsiteX71" fmla="*/ 279979 w 2445350"/>
              <a:gd name="connsiteY71" fmla="*/ 330934 h 2442692"/>
              <a:gd name="connsiteX72" fmla="*/ 312743 w 2445350"/>
              <a:gd name="connsiteY72" fmla="*/ 357741 h 2442692"/>
              <a:gd name="connsiteX73" fmla="*/ 488475 w 2445350"/>
              <a:gd name="connsiteY73" fmla="*/ 327956 h 2442692"/>
              <a:gd name="connsiteX74" fmla="*/ 646335 w 2445350"/>
              <a:gd name="connsiteY74" fmla="*/ 250514 h 2442692"/>
              <a:gd name="connsiteX75" fmla="*/ 652292 w 2445350"/>
              <a:gd name="connsiteY75" fmla="*/ 149245 h 2442692"/>
              <a:gd name="connsiteX76" fmla="*/ 735690 w 2445350"/>
              <a:gd name="connsiteY76" fmla="*/ 98611 h 2442692"/>
              <a:gd name="connsiteX77" fmla="*/ 753561 w 2445350"/>
              <a:gd name="connsiteY77" fmla="*/ 42019 h 2442692"/>
              <a:gd name="connsiteX78" fmla="*/ 780368 w 2445350"/>
              <a:gd name="connsiteY78" fmla="*/ 143288 h 2442692"/>
              <a:gd name="connsiteX79" fmla="*/ 765475 w 2445350"/>
              <a:gd name="connsiteY79" fmla="*/ 193923 h 2442692"/>
              <a:gd name="connsiteX80" fmla="*/ 902486 w 2445350"/>
              <a:gd name="connsiteY80" fmla="*/ 292214 h 2442692"/>
              <a:gd name="connsiteX81" fmla="*/ 1019175 w 2445350"/>
              <a:gd name="connsiteY81" fmla="*/ 367266 h 2442692"/>
              <a:gd name="connsiteX82" fmla="*/ 1009702 w 2445350"/>
              <a:gd name="connsiteY82" fmla="*/ 295978 h 2442692"/>
              <a:gd name="connsiteX83" fmla="*/ 1089077 w 2445350"/>
              <a:gd name="connsiteY83" fmla="*/ 159453 h 2442692"/>
              <a:gd name="connsiteX84" fmla="*/ 1098602 w 2445350"/>
              <a:gd name="connsiteY84" fmla="*/ 95953 h 2442692"/>
              <a:gd name="connsiteX85" fmla="*/ 1106079 w 2445350"/>
              <a:gd name="connsiteY85" fmla="*/ 43054 h 2442692"/>
              <a:gd name="connsiteX86" fmla="*/ 1139877 w 2445350"/>
              <a:gd name="connsiteY86" fmla="*/ 16578 h 2442692"/>
              <a:gd name="connsiteX87" fmla="*/ 1231952 w 2445350"/>
              <a:gd name="connsiteY87" fmla="*/ 121353 h 2442692"/>
              <a:gd name="connsiteX88" fmla="*/ 1327202 w 2445350"/>
              <a:gd name="connsiteY88" fmla="*/ 105478 h 2442692"/>
              <a:gd name="connsiteX89" fmla="*/ 1378312 w 2445350"/>
              <a:gd name="connsiteY89" fmla="*/ 120526 h 2442692"/>
              <a:gd name="connsiteX90" fmla="*/ 1406691 w 2445350"/>
              <a:gd name="connsiteY90" fmla="*/ 167034 h 2442692"/>
              <a:gd name="connsiteX91" fmla="*/ 1449765 w 2445350"/>
              <a:gd name="connsiteY91" fmla="*/ 197636 h 2442692"/>
              <a:gd name="connsiteX92" fmla="*/ 1482777 w 2445350"/>
              <a:gd name="connsiteY92" fmla="*/ 200728 h 2442692"/>
              <a:gd name="connsiteX93" fmla="*/ 1479550 w 2445350"/>
              <a:gd name="connsiteY93" fmla="*/ 111156 h 2442692"/>
              <a:gd name="connsiteX94" fmla="*/ 1454202 w 2445350"/>
              <a:gd name="connsiteY94" fmla="*/ 73728 h 2442692"/>
              <a:gd name="connsiteX95" fmla="*/ 1482777 w 2445350"/>
              <a:gd name="connsiteY95" fmla="*/ 35628 h 2442692"/>
              <a:gd name="connsiteX96" fmla="*/ 1510018 w 2445350"/>
              <a:gd name="connsiteY96" fmla="*/ 0 h 2442692"/>
              <a:gd name="connsiteX97" fmla="*/ 1583467 w 2445350"/>
              <a:gd name="connsiteY97" fmla="*/ 31160 h 2442692"/>
              <a:gd name="connsiteX98" fmla="*/ 1624835 w 2445350"/>
              <a:gd name="connsiteY98" fmla="*/ 116854 h 2442692"/>
              <a:gd name="connsiteX99" fmla="*/ 1617730 w 2445350"/>
              <a:gd name="connsiteY99" fmla="*/ 276194 h 2442692"/>
              <a:gd name="connsiteX100" fmla="*/ 1648725 w 2445350"/>
              <a:gd name="connsiteY100" fmla="*/ 310167 h 2442692"/>
              <a:gd name="connsiteX101" fmla="*/ 1692875 w 2445350"/>
              <a:gd name="connsiteY101" fmla="*/ 309216 h 2442692"/>
              <a:gd name="connsiteX102" fmla="*/ 1724077 w 2445350"/>
              <a:gd name="connsiteY102" fmla="*/ 467428 h 2442692"/>
              <a:gd name="connsiteX103" fmla="*/ 1718761 w 2445350"/>
              <a:gd name="connsiteY103" fmla="*/ 583507 h 2442692"/>
              <a:gd name="connsiteX104" fmla="*/ 1703703 w 2445350"/>
              <a:gd name="connsiteY104" fmla="*/ 738989 h 2442692"/>
              <a:gd name="connsiteX105" fmla="*/ 1736467 w 2445350"/>
              <a:gd name="connsiteY105" fmla="*/ 762817 h 2442692"/>
              <a:gd name="connsiteX106" fmla="*/ 1870499 w 2445350"/>
              <a:gd name="connsiteY106" fmla="*/ 774731 h 2442692"/>
              <a:gd name="connsiteX107" fmla="*/ 2007510 w 2445350"/>
              <a:gd name="connsiteY107" fmla="*/ 819408 h 2442692"/>
              <a:gd name="connsiteX108" fmla="*/ 2070059 w 2445350"/>
              <a:gd name="connsiteY108" fmla="*/ 876000 h 2442692"/>
              <a:gd name="connsiteX109" fmla="*/ 2192177 w 2445350"/>
              <a:gd name="connsiteY109" fmla="*/ 911742 h 2442692"/>
              <a:gd name="connsiteX110" fmla="*/ 2320253 w 2445350"/>
              <a:gd name="connsiteY110" fmla="*/ 941527 h 2442692"/>
              <a:gd name="connsiteX111" fmla="*/ 2385780 w 2445350"/>
              <a:gd name="connsiteY111" fmla="*/ 974290 h 244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445350" h="2442692">
                <a:moveTo>
                  <a:pt x="2385780" y="974290"/>
                </a:moveTo>
                <a:lnTo>
                  <a:pt x="2344081" y="1057688"/>
                </a:lnTo>
                <a:lnTo>
                  <a:pt x="2311318" y="1033860"/>
                </a:lnTo>
                <a:lnTo>
                  <a:pt x="2302382" y="1102366"/>
                </a:lnTo>
                <a:lnTo>
                  <a:pt x="2314296" y="1161936"/>
                </a:lnTo>
                <a:lnTo>
                  <a:pt x="2326210" y="1257248"/>
                </a:lnTo>
                <a:lnTo>
                  <a:pt x="2335146" y="1334689"/>
                </a:lnTo>
                <a:lnTo>
                  <a:pt x="2379823" y="1388302"/>
                </a:lnTo>
                <a:lnTo>
                  <a:pt x="2445350" y="1462765"/>
                </a:lnTo>
                <a:lnTo>
                  <a:pt x="2397694" y="1468722"/>
                </a:lnTo>
                <a:lnTo>
                  <a:pt x="2358974" y="1471700"/>
                </a:lnTo>
                <a:lnTo>
                  <a:pt x="2308339" y="1465743"/>
                </a:lnTo>
                <a:lnTo>
                  <a:pt x="2278554" y="1492550"/>
                </a:lnTo>
                <a:lnTo>
                  <a:pt x="2278554" y="1513399"/>
                </a:lnTo>
                <a:lnTo>
                  <a:pt x="2195156" y="1537227"/>
                </a:lnTo>
                <a:lnTo>
                  <a:pt x="2216006" y="1567012"/>
                </a:lnTo>
                <a:lnTo>
                  <a:pt x="2284511" y="1659346"/>
                </a:lnTo>
                <a:lnTo>
                  <a:pt x="2221963" y="1754658"/>
                </a:lnTo>
                <a:lnTo>
                  <a:pt x="2210048" y="1894647"/>
                </a:lnTo>
                <a:lnTo>
                  <a:pt x="2180263" y="2037615"/>
                </a:lnTo>
                <a:lnTo>
                  <a:pt x="2120693" y="2141863"/>
                </a:lnTo>
                <a:lnTo>
                  <a:pt x="2111758" y="2180584"/>
                </a:lnTo>
                <a:lnTo>
                  <a:pt x="2084951" y="2252068"/>
                </a:lnTo>
                <a:lnTo>
                  <a:pt x="2034317" y="2293767"/>
                </a:lnTo>
                <a:lnTo>
                  <a:pt x="1974747" y="2287810"/>
                </a:lnTo>
                <a:lnTo>
                  <a:pt x="1947940" y="2317595"/>
                </a:lnTo>
                <a:lnTo>
                  <a:pt x="1962833" y="2389079"/>
                </a:lnTo>
                <a:lnTo>
                  <a:pt x="1944962" y="2430778"/>
                </a:lnTo>
                <a:lnTo>
                  <a:pt x="1879435" y="2424821"/>
                </a:lnTo>
                <a:lnTo>
                  <a:pt x="1819865" y="2442692"/>
                </a:lnTo>
                <a:lnTo>
                  <a:pt x="1816886" y="2406950"/>
                </a:lnTo>
                <a:lnTo>
                  <a:pt x="1855607" y="2359294"/>
                </a:lnTo>
                <a:lnTo>
                  <a:pt x="1775187" y="2258025"/>
                </a:lnTo>
                <a:lnTo>
                  <a:pt x="1670940" y="2192498"/>
                </a:lnTo>
                <a:lnTo>
                  <a:pt x="1656047" y="2121014"/>
                </a:lnTo>
                <a:lnTo>
                  <a:pt x="1584563" y="2126971"/>
                </a:lnTo>
                <a:lnTo>
                  <a:pt x="1569671" y="1924432"/>
                </a:lnTo>
                <a:lnTo>
                  <a:pt x="1480316" y="1799335"/>
                </a:lnTo>
                <a:lnTo>
                  <a:pt x="1453509" y="1692109"/>
                </a:lnTo>
                <a:lnTo>
                  <a:pt x="1471380" y="1605733"/>
                </a:lnTo>
                <a:lnTo>
                  <a:pt x="1408832" y="1492550"/>
                </a:lnTo>
                <a:lnTo>
                  <a:pt x="1224164" y="1397238"/>
                </a:lnTo>
                <a:lnTo>
                  <a:pt x="1069282" y="1292990"/>
                </a:lnTo>
                <a:lnTo>
                  <a:pt x="902486" y="1251291"/>
                </a:lnTo>
                <a:lnTo>
                  <a:pt x="777389" y="1269162"/>
                </a:lnTo>
                <a:lnTo>
                  <a:pt x="717819" y="1358517"/>
                </a:lnTo>
                <a:lnTo>
                  <a:pt x="643357" y="1412130"/>
                </a:lnTo>
                <a:lnTo>
                  <a:pt x="619529" y="1501485"/>
                </a:lnTo>
                <a:lnTo>
                  <a:pt x="452733" y="1584883"/>
                </a:lnTo>
                <a:lnTo>
                  <a:pt x="372313" y="1572969"/>
                </a:lnTo>
                <a:lnTo>
                  <a:pt x="327635" y="1605733"/>
                </a:lnTo>
                <a:lnTo>
                  <a:pt x="396141" y="1471700"/>
                </a:lnTo>
                <a:lnTo>
                  <a:pt x="399120" y="1358517"/>
                </a:lnTo>
                <a:lnTo>
                  <a:pt x="148925" y="1307883"/>
                </a:lnTo>
                <a:lnTo>
                  <a:pt x="77441" y="1209592"/>
                </a:lnTo>
                <a:lnTo>
                  <a:pt x="92334" y="1063645"/>
                </a:lnTo>
                <a:lnTo>
                  <a:pt x="131054" y="1051731"/>
                </a:lnTo>
                <a:lnTo>
                  <a:pt x="163818" y="1027903"/>
                </a:lnTo>
                <a:lnTo>
                  <a:pt x="101269" y="941527"/>
                </a:lnTo>
                <a:lnTo>
                  <a:pt x="35742" y="899828"/>
                </a:lnTo>
                <a:lnTo>
                  <a:pt x="0" y="771752"/>
                </a:lnTo>
                <a:lnTo>
                  <a:pt x="110205" y="777709"/>
                </a:lnTo>
                <a:lnTo>
                  <a:pt x="208495" y="706225"/>
                </a:lnTo>
                <a:lnTo>
                  <a:pt x="226366" y="601978"/>
                </a:lnTo>
                <a:lnTo>
                  <a:pt x="154882" y="500709"/>
                </a:lnTo>
                <a:lnTo>
                  <a:pt x="110205" y="426246"/>
                </a:lnTo>
                <a:lnTo>
                  <a:pt x="110205" y="396461"/>
                </a:lnTo>
                <a:lnTo>
                  <a:pt x="107226" y="372633"/>
                </a:lnTo>
                <a:lnTo>
                  <a:pt x="166796" y="333913"/>
                </a:lnTo>
                <a:lnTo>
                  <a:pt x="169775" y="360719"/>
                </a:lnTo>
                <a:lnTo>
                  <a:pt x="205517" y="384547"/>
                </a:lnTo>
                <a:lnTo>
                  <a:pt x="279979" y="330934"/>
                </a:lnTo>
                <a:lnTo>
                  <a:pt x="312743" y="357741"/>
                </a:lnTo>
                <a:lnTo>
                  <a:pt x="488475" y="327956"/>
                </a:lnTo>
                <a:lnTo>
                  <a:pt x="646335" y="250514"/>
                </a:lnTo>
                <a:lnTo>
                  <a:pt x="652292" y="149245"/>
                </a:lnTo>
                <a:lnTo>
                  <a:pt x="735690" y="98611"/>
                </a:lnTo>
                <a:lnTo>
                  <a:pt x="753561" y="42019"/>
                </a:lnTo>
                <a:lnTo>
                  <a:pt x="780368" y="143288"/>
                </a:lnTo>
                <a:lnTo>
                  <a:pt x="765475" y="193923"/>
                </a:lnTo>
                <a:lnTo>
                  <a:pt x="902486" y="292214"/>
                </a:lnTo>
                <a:lnTo>
                  <a:pt x="1019175" y="367266"/>
                </a:lnTo>
                <a:lnTo>
                  <a:pt x="1009702" y="295978"/>
                </a:lnTo>
                <a:lnTo>
                  <a:pt x="1089077" y="159453"/>
                </a:lnTo>
                <a:cubicBezTo>
                  <a:pt x="1102835" y="131936"/>
                  <a:pt x="1084844" y="123470"/>
                  <a:pt x="1098602" y="95953"/>
                </a:cubicBezTo>
                <a:lnTo>
                  <a:pt x="1106079" y="43054"/>
                </a:lnTo>
                <a:lnTo>
                  <a:pt x="1139877" y="16578"/>
                </a:lnTo>
                <a:lnTo>
                  <a:pt x="1231952" y="121353"/>
                </a:lnTo>
                <a:lnTo>
                  <a:pt x="1327202" y="105478"/>
                </a:lnTo>
                <a:lnTo>
                  <a:pt x="1378312" y="120526"/>
                </a:lnTo>
                <a:lnTo>
                  <a:pt x="1406691" y="167034"/>
                </a:lnTo>
                <a:lnTo>
                  <a:pt x="1449765" y="197636"/>
                </a:lnTo>
                <a:lnTo>
                  <a:pt x="1482777" y="200728"/>
                </a:lnTo>
                <a:lnTo>
                  <a:pt x="1479550" y="111156"/>
                </a:lnTo>
                <a:lnTo>
                  <a:pt x="1454202" y="73728"/>
                </a:lnTo>
                <a:lnTo>
                  <a:pt x="1482777" y="35628"/>
                </a:lnTo>
                <a:lnTo>
                  <a:pt x="1510018" y="0"/>
                </a:lnTo>
                <a:lnTo>
                  <a:pt x="1583467" y="31160"/>
                </a:lnTo>
                <a:lnTo>
                  <a:pt x="1624835" y="116854"/>
                </a:lnTo>
                <a:lnTo>
                  <a:pt x="1617730" y="276194"/>
                </a:lnTo>
                <a:lnTo>
                  <a:pt x="1648725" y="310167"/>
                </a:lnTo>
                <a:lnTo>
                  <a:pt x="1692875" y="309216"/>
                </a:lnTo>
                <a:lnTo>
                  <a:pt x="1724077" y="467428"/>
                </a:lnTo>
                <a:lnTo>
                  <a:pt x="1718761" y="583507"/>
                </a:lnTo>
                <a:lnTo>
                  <a:pt x="1703703" y="738989"/>
                </a:lnTo>
                <a:lnTo>
                  <a:pt x="1736467" y="762817"/>
                </a:lnTo>
                <a:lnTo>
                  <a:pt x="1870499" y="774731"/>
                </a:lnTo>
                <a:lnTo>
                  <a:pt x="2007510" y="819408"/>
                </a:lnTo>
                <a:lnTo>
                  <a:pt x="2070059" y="876000"/>
                </a:lnTo>
                <a:lnTo>
                  <a:pt x="2192177" y="911742"/>
                </a:lnTo>
                <a:lnTo>
                  <a:pt x="2320253" y="941527"/>
                </a:lnTo>
                <a:lnTo>
                  <a:pt x="2385780" y="974290"/>
                </a:lnTo>
                <a:close/>
              </a:path>
            </a:pathLst>
          </a:custGeom>
          <a:solidFill>
            <a:schemeClr val="accent4">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Ellipse 46">
            <a:extLst>
              <a:ext uri="{FF2B5EF4-FFF2-40B4-BE49-F238E27FC236}">
                <a16:creationId xmlns:a16="http://schemas.microsoft.com/office/drawing/2014/main" id="{F0320308-59B4-44CD-871C-FDEE603367CC}"/>
              </a:ext>
            </a:extLst>
          </p:cNvPr>
          <p:cNvSpPr/>
          <p:nvPr/>
        </p:nvSpPr>
        <p:spPr>
          <a:xfrm>
            <a:off x="868692" y="1410838"/>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Ellipse 97">
            <a:extLst>
              <a:ext uri="{FF2B5EF4-FFF2-40B4-BE49-F238E27FC236}">
                <a16:creationId xmlns:a16="http://schemas.microsoft.com/office/drawing/2014/main" id="{B1BED777-FAAC-48BC-88C0-9CB0016C4F03}"/>
              </a:ext>
            </a:extLst>
          </p:cNvPr>
          <p:cNvSpPr/>
          <p:nvPr/>
        </p:nvSpPr>
        <p:spPr>
          <a:xfrm>
            <a:off x="2356551" y="217086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ZoneTexte 102">
            <a:extLst>
              <a:ext uri="{FF2B5EF4-FFF2-40B4-BE49-F238E27FC236}">
                <a16:creationId xmlns:a16="http://schemas.microsoft.com/office/drawing/2014/main" id="{1E7C9CA5-DBFF-43F2-B075-DE0C2E067957}"/>
              </a:ext>
            </a:extLst>
          </p:cNvPr>
          <p:cNvSpPr txBox="1"/>
          <p:nvPr/>
        </p:nvSpPr>
        <p:spPr>
          <a:xfrm>
            <a:off x="661460" y="1434152"/>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Turin</a:t>
            </a:r>
          </a:p>
        </p:txBody>
      </p:sp>
      <p:sp>
        <p:nvSpPr>
          <p:cNvPr id="106" name="Ellipse 105">
            <a:extLst>
              <a:ext uri="{FF2B5EF4-FFF2-40B4-BE49-F238E27FC236}">
                <a16:creationId xmlns:a16="http://schemas.microsoft.com/office/drawing/2014/main" id="{03FB18A3-DBB8-4967-911F-CD293549ADBC}"/>
              </a:ext>
            </a:extLst>
          </p:cNvPr>
          <p:cNvSpPr/>
          <p:nvPr/>
        </p:nvSpPr>
        <p:spPr>
          <a:xfrm>
            <a:off x="1502442" y="1157629"/>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ZoneTexte 106">
            <a:extLst>
              <a:ext uri="{FF2B5EF4-FFF2-40B4-BE49-F238E27FC236}">
                <a16:creationId xmlns:a16="http://schemas.microsoft.com/office/drawing/2014/main" id="{5B138982-90DA-48F6-A2F2-D8D1C6F13184}"/>
              </a:ext>
            </a:extLst>
          </p:cNvPr>
          <p:cNvSpPr txBox="1"/>
          <p:nvPr/>
        </p:nvSpPr>
        <p:spPr>
          <a:xfrm>
            <a:off x="1985172" y="1895251"/>
            <a:ext cx="884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Florence</a:t>
            </a:r>
          </a:p>
        </p:txBody>
      </p:sp>
      <p:sp>
        <p:nvSpPr>
          <p:cNvPr id="108" name="ZoneTexte 107">
            <a:extLst>
              <a:ext uri="{FF2B5EF4-FFF2-40B4-BE49-F238E27FC236}">
                <a16:creationId xmlns:a16="http://schemas.microsoft.com/office/drawing/2014/main" id="{2741703F-B0F9-488E-9662-D87983352774}"/>
              </a:ext>
            </a:extLst>
          </p:cNvPr>
          <p:cNvSpPr txBox="1"/>
          <p:nvPr/>
        </p:nvSpPr>
        <p:spPr>
          <a:xfrm>
            <a:off x="1465184" y="894845"/>
            <a:ext cx="884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Milan</a:t>
            </a:r>
          </a:p>
        </p:txBody>
      </p:sp>
      <p:sp>
        <p:nvSpPr>
          <p:cNvPr id="46" name="ZoneTexte 45">
            <a:extLst>
              <a:ext uri="{FF2B5EF4-FFF2-40B4-BE49-F238E27FC236}">
                <a16:creationId xmlns:a16="http://schemas.microsoft.com/office/drawing/2014/main" id="{8312F0BC-DC31-4B6A-96FB-44ABE19CEFCF}"/>
              </a:ext>
            </a:extLst>
          </p:cNvPr>
          <p:cNvSpPr txBox="1"/>
          <p:nvPr/>
        </p:nvSpPr>
        <p:spPr>
          <a:xfrm>
            <a:off x="389765" y="1761861"/>
            <a:ext cx="12018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Royaume de Piémont-Sardaigne</a:t>
            </a:r>
          </a:p>
        </p:txBody>
      </p:sp>
      <p:pic>
        <p:nvPicPr>
          <p:cNvPr id="7174" name="Picture 6" descr="RÃ©sultat de recherche d'images pour &quot;mille garibaldi&quot;">
            <a:extLst>
              <a:ext uri="{FF2B5EF4-FFF2-40B4-BE49-F238E27FC236}">
                <a16:creationId xmlns:a16="http://schemas.microsoft.com/office/drawing/2014/main" id="{0CEBF73C-8D75-47EF-8337-7380DDFB531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589" b="100000" l="29722" r="64306">
                        <a14:foregroundMark x1="56250" y1="98832" x2="56250" y2="98832"/>
                        <a14:foregroundMark x1="49583" y1="22897" x2="49583" y2="22897"/>
                        <a14:foregroundMark x1="48194" y1="24299" x2="48194" y2="24299"/>
                        <a14:foregroundMark x1="45694" y1="22664" x2="45694" y2="22664"/>
                        <a14:backgroundMark x1="33194" y1="53738" x2="33194" y2="53738"/>
                        <a14:backgroundMark x1="40694" y1="67523" x2="40694" y2="67523"/>
                        <a14:backgroundMark x1="41667" y1="71495" x2="41667" y2="71495"/>
                        <a14:backgroundMark x1="42639" y1="72664" x2="42639" y2="72664"/>
                        <a14:backgroundMark x1="41250" y1="66355" x2="41250" y2="66355"/>
                        <a14:backgroundMark x1="33889" y1="51869" x2="33889" y2="51869"/>
                        <a14:backgroundMark x1="37778" y1="87150" x2="37778" y2="87150"/>
                        <a14:backgroundMark x1="41944" y1="81776" x2="41944" y2="81776"/>
                        <a14:backgroundMark x1="60833" y1="91822" x2="60833" y2="91822"/>
                      </a14:backgroundRemoval>
                    </a14:imgEffect>
                  </a14:imgLayer>
                </a14:imgProps>
              </a:ext>
              <a:ext uri="{28A0092B-C50C-407E-A947-70E740481C1C}">
                <a14:useLocalDpi xmlns:a14="http://schemas.microsoft.com/office/drawing/2010/main" val="0"/>
              </a:ext>
            </a:extLst>
          </a:blip>
          <a:srcRect l="29777" t="16590" r="29602" b="16253"/>
          <a:stretch/>
        </p:blipFill>
        <p:spPr bwMode="auto">
          <a:xfrm>
            <a:off x="259608" y="3545370"/>
            <a:ext cx="3134917" cy="3080948"/>
          </a:xfrm>
          <a:prstGeom prst="rect">
            <a:avLst/>
          </a:prstGeom>
          <a:noFill/>
          <a:extLst>
            <a:ext uri="{909E8E84-426E-40DD-AFC4-6F175D3DCCD1}">
              <a14:hiddenFill xmlns:a14="http://schemas.microsoft.com/office/drawing/2010/main">
                <a:solidFill>
                  <a:srgbClr val="FFFFFF"/>
                </a:solidFill>
              </a14:hiddenFill>
            </a:ext>
          </a:extLst>
        </p:spPr>
      </p:pic>
      <p:sp>
        <p:nvSpPr>
          <p:cNvPr id="42" name="ZoneTexte 41">
            <a:extLst>
              <a:ext uri="{FF2B5EF4-FFF2-40B4-BE49-F238E27FC236}">
                <a16:creationId xmlns:a16="http://schemas.microsoft.com/office/drawing/2014/main" id="{82DD4F14-BD8B-4426-9603-B7AFB33E6EC7}"/>
              </a:ext>
            </a:extLst>
          </p:cNvPr>
          <p:cNvSpPr txBox="1"/>
          <p:nvPr/>
        </p:nvSpPr>
        <p:spPr>
          <a:xfrm>
            <a:off x="2475135" y="2303728"/>
            <a:ext cx="12018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Etats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de l’Eglise</a:t>
            </a:r>
          </a:p>
        </p:txBody>
      </p:sp>
      <p:sp>
        <p:nvSpPr>
          <p:cNvPr id="5" name="Forme libre : forme 4">
            <a:extLst>
              <a:ext uri="{FF2B5EF4-FFF2-40B4-BE49-F238E27FC236}">
                <a16:creationId xmlns:a16="http://schemas.microsoft.com/office/drawing/2014/main" id="{E845A1E0-9A71-4664-8497-221151E979D5}"/>
              </a:ext>
            </a:extLst>
          </p:cNvPr>
          <p:cNvSpPr/>
          <p:nvPr/>
        </p:nvSpPr>
        <p:spPr>
          <a:xfrm>
            <a:off x="1482291" y="1886552"/>
            <a:ext cx="1857675" cy="3753852"/>
          </a:xfrm>
          <a:custGeom>
            <a:avLst/>
            <a:gdLst>
              <a:gd name="connsiteX0" fmla="*/ 0 w 1857675"/>
              <a:gd name="connsiteY0" fmla="*/ 0 h 3753852"/>
              <a:gd name="connsiteX1" fmla="*/ 154004 w 1857675"/>
              <a:gd name="connsiteY1" fmla="*/ 423511 h 3753852"/>
              <a:gd name="connsiteX2" fmla="*/ 327258 w 1857675"/>
              <a:gd name="connsiteY2" fmla="*/ 664143 h 3753852"/>
              <a:gd name="connsiteX3" fmla="*/ 471637 w 1857675"/>
              <a:gd name="connsiteY3" fmla="*/ 798896 h 3753852"/>
              <a:gd name="connsiteX4" fmla="*/ 673768 w 1857675"/>
              <a:gd name="connsiteY4" fmla="*/ 933650 h 3753852"/>
              <a:gd name="connsiteX5" fmla="*/ 885524 w 1857675"/>
              <a:gd name="connsiteY5" fmla="*/ 1058779 h 3753852"/>
              <a:gd name="connsiteX6" fmla="*/ 779646 w 1857675"/>
              <a:gd name="connsiteY6" fmla="*/ 1260909 h 3753852"/>
              <a:gd name="connsiteX7" fmla="*/ 789271 w 1857675"/>
              <a:gd name="connsiteY7" fmla="*/ 1463040 h 3753852"/>
              <a:gd name="connsiteX8" fmla="*/ 943275 w 1857675"/>
              <a:gd name="connsiteY8" fmla="*/ 2011680 h 3753852"/>
              <a:gd name="connsiteX9" fmla="*/ 1106905 w 1857675"/>
              <a:gd name="connsiteY9" fmla="*/ 2454442 h 3753852"/>
              <a:gd name="connsiteX10" fmla="*/ 1530416 w 1857675"/>
              <a:gd name="connsiteY10" fmla="*/ 3686475 h 3753852"/>
              <a:gd name="connsiteX11" fmla="*/ 1645920 w 1857675"/>
              <a:gd name="connsiteY11" fmla="*/ 3753852 h 3753852"/>
              <a:gd name="connsiteX12" fmla="*/ 1722922 w 1857675"/>
              <a:gd name="connsiteY12" fmla="*/ 3734602 h 3753852"/>
              <a:gd name="connsiteX13" fmla="*/ 1799924 w 1857675"/>
              <a:gd name="connsiteY13" fmla="*/ 3705726 h 3753852"/>
              <a:gd name="connsiteX14" fmla="*/ 1857675 w 1857675"/>
              <a:gd name="connsiteY14" fmla="*/ 3599848 h 37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7675" h="3753852">
                <a:moveTo>
                  <a:pt x="0" y="0"/>
                </a:moveTo>
                <a:lnTo>
                  <a:pt x="154004" y="423511"/>
                </a:lnTo>
                <a:lnTo>
                  <a:pt x="327258" y="664143"/>
                </a:lnTo>
                <a:lnTo>
                  <a:pt x="471637" y="798896"/>
                </a:lnTo>
                <a:lnTo>
                  <a:pt x="673768" y="933650"/>
                </a:lnTo>
                <a:lnTo>
                  <a:pt x="885524" y="1058779"/>
                </a:lnTo>
                <a:lnTo>
                  <a:pt x="779646" y="1260909"/>
                </a:lnTo>
                <a:lnTo>
                  <a:pt x="789271" y="1463040"/>
                </a:lnTo>
                <a:lnTo>
                  <a:pt x="943275" y="2011680"/>
                </a:lnTo>
                <a:lnTo>
                  <a:pt x="1106905" y="2454442"/>
                </a:lnTo>
                <a:lnTo>
                  <a:pt x="1530416" y="3686475"/>
                </a:lnTo>
                <a:lnTo>
                  <a:pt x="1645920" y="3753852"/>
                </a:lnTo>
                <a:lnTo>
                  <a:pt x="1722922" y="3734602"/>
                </a:lnTo>
                <a:lnTo>
                  <a:pt x="1799924" y="3705726"/>
                </a:lnTo>
                <a:lnTo>
                  <a:pt x="1857675" y="3599848"/>
                </a:lnTo>
              </a:path>
            </a:pathLst>
          </a:cu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ZoneTexte 142">
            <a:extLst>
              <a:ext uri="{FF2B5EF4-FFF2-40B4-BE49-F238E27FC236}">
                <a16:creationId xmlns:a16="http://schemas.microsoft.com/office/drawing/2014/main" id="{45602699-6C1E-448B-9E82-9B6A9378334D}"/>
              </a:ext>
            </a:extLst>
          </p:cNvPr>
          <p:cNvSpPr txBox="1"/>
          <p:nvPr/>
        </p:nvSpPr>
        <p:spPr>
          <a:xfrm>
            <a:off x="3045385" y="5154463"/>
            <a:ext cx="777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Palerme</a:t>
            </a:r>
          </a:p>
        </p:txBody>
      </p:sp>
      <p:sp>
        <p:nvSpPr>
          <p:cNvPr id="13" name="Forme libre : forme 12">
            <a:extLst>
              <a:ext uri="{FF2B5EF4-FFF2-40B4-BE49-F238E27FC236}">
                <a16:creationId xmlns:a16="http://schemas.microsoft.com/office/drawing/2014/main" id="{AD8EC62C-45B9-4F8A-A337-DE7882637C2C}"/>
              </a:ext>
            </a:extLst>
          </p:cNvPr>
          <p:cNvSpPr/>
          <p:nvPr/>
        </p:nvSpPr>
        <p:spPr>
          <a:xfrm>
            <a:off x="3331633" y="3983567"/>
            <a:ext cx="1443567" cy="1642533"/>
          </a:xfrm>
          <a:custGeom>
            <a:avLst/>
            <a:gdLst>
              <a:gd name="connsiteX0" fmla="*/ 0 w 1443567"/>
              <a:gd name="connsiteY0" fmla="*/ 1524000 h 1642533"/>
              <a:gd name="connsiteX1" fmla="*/ 63500 w 1443567"/>
              <a:gd name="connsiteY1" fmla="*/ 1604433 h 1642533"/>
              <a:gd name="connsiteX2" fmla="*/ 232834 w 1443567"/>
              <a:gd name="connsiteY2" fmla="*/ 1642533 h 1642533"/>
              <a:gd name="connsiteX3" fmla="*/ 579967 w 1443567"/>
              <a:gd name="connsiteY3" fmla="*/ 1604433 h 1642533"/>
              <a:gd name="connsiteX4" fmla="*/ 1066800 w 1443567"/>
              <a:gd name="connsiteY4" fmla="*/ 1477433 h 1642533"/>
              <a:gd name="connsiteX5" fmla="*/ 1172634 w 1443567"/>
              <a:gd name="connsiteY5" fmla="*/ 1464733 h 1642533"/>
              <a:gd name="connsiteX6" fmla="*/ 1299634 w 1443567"/>
              <a:gd name="connsiteY6" fmla="*/ 1320800 h 1642533"/>
              <a:gd name="connsiteX7" fmla="*/ 1443567 w 1443567"/>
              <a:gd name="connsiteY7" fmla="*/ 1024466 h 1642533"/>
              <a:gd name="connsiteX8" fmla="*/ 1329267 w 1443567"/>
              <a:gd name="connsiteY8" fmla="*/ 651933 h 1642533"/>
              <a:gd name="connsiteX9" fmla="*/ 1202267 w 1443567"/>
              <a:gd name="connsiteY9" fmla="*/ 389466 h 1642533"/>
              <a:gd name="connsiteX10" fmla="*/ 969434 w 1443567"/>
              <a:gd name="connsiteY10" fmla="*/ 224366 h 1642533"/>
              <a:gd name="connsiteX11" fmla="*/ 762000 w 1443567"/>
              <a:gd name="connsiteY11" fmla="*/ 63500 h 1642533"/>
              <a:gd name="connsiteX12" fmla="*/ 613834 w 1443567"/>
              <a:gd name="connsiteY12" fmla="*/ 0 h 1642533"/>
              <a:gd name="connsiteX13" fmla="*/ 478367 w 1443567"/>
              <a:gd name="connsiteY13" fmla="*/ 33866 h 164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3567" h="1642533">
                <a:moveTo>
                  <a:pt x="0" y="1524000"/>
                </a:moveTo>
                <a:lnTo>
                  <a:pt x="63500" y="1604433"/>
                </a:lnTo>
                <a:lnTo>
                  <a:pt x="232834" y="1642533"/>
                </a:lnTo>
                <a:lnTo>
                  <a:pt x="579967" y="1604433"/>
                </a:lnTo>
                <a:lnTo>
                  <a:pt x="1066800" y="1477433"/>
                </a:lnTo>
                <a:lnTo>
                  <a:pt x="1172634" y="1464733"/>
                </a:lnTo>
                <a:lnTo>
                  <a:pt x="1299634" y="1320800"/>
                </a:lnTo>
                <a:lnTo>
                  <a:pt x="1443567" y="1024466"/>
                </a:lnTo>
                <a:lnTo>
                  <a:pt x="1329267" y="651933"/>
                </a:lnTo>
                <a:lnTo>
                  <a:pt x="1202267" y="389466"/>
                </a:lnTo>
                <a:lnTo>
                  <a:pt x="969434" y="224366"/>
                </a:lnTo>
                <a:lnTo>
                  <a:pt x="762000" y="63500"/>
                </a:lnTo>
                <a:lnTo>
                  <a:pt x="613834" y="0"/>
                </a:lnTo>
                <a:lnTo>
                  <a:pt x="478367" y="33866"/>
                </a:lnTo>
              </a:path>
            </a:pathLst>
          </a:cu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Ellipse 140">
            <a:extLst>
              <a:ext uri="{FF2B5EF4-FFF2-40B4-BE49-F238E27FC236}">
                <a16:creationId xmlns:a16="http://schemas.microsoft.com/office/drawing/2014/main" id="{FF428252-7C35-4348-8DD4-0B5112D14E1B}"/>
              </a:ext>
            </a:extLst>
          </p:cNvPr>
          <p:cNvSpPr/>
          <p:nvPr/>
        </p:nvSpPr>
        <p:spPr>
          <a:xfrm>
            <a:off x="3268607" y="5447106"/>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Ellipse 143">
            <a:extLst>
              <a:ext uri="{FF2B5EF4-FFF2-40B4-BE49-F238E27FC236}">
                <a16:creationId xmlns:a16="http://schemas.microsoft.com/office/drawing/2014/main" id="{47176122-A8E6-463B-AFB9-38518ED5397A}"/>
              </a:ext>
            </a:extLst>
          </p:cNvPr>
          <p:cNvSpPr/>
          <p:nvPr/>
        </p:nvSpPr>
        <p:spPr>
          <a:xfrm>
            <a:off x="1433237" y="1822247"/>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ZoneTexte 144">
            <a:extLst>
              <a:ext uri="{FF2B5EF4-FFF2-40B4-BE49-F238E27FC236}">
                <a16:creationId xmlns:a16="http://schemas.microsoft.com/office/drawing/2014/main" id="{F6A60BBA-66B2-4CD1-B336-920BD55F1206}"/>
              </a:ext>
            </a:extLst>
          </p:cNvPr>
          <p:cNvSpPr txBox="1"/>
          <p:nvPr/>
        </p:nvSpPr>
        <p:spPr>
          <a:xfrm>
            <a:off x="1365449" y="1555293"/>
            <a:ext cx="884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Gênes</a:t>
            </a:r>
          </a:p>
        </p:txBody>
      </p:sp>
      <p:sp>
        <p:nvSpPr>
          <p:cNvPr id="146" name="ZoneTexte 145">
            <a:extLst>
              <a:ext uri="{FF2B5EF4-FFF2-40B4-BE49-F238E27FC236}">
                <a16:creationId xmlns:a16="http://schemas.microsoft.com/office/drawing/2014/main" id="{745F1F79-9FDE-487E-94B9-69E0A0E335A4}"/>
              </a:ext>
            </a:extLst>
          </p:cNvPr>
          <p:cNvSpPr txBox="1"/>
          <p:nvPr/>
        </p:nvSpPr>
        <p:spPr>
          <a:xfrm>
            <a:off x="6611561" y="2796047"/>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Itinéraire de Garibaldi et des Mille</a:t>
            </a:r>
          </a:p>
        </p:txBody>
      </p:sp>
      <p:sp>
        <p:nvSpPr>
          <p:cNvPr id="147" name="ZoneTexte 146">
            <a:extLst>
              <a:ext uri="{FF2B5EF4-FFF2-40B4-BE49-F238E27FC236}">
                <a16:creationId xmlns:a16="http://schemas.microsoft.com/office/drawing/2014/main" id="{0B93CE9F-8B04-42E6-8E68-CA13665725E2}"/>
              </a:ext>
            </a:extLst>
          </p:cNvPr>
          <p:cNvSpPr txBox="1"/>
          <p:nvPr/>
        </p:nvSpPr>
        <p:spPr>
          <a:xfrm>
            <a:off x="6611561" y="3289054"/>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Itinéraire des troupes sardes</a:t>
            </a:r>
          </a:p>
        </p:txBody>
      </p:sp>
      <p:sp>
        <p:nvSpPr>
          <p:cNvPr id="148" name="ZoneTexte 147">
            <a:extLst>
              <a:ext uri="{FF2B5EF4-FFF2-40B4-BE49-F238E27FC236}">
                <a16:creationId xmlns:a16="http://schemas.microsoft.com/office/drawing/2014/main" id="{B2A068A3-2A94-480E-8E0E-F3F291F134E6}"/>
              </a:ext>
            </a:extLst>
          </p:cNvPr>
          <p:cNvSpPr txBox="1"/>
          <p:nvPr/>
        </p:nvSpPr>
        <p:spPr>
          <a:xfrm>
            <a:off x="6623534" y="3807921"/>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Bataille contre les troupes pontificales</a:t>
            </a:r>
          </a:p>
        </p:txBody>
      </p:sp>
      <p:sp>
        <p:nvSpPr>
          <p:cNvPr id="150" name="ZoneTexte 149">
            <a:extLst>
              <a:ext uri="{FF2B5EF4-FFF2-40B4-BE49-F238E27FC236}">
                <a16:creationId xmlns:a16="http://schemas.microsoft.com/office/drawing/2014/main" id="{30E04ACC-83AA-4E84-A125-CA140955B0FA}"/>
              </a:ext>
            </a:extLst>
          </p:cNvPr>
          <p:cNvSpPr txBox="1"/>
          <p:nvPr/>
        </p:nvSpPr>
        <p:spPr>
          <a:xfrm>
            <a:off x="2872792" y="1707671"/>
            <a:ext cx="13001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Castelfirardo</a:t>
            </a:r>
          </a:p>
        </p:txBody>
      </p:sp>
      <p:sp>
        <p:nvSpPr>
          <p:cNvPr id="25" name="Forme libre : forme 24">
            <a:extLst>
              <a:ext uri="{FF2B5EF4-FFF2-40B4-BE49-F238E27FC236}">
                <a16:creationId xmlns:a16="http://schemas.microsoft.com/office/drawing/2014/main" id="{F8C92A32-669E-44B7-9E6F-695F82B6FC4B}"/>
              </a:ext>
            </a:extLst>
          </p:cNvPr>
          <p:cNvSpPr/>
          <p:nvPr/>
        </p:nvSpPr>
        <p:spPr>
          <a:xfrm>
            <a:off x="2362496" y="1732735"/>
            <a:ext cx="925074" cy="594182"/>
          </a:xfrm>
          <a:custGeom>
            <a:avLst/>
            <a:gdLst>
              <a:gd name="connsiteX0" fmla="*/ 0 w 925074"/>
              <a:gd name="connsiteY0" fmla="*/ 0 h 594182"/>
              <a:gd name="connsiteX1" fmla="*/ 345124 w 925074"/>
              <a:gd name="connsiteY1" fmla="*/ 241942 h 594182"/>
              <a:gd name="connsiteX2" fmla="*/ 533697 w 925074"/>
              <a:gd name="connsiteY2" fmla="*/ 366471 h 594182"/>
              <a:gd name="connsiteX3" fmla="*/ 925074 w 925074"/>
              <a:gd name="connsiteY3" fmla="*/ 594182 h 594182"/>
            </a:gdLst>
            <a:ahLst/>
            <a:cxnLst>
              <a:cxn ang="0">
                <a:pos x="connsiteX0" y="connsiteY0"/>
              </a:cxn>
              <a:cxn ang="0">
                <a:pos x="connsiteX1" y="connsiteY1"/>
              </a:cxn>
              <a:cxn ang="0">
                <a:pos x="connsiteX2" y="connsiteY2"/>
              </a:cxn>
              <a:cxn ang="0">
                <a:pos x="connsiteX3" y="connsiteY3"/>
              </a:cxn>
            </a:cxnLst>
            <a:rect l="l" t="t" r="r" b="b"/>
            <a:pathLst>
              <a:path w="925074" h="594182">
                <a:moveTo>
                  <a:pt x="0" y="0"/>
                </a:moveTo>
                <a:lnTo>
                  <a:pt x="345124" y="241942"/>
                </a:lnTo>
                <a:lnTo>
                  <a:pt x="533697" y="366471"/>
                </a:lnTo>
                <a:lnTo>
                  <a:pt x="925074" y="594182"/>
                </a:lnTo>
              </a:path>
            </a:pathLst>
          </a:custGeom>
          <a:noFill/>
          <a:ln w="5715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68" name="Forme libre : forme 7167">
            <a:extLst>
              <a:ext uri="{FF2B5EF4-FFF2-40B4-BE49-F238E27FC236}">
                <a16:creationId xmlns:a16="http://schemas.microsoft.com/office/drawing/2014/main" id="{97300A5E-7352-4FF7-9E6F-E37015B8E712}"/>
              </a:ext>
            </a:extLst>
          </p:cNvPr>
          <p:cNvSpPr/>
          <p:nvPr/>
        </p:nvSpPr>
        <p:spPr>
          <a:xfrm>
            <a:off x="3394310" y="2408750"/>
            <a:ext cx="348681" cy="1465887"/>
          </a:xfrm>
          <a:custGeom>
            <a:avLst/>
            <a:gdLst>
              <a:gd name="connsiteX0" fmla="*/ 0 w 348681"/>
              <a:gd name="connsiteY0" fmla="*/ 0 h 1465887"/>
              <a:gd name="connsiteX1" fmla="*/ 120971 w 348681"/>
              <a:gd name="connsiteY1" fmla="*/ 668900 h 1465887"/>
              <a:gd name="connsiteX2" fmla="*/ 256174 w 348681"/>
              <a:gd name="connsiteY2" fmla="*/ 1134995 h 1465887"/>
              <a:gd name="connsiteX3" fmla="*/ 348681 w 348681"/>
              <a:gd name="connsiteY3" fmla="*/ 1465887 h 1465887"/>
            </a:gdLst>
            <a:ahLst/>
            <a:cxnLst>
              <a:cxn ang="0">
                <a:pos x="connsiteX0" y="connsiteY0"/>
              </a:cxn>
              <a:cxn ang="0">
                <a:pos x="connsiteX1" y="connsiteY1"/>
              </a:cxn>
              <a:cxn ang="0">
                <a:pos x="connsiteX2" y="connsiteY2"/>
              </a:cxn>
              <a:cxn ang="0">
                <a:pos x="connsiteX3" y="connsiteY3"/>
              </a:cxn>
            </a:cxnLst>
            <a:rect l="l" t="t" r="r" b="b"/>
            <a:pathLst>
              <a:path w="348681" h="1465887">
                <a:moveTo>
                  <a:pt x="0" y="0"/>
                </a:moveTo>
                <a:lnTo>
                  <a:pt x="120971" y="668900"/>
                </a:lnTo>
                <a:lnTo>
                  <a:pt x="256174" y="1134995"/>
                </a:lnTo>
                <a:lnTo>
                  <a:pt x="348681" y="1465887"/>
                </a:lnTo>
              </a:path>
            </a:pathLst>
          </a:custGeom>
          <a:noFill/>
          <a:ln w="57150">
            <a:solidFill>
              <a:schemeClr val="accent1">
                <a:lumMod val="50000"/>
              </a:schemeClr>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 name="Picture 6">
            <a:extLst>
              <a:ext uri="{FF2B5EF4-FFF2-40B4-BE49-F238E27FC236}">
                <a16:creationId xmlns:a16="http://schemas.microsoft.com/office/drawing/2014/main" id="{2D5A6A26-9A4A-459E-96BE-19BFF1ACA3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152293" y="2016679"/>
            <a:ext cx="417686" cy="58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ZoneTexte 80">
            <a:extLst>
              <a:ext uri="{FF2B5EF4-FFF2-40B4-BE49-F238E27FC236}">
                <a16:creationId xmlns:a16="http://schemas.microsoft.com/office/drawing/2014/main" id="{FE94A8DA-1216-479C-A56B-800E34701DB3}"/>
              </a:ext>
            </a:extLst>
          </p:cNvPr>
          <p:cNvSpPr txBox="1"/>
          <p:nvPr/>
        </p:nvSpPr>
        <p:spPr>
          <a:xfrm>
            <a:off x="3719362" y="4806108"/>
            <a:ext cx="12018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Royaume des deux-Siciles</a:t>
            </a:r>
          </a:p>
        </p:txBody>
      </p:sp>
      <p:sp>
        <p:nvSpPr>
          <p:cNvPr id="109" name="Ellipse 108">
            <a:extLst>
              <a:ext uri="{FF2B5EF4-FFF2-40B4-BE49-F238E27FC236}">
                <a16:creationId xmlns:a16="http://schemas.microsoft.com/office/drawing/2014/main" id="{4D2F115C-CC2D-452F-B5D6-62405E47BCDD}"/>
              </a:ext>
            </a:extLst>
          </p:cNvPr>
          <p:cNvSpPr/>
          <p:nvPr/>
        </p:nvSpPr>
        <p:spPr>
          <a:xfrm>
            <a:off x="3726386" y="398215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1" name="Picture 6">
            <a:extLst>
              <a:ext uri="{FF2B5EF4-FFF2-40B4-BE49-F238E27FC236}">
                <a16:creationId xmlns:a16="http://schemas.microsoft.com/office/drawing/2014/main" id="{DBB70F6D-118F-45C5-90D5-59C7D19307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163552" y="3760431"/>
            <a:ext cx="417686" cy="58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71" name="Connecteur droit 7170">
            <a:extLst>
              <a:ext uri="{FF2B5EF4-FFF2-40B4-BE49-F238E27FC236}">
                <a16:creationId xmlns:a16="http://schemas.microsoft.com/office/drawing/2014/main" id="{B82E6AA5-06BE-4291-BFE3-324AD3A9B41E}"/>
              </a:ext>
            </a:extLst>
          </p:cNvPr>
          <p:cNvCxnSpPr/>
          <p:nvPr/>
        </p:nvCxnSpPr>
        <p:spPr>
          <a:xfrm>
            <a:off x="6161576" y="3472525"/>
            <a:ext cx="457200" cy="0"/>
          </a:xfrm>
          <a:prstGeom prst="line">
            <a:avLst/>
          </a:prstGeom>
          <a:ln w="571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2" name="Connecteur droit 151">
            <a:extLst>
              <a:ext uri="{FF2B5EF4-FFF2-40B4-BE49-F238E27FC236}">
                <a16:creationId xmlns:a16="http://schemas.microsoft.com/office/drawing/2014/main" id="{61AB0273-C1AF-4B96-BA86-627DEEA8A1CD}"/>
              </a:ext>
            </a:extLst>
          </p:cNvPr>
          <p:cNvCxnSpPr/>
          <p:nvPr/>
        </p:nvCxnSpPr>
        <p:spPr>
          <a:xfrm>
            <a:off x="6161576" y="2997643"/>
            <a:ext cx="457200" cy="0"/>
          </a:xfrm>
          <a:prstGeom prst="line">
            <a:avLst/>
          </a:prstGeom>
          <a:ln w="57150">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7180" name="Picture 12" descr="Description de cette image, Ã©galement commentÃ©e ci-aprÃ¨s">
            <a:extLst>
              <a:ext uri="{FF2B5EF4-FFF2-40B4-BE49-F238E27FC236}">
                <a16:creationId xmlns:a16="http://schemas.microsoft.com/office/drawing/2014/main" id="{13676635-38AC-4457-9FE8-04C8E13D10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8072" y="3217541"/>
            <a:ext cx="4361615" cy="3065072"/>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FB044F0A-BF65-4F59-848C-33ED6DA8C1CA}"/>
              </a:ext>
            </a:extLst>
          </p:cNvPr>
          <p:cNvSpPr/>
          <p:nvPr/>
        </p:nvSpPr>
        <p:spPr>
          <a:xfrm>
            <a:off x="6254418" y="6262841"/>
            <a:ext cx="587250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Linux Libertine"/>
                <a:ea typeface="+mn-ea"/>
                <a:cs typeface="+mn-cs"/>
              </a:rPr>
              <a:t>Bataille de Calatafimi. Musée du Risorgimento à Turin. 1860.</a:t>
            </a:r>
          </a:p>
        </p:txBody>
      </p:sp>
      <p:pic>
        <p:nvPicPr>
          <p:cNvPr id="157" name="Picture 6">
            <a:extLst>
              <a:ext uri="{FF2B5EF4-FFF2-40B4-BE49-F238E27FC236}">
                <a16:creationId xmlns:a16="http://schemas.microsoft.com/office/drawing/2014/main" id="{D6431A36-FE3A-45C9-9448-B8FA2C6CDF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976624" y="5373021"/>
            <a:ext cx="417686" cy="58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 name="ZoneTexte 157">
            <a:extLst>
              <a:ext uri="{FF2B5EF4-FFF2-40B4-BE49-F238E27FC236}">
                <a16:creationId xmlns:a16="http://schemas.microsoft.com/office/drawing/2014/main" id="{49F63B93-9B13-4AB3-B7D1-8CFB1FA50D0D}"/>
              </a:ext>
            </a:extLst>
          </p:cNvPr>
          <p:cNvSpPr txBox="1"/>
          <p:nvPr/>
        </p:nvSpPr>
        <p:spPr>
          <a:xfrm>
            <a:off x="3185467" y="5682333"/>
            <a:ext cx="1260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Calatafimi</a:t>
            </a:r>
          </a:p>
        </p:txBody>
      </p:sp>
      <p:pic>
        <p:nvPicPr>
          <p:cNvPr id="159" name="Picture 4" descr="Drapeau">
            <a:extLst>
              <a:ext uri="{FF2B5EF4-FFF2-40B4-BE49-F238E27FC236}">
                <a16:creationId xmlns:a16="http://schemas.microsoft.com/office/drawing/2014/main" id="{CB283181-3E8E-4101-A266-4772C57585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5207" y="1223591"/>
            <a:ext cx="799260" cy="53284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Description de l'image Giovanni Gallucci La Battaglia di Castelfidardo palazzo comunale di Castelfidardo.jpg.">
            <a:extLst>
              <a:ext uri="{FF2B5EF4-FFF2-40B4-BE49-F238E27FC236}">
                <a16:creationId xmlns:a16="http://schemas.microsoft.com/office/drawing/2014/main" id="{A56B59E6-E85A-42CF-89C6-3C514909C3F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18118" y="4233471"/>
            <a:ext cx="3001214" cy="2051463"/>
          </a:xfrm>
          <a:prstGeom prst="rect">
            <a:avLst/>
          </a:prstGeom>
          <a:noFill/>
          <a:extLst>
            <a:ext uri="{909E8E84-426E-40DD-AFC4-6F175D3DCCD1}">
              <a14:hiddenFill xmlns:a14="http://schemas.microsoft.com/office/drawing/2010/main">
                <a:solidFill>
                  <a:srgbClr val="FFFFFF"/>
                </a:solidFill>
              </a14:hiddenFill>
            </a:ext>
          </a:extLst>
        </p:spPr>
      </p:pic>
      <p:sp>
        <p:nvSpPr>
          <p:cNvPr id="161" name="Rectangle 160">
            <a:extLst>
              <a:ext uri="{FF2B5EF4-FFF2-40B4-BE49-F238E27FC236}">
                <a16:creationId xmlns:a16="http://schemas.microsoft.com/office/drawing/2014/main" id="{9D2B12BE-6A88-46C3-8F2E-95F7481633A9}"/>
              </a:ext>
            </a:extLst>
          </p:cNvPr>
          <p:cNvSpPr/>
          <p:nvPr/>
        </p:nvSpPr>
        <p:spPr>
          <a:xfrm>
            <a:off x="6593011" y="6253594"/>
            <a:ext cx="466903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Linux Libertine"/>
                <a:ea typeface="+mn-ea"/>
                <a:cs typeface="+mn-cs"/>
              </a:rPr>
              <a:t>Bataille de Castelfirado. Giovanni Gallucci 1867.</a:t>
            </a:r>
          </a:p>
        </p:txBody>
      </p:sp>
      <p:pic>
        <p:nvPicPr>
          <p:cNvPr id="7184" name="Picture 16" descr="RÃ©sultat de recherche d'images pour &quot;rencontre garibaldi Victor emmanuel II&quot;">
            <a:extLst>
              <a:ext uri="{FF2B5EF4-FFF2-40B4-BE49-F238E27FC236}">
                <a16:creationId xmlns:a16="http://schemas.microsoft.com/office/drawing/2014/main" id="{A83AD986-2AB6-4D61-A36A-1F31A06F98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4128" y="746309"/>
            <a:ext cx="4330890" cy="585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6732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barn(inVertical)">
                                      <p:cBhvr>
                                        <p:cTn id="7" dur="500"/>
                                        <p:tgtEl>
                                          <p:spTgt spid="71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barn(inVertical)">
                                      <p:cBhvr>
                                        <p:cTn id="15" dur="500"/>
                                        <p:tgtEl>
                                          <p:spTgt spid="15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6"/>
                                        </p:tgtEl>
                                        <p:attrNameLst>
                                          <p:attrName>style.visibility</p:attrName>
                                        </p:attrNameLst>
                                      </p:cBhvr>
                                      <p:to>
                                        <p:strVal val="visible"/>
                                      </p:to>
                                    </p:set>
                                    <p:animEffect transition="in" filter="barn(inVertical)">
                                      <p:cBhvr>
                                        <p:cTn id="18" dur="500"/>
                                        <p:tgtEl>
                                          <p:spTgt spid="14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7"/>
                                        </p:tgtEl>
                                        <p:attrNameLst>
                                          <p:attrName>style.visibility</p:attrName>
                                        </p:attrNameLst>
                                      </p:cBhvr>
                                      <p:to>
                                        <p:strVal val="visible"/>
                                      </p:to>
                                    </p:set>
                                    <p:animEffect transition="in" filter="barn(inVertical)">
                                      <p:cBhvr>
                                        <p:cTn id="23" dur="500"/>
                                        <p:tgtEl>
                                          <p:spTgt spid="15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8"/>
                                        </p:tgtEl>
                                        <p:attrNameLst>
                                          <p:attrName>style.visibility</p:attrName>
                                        </p:attrNameLst>
                                      </p:cBhvr>
                                      <p:to>
                                        <p:strVal val="visible"/>
                                      </p:to>
                                    </p:set>
                                    <p:animEffect transition="in" filter="barn(inVertical)">
                                      <p:cBhvr>
                                        <p:cTn id="26" dur="500"/>
                                        <p:tgtEl>
                                          <p:spTgt spid="158"/>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7180"/>
                                        </p:tgtEl>
                                        <p:attrNameLst>
                                          <p:attrName>style.visibility</p:attrName>
                                        </p:attrNameLst>
                                      </p:cBhvr>
                                      <p:to>
                                        <p:strVal val="visible"/>
                                      </p:to>
                                    </p:set>
                                    <p:animEffect transition="in" filter="barn(inVertical)">
                                      <p:cBhvr>
                                        <p:cTn id="30" dur="500"/>
                                        <p:tgtEl>
                                          <p:spTgt spid="718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177"/>
                                        </p:tgtEl>
                                        <p:attrNameLst>
                                          <p:attrName>style.visibility</p:attrName>
                                        </p:attrNameLst>
                                      </p:cBhvr>
                                      <p:to>
                                        <p:strVal val="visible"/>
                                      </p:to>
                                    </p:set>
                                    <p:animEffect transition="in" filter="barn(inVertical)">
                                      <p:cBhvr>
                                        <p:cTn id="33" dur="500"/>
                                        <p:tgtEl>
                                          <p:spTgt spid="717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ssolv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500"/>
                                        <p:tgtEl>
                                          <p:spTgt spid="7180"/>
                                        </p:tgtEl>
                                      </p:cBhvr>
                                    </p:animEffect>
                                    <p:set>
                                      <p:cBhvr>
                                        <p:cTn id="48" dur="1" fill="hold">
                                          <p:stCondLst>
                                            <p:cond delay="499"/>
                                          </p:stCondLst>
                                        </p:cTn>
                                        <p:tgtEl>
                                          <p:spTgt spid="7180"/>
                                        </p:tgtEl>
                                        <p:attrNameLst>
                                          <p:attrName>style.visibility</p:attrName>
                                        </p:attrNameLst>
                                      </p:cBhvr>
                                      <p:to>
                                        <p:strVal val="hidden"/>
                                      </p:to>
                                    </p:set>
                                  </p:childTnLst>
                                </p:cTn>
                              </p:par>
                              <p:par>
                                <p:cTn id="49" presetID="16" presetClass="exit" presetSubtype="21" fill="hold" grpId="1" nodeType="withEffect">
                                  <p:stCondLst>
                                    <p:cond delay="0"/>
                                  </p:stCondLst>
                                  <p:childTnLst>
                                    <p:animEffect transition="out" filter="barn(inVertical)">
                                      <p:cBhvr>
                                        <p:cTn id="50" dur="500"/>
                                        <p:tgtEl>
                                          <p:spTgt spid="7177"/>
                                        </p:tgtEl>
                                      </p:cBhvr>
                                    </p:animEffect>
                                    <p:set>
                                      <p:cBhvr>
                                        <p:cTn id="51" dur="1" fill="hold">
                                          <p:stCondLst>
                                            <p:cond delay="499"/>
                                          </p:stCondLst>
                                        </p:cTn>
                                        <p:tgtEl>
                                          <p:spTgt spid="7177"/>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157"/>
                                        </p:tgtEl>
                                      </p:cBhvr>
                                    </p:animEffect>
                                    <p:set>
                                      <p:cBhvr>
                                        <p:cTn id="54" dur="1" fill="hold">
                                          <p:stCondLst>
                                            <p:cond delay="499"/>
                                          </p:stCondLst>
                                        </p:cTn>
                                        <p:tgtEl>
                                          <p:spTgt spid="157"/>
                                        </p:tgtEl>
                                        <p:attrNameLst>
                                          <p:attrName>style.visibility</p:attrName>
                                        </p:attrNameLst>
                                      </p:cBhvr>
                                      <p:to>
                                        <p:strVal val="hidden"/>
                                      </p:to>
                                    </p:set>
                                  </p:childTnLst>
                                </p:cTn>
                              </p:par>
                            </p:childTnLst>
                          </p:cTn>
                        </p:par>
                        <p:par>
                          <p:cTn id="55" fill="hold">
                            <p:stCondLst>
                              <p:cond delay="500"/>
                            </p:stCondLst>
                            <p:childTnLst>
                              <p:par>
                                <p:cTn id="56" presetID="10" presetClass="exit" presetSubtype="0" fill="hold" grpId="1" nodeType="afterEffect">
                                  <p:stCondLst>
                                    <p:cond delay="0"/>
                                  </p:stCondLst>
                                  <p:childTnLst>
                                    <p:animEffect transition="out" filter="fade">
                                      <p:cBhvr>
                                        <p:cTn id="57" dur="500"/>
                                        <p:tgtEl>
                                          <p:spTgt spid="158"/>
                                        </p:tgtEl>
                                      </p:cBhvr>
                                    </p:animEffect>
                                    <p:set>
                                      <p:cBhvr>
                                        <p:cTn id="58" dur="1" fill="hold">
                                          <p:stCondLst>
                                            <p:cond delay="499"/>
                                          </p:stCondLst>
                                        </p:cTn>
                                        <p:tgtEl>
                                          <p:spTgt spid="158"/>
                                        </p:tgtEl>
                                        <p:attrNameLst>
                                          <p:attrName>style.visibility</p:attrName>
                                        </p:attrNameLst>
                                      </p:cBhvr>
                                      <p:to>
                                        <p:strVal val="hidden"/>
                                      </p:to>
                                    </p:set>
                                  </p:childTnLst>
                                </p:cTn>
                              </p:par>
                              <p:par>
                                <p:cTn id="59" presetID="16" presetClass="entr" presetSubtype="21" fill="hold" nodeType="withEffect">
                                  <p:stCondLst>
                                    <p:cond delay="0"/>
                                  </p:stCondLst>
                                  <p:childTnLst>
                                    <p:set>
                                      <p:cBhvr>
                                        <p:cTn id="60" dur="1" fill="hold">
                                          <p:stCondLst>
                                            <p:cond delay="0"/>
                                          </p:stCondLst>
                                        </p:cTn>
                                        <p:tgtEl>
                                          <p:spTgt spid="7171"/>
                                        </p:tgtEl>
                                        <p:attrNameLst>
                                          <p:attrName>style.visibility</p:attrName>
                                        </p:attrNameLst>
                                      </p:cBhvr>
                                      <p:to>
                                        <p:strVal val="visible"/>
                                      </p:to>
                                    </p:set>
                                    <p:animEffect transition="in" filter="barn(inVertical)">
                                      <p:cBhvr>
                                        <p:cTn id="61" dur="500"/>
                                        <p:tgtEl>
                                          <p:spTgt spid="7171"/>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7"/>
                                        </p:tgtEl>
                                        <p:attrNameLst>
                                          <p:attrName>style.visibility</p:attrName>
                                        </p:attrNameLst>
                                      </p:cBhvr>
                                      <p:to>
                                        <p:strVal val="visible"/>
                                      </p:to>
                                    </p:set>
                                    <p:animEffect transition="in" filter="barn(inVertical)">
                                      <p:cBhvr>
                                        <p:cTn id="64" dur="500"/>
                                        <p:tgtEl>
                                          <p:spTgt spid="14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49"/>
                                        </p:tgtEl>
                                        <p:attrNameLst>
                                          <p:attrName>style.visibility</p:attrName>
                                        </p:attrNameLst>
                                      </p:cBhvr>
                                      <p:to>
                                        <p:strVal val="visible"/>
                                      </p:to>
                                    </p:set>
                                    <p:animEffect transition="in" filter="barn(inVertical)">
                                      <p:cBhvr>
                                        <p:cTn id="69" dur="500"/>
                                        <p:tgtEl>
                                          <p:spTgt spid="14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50"/>
                                        </p:tgtEl>
                                        <p:attrNameLst>
                                          <p:attrName>style.visibility</p:attrName>
                                        </p:attrNameLst>
                                      </p:cBhvr>
                                      <p:to>
                                        <p:strVal val="visible"/>
                                      </p:to>
                                    </p:set>
                                    <p:animEffect transition="in" filter="barn(inVertical)">
                                      <p:cBhvr>
                                        <p:cTn id="74" dur="500"/>
                                        <p:tgtEl>
                                          <p:spTgt spid="150"/>
                                        </p:tgtEl>
                                      </p:cBhvr>
                                    </p:animEffect>
                                  </p:childTnLst>
                                </p:cTn>
                              </p:par>
                              <p:par>
                                <p:cTn id="75" presetID="16" presetClass="entr" presetSubtype="21" fill="hold" nodeType="withEffect">
                                  <p:stCondLst>
                                    <p:cond delay="0"/>
                                  </p:stCondLst>
                                  <p:childTnLst>
                                    <p:set>
                                      <p:cBhvr>
                                        <p:cTn id="76" dur="1" fill="hold">
                                          <p:stCondLst>
                                            <p:cond delay="0"/>
                                          </p:stCondLst>
                                        </p:cTn>
                                        <p:tgtEl>
                                          <p:spTgt spid="151"/>
                                        </p:tgtEl>
                                        <p:attrNameLst>
                                          <p:attrName>style.visibility</p:attrName>
                                        </p:attrNameLst>
                                      </p:cBhvr>
                                      <p:to>
                                        <p:strVal val="visible"/>
                                      </p:to>
                                    </p:set>
                                    <p:animEffect transition="in" filter="barn(inVertical)">
                                      <p:cBhvr>
                                        <p:cTn id="77" dur="500"/>
                                        <p:tgtEl>
                                          <p:spTgt spid="151"/>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48"/>
                                        </p:tgtEl>
                                        <p:attrNameLst>
                                          <p:attrName>style.visibility</p:attrName>
                                        </p:attrNameLst>
                                      </p:cBhvr>
                                      <p:to>
                                        <p:strVal val="visible"/>
                                      </p:to>
                                    </p:set>
                                    <p:animEffect transition="in" filter="barn(inVertical)">
                                      <p:cBhvr>
                                        <p:cTn id="80" dur="500"/>
                                        <p:tgtEl>
                                          <p:spTgt spid="148"/>
                                        </p:tgtEl>
                                      </p:cBhvr>
                                    </p:animEffect>
                                  </p:childTnLst>
                                </p:cTn>
                              </p:par>
                              <p:par>
                                <p:cTn id="81" presetID="16" presetClass="entr" presetSubtype="21" fill="hold" nodeType="withEffect">
                                  <p:stCondLst>
                                    <p:cond delay="0"/>
                                  </p:stCondLst>
                                  <p:childTnLst>
                                    <p:set>
                                      <p:cBhvr>
                                        <p:cTn id="82" dur="1" fill="hold">
                                          <p:stCondLst>
                                            <p:cond delay="0"/>
                                          </p:stCondLst>
                                        </p:cTn>
                                        <p:tgtEl>
                                          <p:spTgt spid="7182"/>
                                        </p:tgtEl>
                                        <p:attrNameLst>
                                          <p:attrName>style.visibility</p:attrName>
                                        </p:attrNameLst>
                                      </p:cBhvr>
                                      <p:to>
                                        <p:strVal val="visible"/>
                                      </p:to>
                                    </p:set>
                                    <p:animEffect transition="in" filter="barn(inVertical)">
                                      <p:cBhvr>
                                        <p:cTn id="83" dur="500"/>
                                        <p:tgtEl>
                                          <p:spTgt spid="7182"/>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161"/>
                                        </p:tgtEl>
                                        <p:attrNameLst>
                                          <p:attrName>style.visibility</p:attrName>
                                        </p:attrNameLst>
                                      </p:cBhvr>
                                      <p:to>
                                        <p:strVal val="visible"/>
                                      </p:to>
                                    </p:set>
                                    <p:animEffect transition="in" filter="barn(inVertical)">
                                      <p:cBhvr>
                                        <p:cTn id="86" dur="500"/>
                                        <p:tgtEl>
                                          <p:spTgt spid="16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149"/>
                                        </p:tgtEl>
                                      </p:cBhvr>
                                    </p:animEffect>
                                    <p:set>
                                      <p:cBhvr>
                                        <p:cTn id="91" dur="1" fill="hold">
                                          <p:stCondLst>
                                            <p:cond delay="499"/>
                                          </p:stCondLst>
                                        </p:cTn>
                                        <p:tgtEl>
                                          <p:spTgt spid="149"/>
                                        </p:tgtEl>
                                        <p:attrNameLst>
                                          <p:attrName>style.visibility</p:attrName>
                                        </p:attrNameLst>
                                      </p:cBhvr>
                                      <p:to>
                                        <p:strVal val="hidden"/>
                                      </p:to>
                                    </p:set>
                                  </p:childTnLst>
                                </p:cTn>
                              </p:par>
                              <p:par>
                                <p:cTn id="92" presetID="16" presetClass="exit" presetSubtype="21" fill="hold" grpId="1" nodeType="withEffect">
                                  <p:stCondLst>
                                    <p:cond delay="0"/>
                                  </p:stCondLst>
                                  <p:childTnLst>
                                    <p:animEffect transition="out" filter="barn(inVertical)">
                                      <p:cBhvr>
                                        <p:cTn id="93" dur="500"/>
                                        <p:tgtEl>
                                          <p:spTgt spid="161"/>
                                        </p:tgtEl>
                                      </p:cBhvr>
                                    </p:animEffect>
                                    <p:set>
                                      <p:cBhvr>
                                        <p:cTn id="94" dur="1" fill="hold">
                                          <p:stCondLst>
                                            <p:cond delay="499"/>
                                          </p:stCondLst>
                                        </p:cTn>
                                        <p:tgtEl>
                                          <p:spTgt spid="161"/>
                                        </p:tgtEl>
                                        <p:attrNameLst>
                                          <p:attrName>style.visibility</p:attrName>
                                        </p:attrNameLst>
                                      </p:cBhvr>
                                      <p:to>
                                        <p:strVal val="hidden"/>
                                      </p:to>
                                    </p:set>
                                  </p:childTnLst>
                                </p:cTn>
                              </p:par>
                              <p:par>
                                <p:cTn id="95" presetID="16" presetClass="exit" presetSubtype="21" fill="hold" nodeType="withEffect">
                                  <p:stCondLst>
                                    <p:cond delay="0"/>
                                  </p:stCondLst>
                                  <p:childTnLst>
                                    <p:animEffect transition="out" filter="barn(inVertical)">
                                      <p:cBhvr>
                                        <p:cTn id="96" dur="500"/>
                                        <p:tgtEl>
                                          <p:spTgt spid="7182"/>
                                        </p:tgtEl>
                                      </p:cBhvr>
                                    </p:animEffect>
                                    <p:set>
                                      <p:cBhvr>
                                        <p:cTn id="97" dur="1" fill="hold">
                                          <p:stCondLst>
                                            <p:cond delay="499"/>
                                          </p:stCondLst>
                                        </p:cTn>
                                        <p:tgtEl>
                                          <p:spTgt spid="7182"/>
                                        </p:tgtEl>
                                        <p:attrNameLst>
                                          <p:attrName>style.visibility</p:attrName>
                                        </p:attrNameLst>
                                      </p:cBhvr>
                                      <p:to>
                                        <p:strVal val="hidden"/>
                                      </p:to>
                                    </p:set>
                                  </p:childTnLst>
                                </p:cTn>
                              </p:par>
                            </p:childTnLst>
                          </p:cTn>
                        </p:par>
                        <p:par>
                          <p:cTn id="98" fill="hold">
                            <p:stCondLst>
                              <p:cond delay="500"/>
                            </p:stCondLst>
                            <p:childTnLst>
                              <p:par>
                                <p:cTn id="99" presetID="9" presetClass="entr" presetSubtype="0" fill="hold" grpId="0" nodeType="afterEffect">
                                  <p:stCondLst>
                                    <p:cond delay="0"/>
                                  </p:stCondLst>
                                  <p:childTnLst>
                                    <p:set>
                                      <p:cBhvr>
                                        <p:cTn id="100" dur="1" fill="hold">
                                          <p:stCondLst>
                                            <p:cond delay="0"/>
                                          </p:stCondLst>
                                        </p:cTn>
                                        <p:tgtEl>
                                          <p:spTgt spid="7168"/>
                                        </p:tgtEl>
                                        <p:attrNameLst>
                                          <p:attrName>style.visibility</p:attrName>
                                        </p:attrNameLst>
                                      </p:cBhvr>
                                      <p:to>
                                        <p:strVal val="visible"/>
                                      </p:to>
                                    </p:set>
                                    <p:animEffect transition="in" filter="dissolve">
                                      <p:cBhvr>
                                        <p:cTn id="101" dur="500"/>
                                        <p:tgtEl>
                                          <p:spTgt spid="7168"/>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7184"/>
                                        </p:tgtEl>
                                        <p:attrNameLst>
                                          <p:attrName>style.visibility</p:attrName>
                                        </p:attrNameLst>
                                      </p:cBhvr>
                                      <p:to>
                                        <p:strVal val="visible"/>
                                      </p:to>
                                    </p:set>
                                    <p:animEffect transition="in" filter="barn(inVertical)">
                                      <p:cBhvr>
                                        <p:cTn id="106" dur="500"/>
                                        <p:tgtEl>
                                          <p:spTgt spid="7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6" grpId="0"/>
      <p:bldP spid="147" grpId="0"/>
      <p:bldP spid="148" grpId="0"/>
      <p:bldP spid="150" grpId="0"/>
      <p:bldP spid="25" grpId="0" animBg="1"/>
      <p:bldP spid="7168" grpId="0" animBg="1"/>
      <p:bldP spid="7177" grpId="0"/>
      <p:bldP spid="7177" grpId="1"/>
      <p:bldP spid="158" grpId="0"/>
      <p:bldP spid="158" grpId="1"/>
      <p:bldP spid="161" grpId="0"/>
      <p:bldP spid="16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C1B31A6-5D82-C546-AA36-A7C466C987AF}"/>
              </a:ext>
            </a:extLst>
          </p:cNvPr>
          <p:cNvPicPr>
            <a:picLocks noChangeAspect="1"/>
          </p:cNvPicPr>
          <p:nvPr/>
        </p:nvPicPr>
        <p:blipFill>
          <a:blip r:embed="rId2"/>
          <a:stretch>
            <a:fillRect/>
          </a:stretch>
        </p:blipFill>
        <p:spPr>
          <a:xfrm>
            <a:off x="2471016" y="1906761"/>
            <a:ext cx="7001956" cy="4330551"/>
          </a:xfrm>
          <a:prstGeom prst="rect">
            <a:avLst/>
          </a:prstGeom>
        </p:spPr>
      </p:pic>
      <p:sp>
        <p:nvSpPr>
          <p:cNvPr id="2" name="Titre 1"/>
          <p:cNvSpPr>
            <a:spLocks noGrp="1"/>
          </p:cNvSpPr>
          <p:nvPr>
            <p:ph type="title"/>
          </p:nvPr>
        </p:nvSpPr>
        <p:spPr>
          <a:xfrm>
            <a:off x="360727" y="0"/>
            <a:ext cx="11513307" cy="620688"/>
          </a:xfrm>
          <a:solidFill>
            <a:srgbClr val="92D050"/>
          </a:solidFill>
        </p:spPr>
        <p:txBody>
          <a:bodyPr>
            <a:normAutofit/>
          </a:bodyPr>
          <a:lstStyle/>
          <a:p>
            <a:r>
              <a:rPr lang="fr-FR" sz="1800" dirty="0"/>
              <a:t>Propositions en lycée tronc commun première autour du lien entre la France et la construction de nouveaux états par la guerre et la diplomatie</a:t>
            </a:r>
          </a:p>
        </p:txBody>
      </p:sp>
      <p:sp>
        <p:nvSpPr>
          <p:cNvPr id="3" name="Espace réservé du contenu 2"/>
          <p:cNvSpPr>
            <a:spLocks noGrp="1"/>
          </p:cNvSpPr>
          <p:nvPr>
            <p:ph idx="1"/>
          </p:nvPr>
        </p:nvSpPr>
        <p:spPr>
          <a:xfrm>
            <a:off x="1524000" y="1143001"/>
            <a:ext cx="8229600" cy="4525963"/>
          </a:xfrm>
        </p:spPr>
        <p:txBody>
          <a:bodyPr/>
          <a:lstStyle/>
          <a:p>
            <a:pPr marL="0" indent="0">
              <a:buNone/>
            </a:pPr>
            <a:endParaRPr lang="fr-FR" sz="1400" b="1" dirty="0"/>
          </a:p>
          <a:p>
            <a:pPr marL="0" indent="0">
              <a:buNone/>
            </a:pPr>
            <a:r>
              <a:rPr lang="fr-FR" sz="1800" b="1" dirty="0"/>
              <a:t>                                                     Th1: L’Europe face aux Révolutions.</a:t>
            </a:r>
          </a:p>
        </p:txBody>
      </p:sp>
      <p:cxnSp>
        <p:nvCxnSpPr>
          <p:cNvPr id="11" name="Connecteur droit 10">
            <a:extLst>
              <a:ext uri="{FF2B5EF4-FFF2-40B4-BE49-F238E27FC236}">
                <a16:creationId xmlns:a16="http://schemas.microsoft.com/office/drawing/2014/main" id="{654DE095-DF12-4D40-B1F5-E80634AB5855}"/>
              </a:ext>
            </a:extLst>
          </p:cNvPr>
          <p:cNvCxnSpPr>
            <a:cxnSpLocks/>
          </p:cNvCxnSpPr>
          <p:nvPr/>
        </p:nvCxnSpPr>
        <p:spPr>
          <a:xfrm>
            <a:off x="6528048" y="4753513"/>
            <a:ext cx="2376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1961B55E-EC4E-0B4C-9B9B-C6C34DC42288}"/>
              </a:ext>
            </a:extLst>
          </p:cNvPr>
          <p:cNvCxnSpPr>
            <a:cxnSpLocks/>
          </p:cNvCxnSpPr>
          <p:nvPr/>
        </p:nvCxnSpPr>
        <p:spPr>
          <a:xfrm>
            <a:off x="3935760" y="4912841"/>
            <a:ext cx="10081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C3F1929-7282-EB4A-A2DF-26DDCD935C5C}"/>
              </a:ext>
            </a:extLst>
          </p:cNvPr>
          <p:cNvSpPr/>
          <p:nvPr/>
        </p:nvSpPr>
        <p:spPr>
          <a:xfrm>
            <a:off x="3899756" y="4912841"/>
            <a:ext cx="5256584" cy="432048"/>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D77F810E-450C-E34D-A582-6418FB2370DA}"/>
              </a:ext>
            </a:extLst>
          </p:cNvPr>
          <p:cNvSpPr txBox="1"/>
          <p:nvPr/>
        </p:nvSpPr>
        <p:spPr>
          <a:xfrm>
            <a:off x="9527196" y="1611825"/>
            <a:ext cx="2346839" cy="1200329"/>
          </a:xfrm>
          <a:prstGeom prst="rect">
            <a:avLst/>
          </a:prstGeom>
          <a:solidFill>
            <a:srgbClr val="FFFF00"/>
          </a:solidFill>
        </p:spPr>
        <p:txBody>
          <a:bodyPr wrap="square" rtlCol="0">
            <a:spAutoFit/>
          </a:bodyPr>
          <a:lstStyle/>
          <a:p>
            <a:r>
              <a:rPr lang="fr-FR" dirty="0"/>
              <a:t>Garibaldi s’engage très jeune avant son départ en Amérique du Sud dans la </a:t>
            </a:r>
            <a:r>
              <a:rPr lang="fr-FR" dirty="0" err="1"/>
              <a:t>Giovine</a:t>
            </a:r>
            <a:r>
              <a:rPr lang="fr-FR" dirty="0"/>
              <a:t> </a:t>
            </a:r>
            <a:r>
              <a:rPr lang="fr-FR" dirty="0" err="1"/>
              <a:t>Italia</a:t>
            </a:r>
            <a:r>
              <a:rPr lang="fr-FR" dirty="0"/>
              <a:t>. </a:t>
            </a:r>
          </a:p>
        </p:txBody>
      </p:sp>
      <p:sp>
        <p:nvSpPr>
          <p:cNvPr id="13" name="ZoneTexte 12">
            <a:extLst>
              <a:ext uri="{FF2B5EF4-FFF2-40B4-BE49-F238E27FC236}">
                <a16:creationId xmlns:a16="http://schemas.microsoft.com/office/drawing/2014/main" id="{8DDD6776-022A-364E-89D9-61799788E1A5}"/>
              </a:ext>
            </a:extLst>
          </p:cNvPr>
          <p:cNvSpPr txBox="1"/>
          <p:nvPr/>
        </p:nvSpPr>
        <p:spPr>
          <a:xfrm>
            <a:off x="7655218" y="6102818"/>
            <a:ext cx="2469253" cy="665182"/>
          </a:xfrm>
          <a:prstGeom prst="rect">
            <a:avLst/>
          </a:prstGeom>
          <a:noFill/>
          <a:ln>
            <a:solidFill>
              <a:schemeClr val="accent1"/>
            </a:solidFill>
          </a:ln>
        </p:spPr>
        <p:txBody>
          <a:bodyPr wrap="square" rtlCol="0">
            <a:spAutoFit/>
          </a:bodyPr>
          <a:lstStyle/>
          <a:p>
            <a:r>
              <a:rPr lang="fr-FR" dirty="0"/>
              <a:t>Emmanuel Gagnepain GPRL Orléans-Tours</a:t>
            </a:r>
          </a:p>
        </p:txBody>
      </p:sp>
      <p:sp>
        <p:nvSpPr>
          <p:cNvPr id="9" name="Flèche vers le bas 8">
            <a:extLst>
              <a:ext uri="{FF2B5EF4-FFF2-40B4-BE49-F238E27FC236}">
                <a16:creationId xmlns:a16="http://schemas.microsoft.com/office/drawing/2014/main" id="{36C403EB-45C8-364E-ADE2-CAA89144469C}"/>
              </a:ext>
            </a:extLst>
          </p:cNvPr>
          <p:cNvSpPr/>
          <p:nvPr/>
        </p:nvSpPr>
        <p:spPr>
          <a:xfrm rot="1285671">
            <a:off x="9156340" y="2867186"/>
            <a:ext cx="316632" cy="15188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C6431FFA-0CDF-F64F-AD06-26F5D1ACA0DA}"/>
              </a:ext>
            </a:extLst>
          </p:cNvPr>
          <p:cNvSpPr txBox="1"/>
          <p:nvPr/>
        </p:nvSpPr>
        <p:spPr>
          <a:xfrm>
            <a:off x="9739467" y="3555015"/>
            <a:ext cx="2346839" cy="2308324"/>
          </a:xfrm>
          <a:prstGeom prst="rect">
            <a:avLst/>
          </a:prstGeom>
          <a:solidFill>
            <a:srgbClr val="FFFF00"/>
          </a:solidFill>
        </p:spPr>
        <p:txBody>
          <a:bodyPr wrap="square" rtlCol="0">
            <a:spAutoFit/>
          </a:bodyPr>
          <a:lstStyle/>
          <a:p>
            <a:r>
              <a:rPr lang="fr-FR" dirty="0"/>
              <a:t>Il participe auréolé de gloire à la première phase de l’indépendance en Italie (Rome, Milan) Les 3 journées de Milan = exemple possible</a:t>
            </a:r>
          </a:p>
        </p:txBody>
      </p:sp>
      <p:sp>
        <p:nvSpPr>
          <p:cNvPr id="17" name="Flèche vers le bas 16">
            <a:extLst>
              <a:ext uri="{FF2B5EF4-FFF2-40B4-BE49-F238E27FC236}">
                <a16:creationId xmlns:a16="http://schemas.microsoft.com/office/drawing/2014/main" id="{FA42388E-8974-D34A-9B93-B567E9DDB470}"/>
              </a:ext>
            </a:extLst>
          </p:cNvPr>
          <p:cNvSpPr/>
          <p:nvPr/>
        </p:nvSpPr>
        <p:spPr>
          <a:xfrm rot="3227269">
            <a:off x="9122271" y="4505121"/>
            <a:ext cx="531248" cy="7342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0C09DFB0-1E28-498A-AD2D-9E8FC7ABB9BD}"/>
              </a:ext>
            </a:extLst>
          </p:cNvPr>
          <p:cNvSpPr txBox="1"/>
          <p:nvPr/>
        </p:nvSpPr>
        <p:spPr>
          <a:xfrm>
            <a:off x="1582372" y="757406"/>
            <a:ext cx="9231446" cy="461665"/>
          </a:xfrm>
          <a:prstGeom prst="rect">
            <a:avLst/>
          </a:prstGeom>
          <a:noFill/>
        </p:spPr>
        <p:txBody>
          <a:bodyPr wrap="square" rtlCol="0">
            <a:spAutoFit/>
          </a:bodyPr>
          <a:lstStyle/>
          <a:p>
            <a:r>
              <a:rPr lang="fr-FR" sz="2400" dirty="0">
                <a:solidFill>
                  <a:srgbClr val="FF0000"/>
                </a:solidFill>
              </a:rPr>
              <a:t>Fil rouge: le Personnage de Garibaldi, un lien entre France et Italie.</a:t>
            </a:r>
            <a:endParaRPr lang="fr-FR" dirty="0"/>
          </a:p>
        </p:txBody>
      </p:sp>
    </p:spTree>
    <p:extLst>
      <p:ext uri="{BB962C8B-B14F-4D97-AF65-F5344CB8AC3E}">
        <p14:creationId xmlns:p14="http://schemas.microsoft.com/office/powerpoint/2010/main" val="3700848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Forme libre : forme 7">
            <a:extLst>
              <a:ext uri="{FF2B5EF4-FFF2-40B4-BE49-F238E27FC236}">
                <a16:creationId xmlns:a16="http://schemas.microsoft.com/office/drawing/2014/main" id="{A52E5173-BAEC-4528-BBED-D07445289BCF}"/>
              </a:ext>
            </a:extLst>
          </p:cNvPr>
          <p:cNvSpPr/>
          <p:nvPr/>
        </p:nvSpPr>
        <p:spPr>
          <a:xfrm>
            <a:off x="493158" y="645274"/>
            <a:ext cx="5180801" cy="4999267"/>
          </a:xfrm>
          <a:custGeom>
            <a:avLst/>
            <a:gdLst>
              <a:gd name="connsiteX0" fmla="*/ 1727947 w 5156947"/>
              <a:gd name="connsiteY0" fmla="*/ 746312 h 4975412"/>
              <a:gd name="connsiteX1" fmla="*/ 1734671 w 5156947"/>
              <a:gd name="connsiteY1" fmla="*/ 558053 h 4975412"/>
              <a:gd name="connsiteX2" fmla="*/ 1734671 w 5156947"/>
              <a:gd name="connsiteY2" fmla="*/ 376518 h 4975412"/>
              <a:gd name="connsiteX3" fmla="*/ 1734671 w 5156947"/>
              <a:gd name="connsiteY3" fmla="*/ 295836 h 4975412"/>
              <a:gd name="connsiteX4" fmla="*/ 1653989 w 5156947"/>
              <a:gd name="connsiteY4" fmla="*/ 295836 h 4975412"/>
              <a:gd name="connsiteX5" fmla="*/ 1633818 w 5156947"/>
              <a:gd name="connsiteY5" fmla="*/ 188259 h 4975412"/>
              <a:gd name="connsiteX6" fmla="*/ 1613647 w 5156947"/>
              <a:gd name="connsiteY6" fmla="*/ 20171 h 4975412"/>
              <a:gd name="connsiteX7" fmla="*/ 1519518 w 5156947"/>
              <a:gd name="connsiteY7" fmla="*/ 6724 h 4975412"/>
              <a:gd name="connsiteX8" fmla="*/ 1499347 w 5156947"/>
              <a:gd name="connsiteY8" fmla="*/ 6724 h 4975412"/>
              <a:gd name="connsiteX9" fmla="*/ 1492624 w 5156947"/>
              <a:gd name="connsiteY9" fmla="*/ 53789 h 4975412"/>
              <a:gd name="connsiteX10" fmla="*/ 1506071 w 5156947"/>
              <a:gd name="connsiteY10" fmla="*/ 94130 h 4975412"/>
              <a:gd name="connsiteX11" fmla="*/ 1499347 w 5156947"/>
              <a:gd name="connsiteY11" fmla="*/ 147918 h 4975412"/>
              <a:gd name="connsiteX12" fmla="*/ 1479177 w 5156947"/>
              <a:gd name="connsiteY12" fmla="*/ 188259 h 4975412"/>
              <a:gd name="connsiteX13" fmla="*/ 1411941 w 5156947"/>
              <a:gd name="connsiteY13" fmla="*/ 154641 h 4975412"/>
              <a:gd name="connsiteX14" fmla="*/ 1391771 w 5156947"/>
              <a:gd name="connsiteY14" fmla="*/ 107577 h 4975412"/>
              <a:gd name="connsiteX15" fmla="*/ 1297641 w 5156947"/>
              <a:gd name="connsiteY15" fmla="*/ 100853 h 4975412"/>
              <a:gd name="connsiteX16" fmla="*/ 1270747 w 5156947"/>
              <a:gd name="connsiteY16" fmla="*/ 127747 h 4975412"/>
              <a:gd name="connsiteX17" fmla="*/ 1190065 w 5156947"/>
              <a:gd name="connsiteY17" fmla="*/ 40341 h 4975412"/>
              <a:gd name="connsiteX18" fmla="*/ 1163171 w 5156947"/>
              <a:gd name="connsiteY18" fmla="*/ 13447 h 4975412"/>
              <a:gd name="connsiteX19" fmla="*/ 1143000 w 5156947"/>
              <a:gd name="connsiteY19" fmla="*/ 0 h 4975412"/>
              <a:gd name="connsiteX20" fmla="*/ 1116106 w 5156947"/>
              <a:gd name="connsiteY20" fmla="*/ 33618 h 4975412"/>
              <a:gd name="connsiteX21" fmla="*/ 1122830 w 5156947"/>
              <a:gd name="connsiteY21" fmla="*/ 168089 h 4975412"/>
              <a:gd name="connsiteX22" fmla="*/ 1055594 w 5156947"/>
              <a:gd name="connsiteY22" fmla="*/ 268941 h 4975412"/>
              <a:gd name="connsiteX23" fmla="*/ 1028700 w 5156947"/>
              <a:gd name="connsiteY23" fmla="*/ 302559 h 4975412"/>
              <a:gd name="connsiteX24" fmla="*/ 1035424 w 5156947"/>
              <a:gd name="connsiteY24" fmla="*/ 356347 h 4975412"/>
              <a:gd name="connsiteX25" fmla="*/ 1001806 w 5156947"/>
              <a:gd name="connsiteY25" fmla="*/ 383241 h 4975412"/>
              <a:gd name="connsiteX26" fmla="*/ 961465 w 5156947"/>
              <a:gd name="connsiteY26" fmla="*/ 349624 h 4975412"/>
              <a:gd name="connsiteX27" fmla="*/ 927847 w 5156947"/>
              <a:gd name="connsiteY27" fmla="*/ 309283 h 4975412"/>
              <a:gd name="connsiteX28" fmla="*/ 927847 w 5156947"/>
              <a:gd name="connsiteY28" fmla="*/ 255494 h 4975412"/>
              <a:gd name="connsiteX29" fmla="*/ 786653 w 5156947"/>
              <a:gd name="connsiteY29" fmla="*/ 174812 h 4975412"/>
              <a:gd name="connsiteX30" fmla="*/ 813547 w 5156947"/>
              <a:gd name="connsiteY30" fmla="*/ 47065 h 4975412"/>
              <a:gd name="connsiteX31" fmla="*/ 773206 w 5156947"/>
              <a:gd name="connsiteY31" fmla="*/ 13447 h 4975412"/>
              <a:gd name="connsiteX32" fmla="*/ 759759 w 5156947"/>
              <a:gd name="connsiteY32" fmla="*/ 40341 h 4975412"/>
              <a:gd name="connsiteX33" fmla="*/ 732865 w 5156947"/>
              <a:gd name="connsiteY33" fmla="*/ 67236 h 4975412"/>
              <a:gd name="connsiteX34" fmla="*/ 665630 w 5156947"/>
              <a:gd name="connsiteY34" fmla="*/ 141194 h 4975412"/>
              <a:gd name="connsiteX35" fmla="*/ 652183 w 5156947"/>
              <a:gd name="connsiteY35" fmla="*/ 154641 h 4975412"/>
              <a:gd name="connsiteX36" fmla="*/ 672353 w 5156947"/>
              <a:gd name="connsiteY36" fmla="*/ 235324 h 4975412"/>
              <a:gd name="connsiteX37" fmla="*/ 598394 w 5156947"/>
              <a:gd name="connsiteY37" fmla="*/ 289112 h 4975412"/>
              <a:gd name="connsiteX38" fmla="*/ 571500 w 5156947"/>
              <a:gd name="connsiteY38" fmla="*/ 316006 h 4975412"/>
              <a:gd name="connsiteX39" fmla="*/ 537883 w 5156947"/>
              <a:gd name="connsiteY39" fmla="*/ 302559 h 4975412"/>
              <a:gd name="connsiteX40" fmla="*/ 510989 w 5156947"/>
              <a:gd name="connsiteY40" fmla="*/ 322730 h 4975412"/>
              <a:gd name="connsiteX41" fmla="*/ 430306 w 5156947"/>
              <a:gd name="connsiteY41" fmla="*/ 329453 h 4975412"/>
              <a:gd name="connsiteX42" fmla="*/ 329453 w 5156947"/>
              <a:gd name="connsiteY42" fmla="*/ 349624 h 4975412"/>
              <a:gd name="connsiteX43" fmla="*/ 302559 w 5156947"/>
              <a:gd name="connsiteY43" fmla="*/ 329453 h 4975412"/>
              <a:gd name="connsiteX44" fmla="*/ 215153 w 5156947"/>
              <a:gd name="connsiteY44" fmla="*/ 363071 h 4975412"/>
              <a:gd name="connsiteX45" fmla="*/ 174812 w 5156947"/>
              <a:gd name="connsiteY45" fmla="*/ 322730 h 4975412"/>
              <a:gd name="connsiteX46" fmla="*/ 127747 w 5156947"/>
              <a:gd name="connsiteY46" fmla="*/ 369794 h 4975412"/>
              <a:gd name="connsiteX47" fmla="*/ 121024 w 5156947"/>
              <a:gd name="connsiteY47" fmla="*/ 437030 h 4975412"/>
              <a:gd name="connsiteX48" fmla="*/ 194983 w 5156947"/>
              <a:gd name="connsiteY48" fmla="*/ 564777 h 4975412"/>
              <a:gd name="connsiteX49" fmla="*/ 255494 w 5156947"/>
              <a:gd name="connsiteY49" fmla="*/ 625289 h 4975412"/>
              <a:gd name="connsiteX50" fmla="*/ 215153 w 5156947"/>
              <a:gd name="connsiteY50" fmla="*/ 699247 h 4975412"/>
              <a:gd name="connsiteX51" fmla="*/ 100853 w 5156947"/>
              <a:gd name="connsiteY51" fmla="*/ 746312 h 4975412"/>
              <a:gd name="connsiteX52" fmla="*/ 0 w 5156947"/>
              <a:gd name="connsiteY52" fmla="*/ 753036 h 4975412"/>
              <a:gd name="connsiteX53" fmla="*/ 33618 w 5156947"/>
              <a:gd name="connsiteY53" fmla="*/ 880783 h 4975412"/>
              <a:gd name="connsiteX54" fmla="*/ 60512 w 5156947"/>
              <a:gd name="connsiteY54" fmla="*/ 907677 h 4975412"/>
              <a:gd name="connsiteX55" fmla="*/ 161365 w 5156947"/>
              <a:gd name="connsiteY55" fmla="*/ 968189 h 4975412"/>
              <a:gd name="connsiteX56" fmla="*/ 161365 w 5156947"/>
              <a:gd name="connsiteY56" fmla="*/ 1028700 h 4975412"/>
              <a:gd name="connsiteX57" fmla="*/ 100853 w 5156947"/>
              <a:gd name="connsiteY57" fmla="*/ 1089212 h 4975412"/>
              <a:gd name="connsiteX58" fmla="*/ 114300 w 5156947"/>
              <a:gd name="connsiteY58" fmla="*/ 1237130 h 4975412"/>
              <a:gd name="connsiteX59" fmla="*/ 188259 w 5156947"/>
              <a:gd name="connsiteY59" fmla="*/ 1337983 h 4975412"/>
              <a:gd name="connsiteX60" fmla="*/ 309283 w 5156947"/>
              <a:gd name="connsiteY60" fmla="*/ 1378324 h 4975412"/>
              <a:gd name="connsiteX61" fmla="*/ 403412 w 5156947"/>
              <a:gd name="connsiteY61" fmla="*/ 1344706 h 4975412"/>
              <a:gd name="connsiteX62" fmla="*/ 423583 w 5156947"/>
              <a:gd name="connsiteY62" fmla="*/ 1351430 h 4975412"/>
              <a:gd name="connsiteX63" fmla="*/ 376518 w 5156947"/>
              <a:gd name="connsiteY63" fmla="*/ 1519518 h 4975412"/>
              <a:gd name="connsiteX64" fmla="*/ 383241 w 5156947"/>
              <a:gd name="connsiteY64" fmla="*/ 1586753 h 4975412"/>
              <a:gd name="connsiteX65" fmla="*/ 591671 w 5156947"/>
              <a:gd name="connsiteY65" fmla="*/ 1539689 h 4975412"/>
              <a:gd name="connsiteX66" fmla="*/ 652183 w 5156947"/>
              <a:gd name="connsiteY66" fmla="*/ 1472453 h 4975412"/>
              <a:gd name="connsiteX67" fmla="*/ 685800 w 5156947"/>
              <a:gd name="connsiteY67" fmla="*/ 1385047 h 4975412"/>
              <a:gd name="connsiteX68" fmla="*/ 732865 w 5156947"/>
              <a:gd name="connsiteY68" fmla="*/ 1351430 h 4975412"/>
              <a:gd name="connsiteX69" fmla="*/ 806824 w 5156947"/>
              <a:gd name="connsiteY69" fmla="*/ 1270747 h 4975412"/>
              <a:gd name="connsiteX70" fmla="*/ 880783 w 5156947"/>
              <a:gd name="connsiteY70" fmla="*/ 1223683 h 4975412"/>
              <a:gd name="connsiteX71" fmla="*/ 1069041 w 5156947"/>
              <a:gd name="connsiteY71" fmla="*/ 1270747 h 4975412"/>
              <a:gd name="connsiteX72" fmla="*/ 1183341 w 5156947"/>
              <a:gd name="connsiteY72" fmla="*/ 1317812 h 4975412"/>
              <a:gd name="connsiteX73" fmla="*/ 1264024 w 5156947"/>
              <a:gd name="connsiteY73" fmla="*/ 1405218 h 4975412"/>
              <a:gd name="connsiteX74" fmla="*/ 1277471 w 5156947"/>
              <a:gd name="connsiteY74" fmla="*/ 1432112 h 4975412"/>
              <a:gd name="connsiteX75" fmla="*/ 1425389 w 5156947"/>
              <a:gd name="connsiteY75" fmla="*/ 1479177 h 4975412"/>
              <a:gd name="connsiteX76" fmla="*/ 1499347 w 5156947"/>
              <a:gd name="connsiteY76" fmla="*/ 1566583 h 4975412"/>
              <a:gd name="connsiteX77" fmla="*/ 1492624 w 5156947"/>
              <a:gd name="connsiteY77" fmla="*/ 1647265 h 4975412"/>
              <a:gd name="connsiteX78" fmla="*/ 1492624 w 5156947"/>
              <a:gd name="connsiteY78" fmla="*/ 1694330 h 4975412"/>
              <a:gd name="connsiteX79" fmla="*/ 1519518 w 5156947"/>
              <a:gd name="connsiteY79" fmla="*/ 1775012 h 4975412"/>
              <a:gd name="connsiteX80" fmla="*/ 1566583 w 5156947"/>
              <a:gd name="connsiteY80" fmla="*/ 1828800 h 4975412"/>
              <a:gd name="connsiteX81" fmla="*/ 1600200 w 5156947"/>
              <a:gd name="connsiteY81" fmla="*/ 1916206 h 4975412"/>
              <a:gd name="connsiteX82" fmla="*/ 1606924 w 5156947"/>
              <a:gd name="connsiteY82" fmla="*/ 2077571 h 4975412"/>
              <a:gd name="connsiteX83" fmla="*/ 1606924 w 5156947"/>
              <a:gd name="connsiteY83" fmla="*/ 2124636 h 4975412"/>
              <a:gd name="connsiteX84" fmla="*/ 1667436 w 5156947"/>
              <a:gd name="connsiteY84" fmla="*/ 2104465 h 4975412"/>
              <a:gd name="connsiteX85" fmla="*/ 1707777 w 5156947"/>
              <a:gd name="connsiteY85" fmla="*/ 2117912 h 4975412"/>
              <a:gd name="connsiteX86" fmla="*/ 1694330 w 5156947"/>
              <a:gd name="connsiteY86" fmla="*/ 2178424 h 4975412"/>
              <a:gd name="connsiteX87" fmla="*/ 1748118 w 5156947"/>
              <a:gd name="connsiteY87" fmla="*/ 2198594 h 4975412"/>
              <a:gd name="connsiteX88" fmla="*/ 1815353 w 5156947"/>
              <a:gd name="connsiteY88" fmla="*/ 2259106 h 4975412"/>
              <a:gd name="connsiteX89" fmla="*/ 1889312 w 5156947"/>
              <a:gd name="connsiteY89" fmla="*/ 2366683 h 4975412"/>
              <a:gd name="connsiteX90" fmla="*/ 1909483 w 5156947"/>
              <a:gd name="connsiteY90" fmla="*/ 2400300 h 4975412"/>
              <a:gd name="connsiteX91" fmla="*/ 1983441 w 5156947"/>
              <a:gd name="connsiteY91" fmla="*/ 2407024 h 4975412"/>
              <a:gd name="connsiteX92" fmla="*/ 1996889 w 5156947"/>
              <a:gd name="connsiteY92" fmla="*/ 2366683 h 4975412"/>
              <a:gd name="connsiteX93" fmla="*/ 1976718 w 5156947"/>
              <a:gd name="connsiteY93" fmla="*/ 2319618 h 4975412"/>
              <a:gd name="connsiteX94" fmla="*/ 1990165 w 5156947"/>
              <a:gd name="connsiteY94" fmla="*/ 2279277 h 4975412"/>
              <a:gd name="connsiteX95" fmla="*/ 2064124 w 5156947"/>
              <a:gd name="connsiteY95" fmla="*/ 2259106 h 4975412"/>
              <a:gd name="connsiteX96" fmla="*/ 2144806 w 5156947"/>
              <a:gd name="connsiteY96" fmla="*/ 2191871 h 4975412"/>
              <a:gd name="connsiteX97" fmla="*/ 2138083 w 5156947"/>
              <a:gd name="connsiteY97" fmla="*/ 2144806 h 4975412"/>
              <a:gd name="connsiteX98" fmla="*/ 2178424 w 5156947"/>
              <a:gd name="connsiteY98" fmla="*/ 2091018 h 4975412"/>
              <a:gd name="connsiteX99" fmla="*/ 2232212 w 5156947"/>
              <a:gd name="connsiteY99" fmla="*/ 2131359 h 4975412"/>
              <a:gd name="connsiteX100" fmla="*/ 2286000 w 5156947"/>
              <a:gd name="connsiteY100" fmla="*/ 2212041 h 4975412"/>
              <a:gd name="connsiteX101" fmla="*/ 2353236 w 5156947"/>
              <a:gd name="connsiteY101" fmla="*/ 2259106 h 4975412"/>
              <a:gd name="connsiteX102" fmla="*/ 2366683 w 5156947"/>
              <a:gd name="connsiteY102" fmla="*/ 2359959 h 4975412"/>
              <a:gd name="connsiteX103" fmla="*/ 2433918 w 5156947"/>
              <a:gd name="connsiteY103" fmla="*/ 2454089 h 4975412"/>
              <a:gd name="connsiteX104" fmla="*/ 2507877 w 5156947"/>
              <a:gd name="connsiteY104" fmla="*/ 2507877 h 4975412"/>
              <a:gd name="connsiteX105" fmla="*/ 2628900 w 5156947"/>
              <a:gd name="connsiteY105" fmla="*/ 2534771 h 4975412"/>
              <a:gd name="connsiteX106" fmla="*/ 2810436 w 5156947"/>
              <a:gd name="connsiteY106" fmla="*/ 2696136 h 4975412"/>
              <a:gd name="connsiteX107" fmla="*/ 2944906 w 5156947"/>
              <a:gd name="connsiteY107" fmla="*/ 2850777 h 4975412"/>
              <a:gd name="connsiteX108" fmla="*/ 2918012 w 5156947"/>
              <a:gd name="connsiteY108" fmla="*/ 2924736 h 4975412"/>
              <a:gd name="connsiteX109" fmla="*/ 2850777 w 5156947"/>
              <a:gd name="connsiteY109" fmla="*/ 2931459 h 4975412"/>
              <a:gd name="connsiteX110" fmla="*/ 2864224 w 5156947"/>
              <a:gd name="connsiteY110" fmla="*/ 2965077 h 4975412"/>
              <a:gd name="connsiteX111" fmla="*/ 2837330 w 5156947"/>
              <a:gd name="connsiteY111" fmla="*/ 3012141 h 4975412"/>
              <a:gd name="connsiteX112" fmla="*/ 2837330 w 5156947"/>
              <a:gd name="connsiteY112" fmla="*/ 3065930 h 4975412"/>
              <a:gd name="connsiteX113" fmla="*/ 2938183 w 5156947"/>
              <a:gd name="connsiteY113" fmla="*/ 3099547 h 4975412"/>
              <a:gd name="connsiteX114" fmla="*/ 2991971 w 5156947"/>
              <a:gd name="connsiteY114" fmla="*/ 3052483 h 4975412"/>
              <a:gd name="connsiteX115" fmla="*/ 3092824 w 5156947"/>
              <a:gd name="connsiteY115" fmla="*/ 3166783 h 4975412"/>
              <a:gd name="connsiteX116" fmla="*/ 3173506 w 5156947"/>
              <a:gd name="connsiteY116" fmla="*/ 3321424 h 4975412"/>
              <a:gd name="connsiteX117" fmla="*/ 3240741 w 5156947"/>
              <a:gd name="connsiteY117" fmla="*/ 3301253 h 4975412"/>
              <a:gd name="connsiteX118" fmla="*/ 3301253 w 5156947"/>
              <a:gd name="connsiteY118" fmla="*/ 3348318 h 4975412"/>
              <a:gd name="connsiteX119" fmla="*/ 3254189 w 5156947"/>
              <a:gd name="connsiteY119" fmla="*/ 3415553 h 4975412"/>
              <a:gd name="connsiteX120" fmla="*/ 3281083 w 5156947"/>
              <a:gd name="connsiteY120" fmla="*/ 3435724 h 4975412"/>
              <a:gd name="connsiteX121" fmla="*/ 3361765 w 5156947"/>
              <a:gd name="connsiteY121" fmla="*/ 3408830 h 4975412"/>
              <a:gd name="connsiteX122" fmla="*/ 3442447 w 5156947"/>
              <a:gd name="connsiteY122" fmla="*/ 3381936 h 4975412"/>
              <a:gd name="connsiteX123" fmla="*/ 3516406 w 5156947"/>
              <a:gd name="connsiteY123" fmla="*/ 3476065 h 4975412"/>
              <a:gd name="connsiteX124" fmla="*/ 3543300 w 5156947"/>
              <a:gd name="connsiteY124" fmla="*/ 3570194 h 4975412"/>
              <a:gd name="connsiteX125" fmla="*/ 3509683 w 5156947"/>
              <a:gd name="connsiteY125" fmla="*/ 3623983 h 4975412"/>
              <a:gd name="connsiteX126" fmla="*/ 3610536 w 5156947"/>
              <a:gd name="connsiteY126" fmla="*/ 3644153 h 4975412"/>
              <a:gd name="connsiteX127" fmla="*/ 3671047 w 5156947"/>
              <a:gd name="connsiteY127" fmla="*/ 3711389 h 4975412"/>
              <a:gd name="connsiteX128" fmla="*/ 3751730 w 5156947"/>
              <a:gd name="connsiteY128" fmla="*/ 3745006 h 4975412"/>
              <a:gd name="connsiteX129" fmla="*/ 3818965 w 5156947"/>
              <a:gd name="connsiteY129" fmla="*/ 3704665 h 4975412"/>
              <a:gd name="connsiteX130" fmla="*/ 3886200 w 5156947"/>
              <a:gd name="connsiteY130" fmla="*/ 3745006 h 4975412"/>
              <a:gd name="connsiteX131" fmla="*/ 3960159 w 5156947"/>
              <a:gd name="connsiteY131" fmla="*/ 3906371 h 4975412"/>
              <a:gd name="connsiteX132" fmla="*/ 3993777 w 5156947"/>
              <a:gd name="connsiteY132" fmla="*/ 4020671 h 4975412"/>
              <a:gd name="connsiteX133" fmla="*/ 4061012 w 5156947"/>
              <a:gd name="connsiteY133" fmla="*/ 4094630 h 4975412"/>
              <a:gd name="connsiteX134" fmla="*/ 4108077 w 5156947"/>
              <a:gd name="connsiteY134" fmla="*/ 4303059 h 4975412"/>
              <a:gd name="connsiteX135" fmla="*/ 4128247 w 5156947"/>
              <a:gd name="connsiteY135" fmla="*/ 4336677 h 4975412"/>
              <a:gd name="connsiteX136" fmla="*/ 4188759 w 5156947"/>
              <a:gd name="connsiteY136" fmla="*/ 4390465 h 4975412"/>
              <a:gd name="connsiteX137" fmla="*/ 4148418 w 5156947"/>
              <a:gd name="connsiteY137" fmla="*/ 4477871 h 4975412"/>
              <a:gd name="connsiteX138" fmla="*/ 4114800 w 5156947"/>
              <a:gd name="connsiteY138" fmla="*/ 4504765 h 4975412"/>
              <a:gd name="connsiteX139" fmla="*/ 4067736 w 5156947"/>
              <a:gd name="connsiteY139" fmla="*/ 4484594 h 4975412"/>
              <a:gd name="connsiteX140" fmla="*/ 4034118 w 5156947"/>
              <a:gd name="connsiteY140" fmla="*/ 4518212 h 4975412"/>
              <a:gd name="connsiteX141" fmla="*/ 4007224 w 5156947"/>
              <a:gd name="connsiteY141" fmla="*/ 4558553 h 4975412"/>
              <a:gd name="connsiteX142" fmla="*/ 4054289 w 5156947"/>
              <a:gd name="connsiteY142" fmla="*/ 4612341 h 4975412"/>
              <a:gd name="connsiteX143" fmla="*/ 4013947 w 5156947"/>
              <a:gd name="connsiteY143" fmla="*/ 4746812 h 4975412"/>
              <a:gd name="connsiteX144" fmla="*/ 3946712 w 5156947"/>
              <a:gd name="connsiteY144" fmla="*/ 4814047 h 4975412"/>
              <a:gd name="connsiteX145" fmla="*/ 3960159 w 5156947"/>
              <a:gd name="connsiteY145" fmla="*/ 4961965 h 4975412"/>
              <a:gd name="connsiteX146" fmla="*/ 3966883 w 5156947"/>
              <a:gd name="connsiteY146" fmla="*/ 4975412 h 4975412"/>
              <a:gd name="connsiteX147" fmla="*/ 4141694 w 5156947"/>
              <a:gd name="connsiteY147" fmla="*/ 4961965 h 4975412"/>
              <a:gd name="connsiteX148" fmla="*/ 4195483 w 5156947"/>
              <a:gd name="connsiteY148" fmla="*/ 4847665 h 4975412"/>
              <a:gd name="connsiteX149" fmla="*/ 4323230 w 5156947"/>
              <a:gd name="connsiteY149" fmla="*/ 4699747 h 4975412"/>
              <a:gd name="connsiteX150" fmla="*/ 4377018 w 5156947"/>
              <a:gd name="connsiteY150" fmla="*/ 4639236 h 4975412"/>
              <a:gd name="connsiteX151" fmla="*/ 4356847 w 5156947"/>
              <a:gd name="connsiteY151" fmla="*/ 4424083 h 4975412"/>
              <a:gd name="connsiteX152" fmla="*/ 4498041 w 5156947"/>
              <a:gd name="connsiteY152" fmla="*/ 4336677 h 4975412"/>
              <a:gd name="connsiteX153" fmla="*/ 4531659 w 5156947"/>
              <a:gd name="connsiteY153" fmla="*/ 4343400 h 4975412"/>
              <a:gd name="connsiteX154" fmla="*/ 4558553 w 5156947"/>
              <a:gd name="connsiteY154" fmla="*/ 4350124 h 4975412"/>
              <a:gd name="connsiteX155" fmla="*/ 4605618 w 5156947"/>
              <a:gd name="connsiteY155" fmla="*/ 4329953 h 4975412"/>
              <a:gd name="connsiteX156" fmla="*/ 4612341 w 5156947"/>
              <a:gd name="connsiteY156" fmla="*/ 4282889 h 4975412"/>
              <a:gd name="connsiteX157" fmla="*/ 4585447 w 5156947"/>
              <a:gd name="connsiteY157" fmla="*/ 4222377 h 4975412"/>
              <a:gd name="connsiteX158" fmla="*/ 4572000 w 5156947"/>
              <a:gd name="connsiteY158" fmla="*/ 4121524 h 4975412"/>
              <a:gd name="connsiteX159" fmla="*/ 4572000 w 5156947"/>
              <a:gd name="connsiteY159" fmla="*/ 4074459 h 4975412"/>
              <a:gd name="connsiteX160" fmla="*/ 4524936 w 5156947"/>
              <a:gd name="connsiteY160" fmla="*/ 4040841 h 4975412"/>
              <a:gd name="connsiteX161" fmla="*/ 4477871 w 5156947"/>
              <a:gd name="connsiteY161" fmla="*/ 4013947 h 4975412"/>
              <a:gd name="connsiteX162" fmla="*/ 4403912 w 5156947"/>
              <a:gd name="connsiteY162" fmla="*/ 3966883 h 4975412"/>
              <a:gd name="connsiteX163" fmla="*/ 4323230 w 5156947"/>
              <a:gd name="connsiteY163" fmla="*/ 3953436 h 4975412"/>
              <a:gd name="connsiteX164" fmla="*/ 4323230 w 5156947"/>
              <a:gd name="connsiteY164" fmla="*/ 3953436 h 4975412"/>
              <a:gd name="connsiteX165" fmla="*/ 4249271 w 5156947"/>
              <a:gd name="connsiteY165" fmla="*/ 3859306 h 4975412"/>
              <a:gd name="connsiteX166" fmla="*/ 4289612 w 5156947"/>
              <a:gd name="connsiteY166" fmla="*/ 3771900 h 4975412"/>
              <a:gd name="connsiteX167" fmla="*/ 4289612 w 5156947"/>
              <a:gd name="connsiteY167" fmla="*/ 3724836 h 4975412"/>
              <a:gd name="connsiteX168" fmla="*/ 4309783 w 5156947"/>
              <a:gd name="connsiteY168" fmla="*/ 3657600 h 4975412"/>
              <a:gd name="connsiteX169" fmla="*/ 4430806 w 5156947"/>
              <a:gd name="connsiteY169" fmla="*/ 3442447 h 4975412"/>
              <a:gd name="connsiteX170" fmla="*/ 4511489 w 5156947"/>
              <a:gd name="connsiteY170" fmla="*/ 3429000 h 4975412"/>
              <a:gd name="connsiteX171" fmla="*/ 4612341 w 5156947"/>
              <a:gd name="connsiteY171" fmla="*/ 3523130 h 4975412"/>
              <a:gd name="connsiteX172" fmla="*/ 4699747 w 5156947"/>
              <a:gd name="connsiteY172" fmla="*/ 3563471 h 4975412"/>
              <a:gd name="connsiteX173" fmla="*/ 4793877 w 5156947"/>
              <a:gd name="connsiteY173" fmla="*/ 3536577 h 4975412"/>
              <a:gd name="connsiteX174" fmla="*/ 4894730 w 5156947"/>
              <a:gd name="connsiteY174" fmla="*/ 3617259 h 4975412"/>
              <a:gd name="connsiteX175" fmla="*/ 4948518 w 5156947"/>
              <a:gd name="connsiteY175" fmla="*/ 3731559 h 4975412"/>
              <a:gd name="connsiteX176" fmla="*/ 4988859 w 5156947"/>
              <a:gd name="connsiteY176" fmla="*/ 3778624 h 4975412"/>
              <a:gd name="connsiteX177" fmla="*/ 5096436 w 5156947"/>
              <a:gd name="connsiteY177" fmla="*/ 3818965 h 4975412"/>
              <a:gd name="connsiteX178" fmla="*/ 5109883 w 5156947"/>
              <a:gd name="connsiteY178" fmla="*/ 3731559 h 4975412"/>
              <a:gd name="connsiteX179" fmla="*/ 5130053 w 5156947"/>
              <a:gd name="connsiteY179" fmla="*/ 3664324 h 4975412"/>
              <a:gd name="connsiteX180" fmla="*/ 5156947 w 5156947"/>
              <a:gd name="connsiteY180" fmla="*/ 3597089 h 4975412"/>
              <a:gd name="connsiteX181" fmla="*/ 5069541 w 5156947"/>
              <a:gd name="connsiteY181" fmla="*/ 3482789 h 4975412"/>
              <a:gd name="connsiteX182" fmla="*/ 4928347 w 5156947"/>
              <a:gd name="connsiteY182" fmla="*/ 3368489 h 4975412"/>
              <a:gd name="connsiteX183" fmla="*/ 4854389 w 5156947"/>
              <a:gd name="connsiteY183" fmla="*/ 3314700 h 4975412"/>
              <a:gd name="connsiteX184" fmla="*/ 4619065 w 5156947"/>
              <a:gd name="connsiteY184" fmla="*/ 3200400 h 4975412"/>
              <a:gd name="connsiteX185" fmla="*/ 4585447 w 5156947"/>
              <a:gd name="connsiteY185" fmla="*/ 3166783 h 4975412"/>
              <a:gd name="connsiteX186" fmla="*/ 4356847 w 5156947"/>
              <a:gd name="connsiteY186" fmla="*/ 3059206 h 4975412"/>
              <a:gd name="connsiteX187" fmla="*/ 4081183 w 5156947"/>
              <a:gd name="connsiteY187" fmla="*/ 2944906 h 4975412"/>
              <a:gd name="connsiteX188" fmla="*/ 3960159 w 5156947"/>
              <a:gd name="connsiteY188" fmla="*/ 2897841 h 4975412"/>
              <a:gd name="connsiteX189" fmla="*/ 3939989 w 5156947"/>
              <a:gd name="connsiteY189" fmla="*/ 2830606 h 4975412"/>
              <a:gd name="connsiteX190" fmla="*/ 4054289 w 5156947"/>
              <a:gd name="connsiteY190" fmla="*/ 2736477 h 4975412"/>
              <a:gd name="connsiteX191" fmla="*/ 4074459 w 5156947"/>
              <a:gd name="connsiteY191" fmla="*/ 2702859 h 4975412"/>
              <a:gd name="connsiteX192" fmla="*/ 3987053 w 5156947"/>
              <a:gd name="connsiteY192" fmla="*/ 2635624 h 4975412"/>
              <a:gd name="connsiteX193" fmla="*/ 3886200 w 5156947"/>
              <a:gd name="connsiteY193" fmla="*/ 2628900 h 4975412"/>
              <a:gd name="connsiteX194" fmla="*/ 3879477 w 5156947"/>
              <a:gd name="connsiteY194" fmla="*/ 2682689 h 4975412"/>
              <a:gd name="connsiteX195" fmla="*/ 3859306 w 5156947"/>
              <a:gd name="connsiteY195" fmla="*/ 2682689 h 4975412"/>
              <a:gd name="connsiteX196" fmla="*/ 3805518 w 5156947"/>
              <a:gd name="connsiteY196" fmla="*/ 2642347 h 4975412"/>
              <a:gd name="connsiteX197" fmla="*/ 3724836 w 5156947"/>
              <a:gd name="connsiteY197" fmla="*/ 2702859 h 4975412"/>
              <a:gd name="connsiteX198" fmla="*/ 3630706 w 5156947"/>
              <a:gd name="connsiteY198" fmla="*/ 2662518 h 4975412"/>
              <a:gd name="connsiteX199" fmla="*/ 3496236 w 5156947"/>
              <a:gd name="connsiteY199" fmla="*/ 2622177 h 4975412"/>
              <a:gd name="connsiteX200" fmla="*/ 3422277 w 5156947"/>
              <a:gd name="connsiteY200" fmla="*/ 2568389 h 4975412"/>
              <a:gd name="connsiteX201" fmla="*/ 3395383 w 5156947"/>
              <a:gd name="connsiteY201" fmla="*/ 2514600 h 4975412"/>
              <a:gd name="connsiteX202" fmla="*/ 3314700 w 5156947"/>
              <a:gd name="connsiteY202" fmla="*/ 2494430 h 4975412"/>
              <a:gd name="connsiteX203" fmla="*/ 3207124 w 5156947"/>
              <a:gd name="connsiteY203" fmla="*/ 2366683 h 4975412"/>
              <a:gd name="connsiteX204" fmla="*/ 3079377 w 5156947"/>
              <a:gd name="connsiteY204" fmla="*/ 2171700 h 4975412"/>
              <a:gd name="connsiteX205" fmla="*/ 2998694 w 5156947"/>
              <a:gd name="connsiteY205" fmla="*/ 1956547 h 4975412"/>
              <a:gd name="connsiteX206" fmla="*/ 2877671 w 5156947"/>
              <a:gd name="connsiteY206" fmla="*/ 1694330 h 4975412"/>
              <a:gd name="connsiteX207" fmla="*/ 2783541 w 5156947"/>
              <a:gd name="connsiteY207" fmla="*/ 1660712 h 4975412"/>
              <a:gd name="connsiteX208" fmla="*/ 2675965 w 5156947"/>
              <a:gd name="connsiteY208" fmla="*/ 1559859 h 4975412"/>
              <a:gd name="connsiteX209" fmla="*/ 2467536 w 5156947"/>
              <a:gd name="connsiteY209" fmla="*/ 1445559 h 4975412"/>
              <a:gd name="connsiteX210" fmla="*/ 2359959 w 5156947"/>
              <a:gd name="connsiteY210" fmla="*/ 1304365 h 4975412"/>
              <a:gd name="connsiteX211" fmla="*/ 2333065 w 5156947"/>
              <a:gd name="connsiteY211" fmla="*/ 1163171 h 4975412"/>
              <a:gd name="connsiteX212" fmla="*/ 2346512 w 5156947"/>
              <a:gd name="connsiteY212" fmla="*/ 988359 h 4975412"/>
              <a:gd name="connsiteX213" fmla="*/ 2373406 w 5156947"/>
              <a:gd name="connsiteY213" fmla="*/ 1035424 h 4975412"/>
              <a:gd name="connsiteX214" fmla="*/ 2420471 w 5156947"/>
              <a:gd name="connsiteY214" fmla="*/ 961465 h 4975412"/>
              <a:gd name="connsiteX215" fmla="*/ 2346512 w 5156947"/>
              <a:gd name="connsiteY215" fmla="*/ 927847 h 4975412"/>
              <a:gd name="connsiteX216" fmla="*/ 2232212 w 5156947"/>
              <a:gd name="connsiteY216" fmla="*/ 900953 h 4975412"/>
              <a:gd name="connsiteX217" fmla="*/ 2124636 w 5156947"/>
              <a:gd name="connsiteY217" fmla="*/ 874059 h 4975412"/>
              <a:gd name="connsiteX218" fmla="*/ 1949824 w 5156947"/>
              <a:gd name="connsiteY218" fmla="*/ 779930 h 4975412"/>
              <a:gd name="connsiteX219" fmla="*/ 1727947 w 5156947"/>
              <a:gd name="connsiteY219" fmla="*/ 746312 h 4975412"/>
              <a:gd name="connsiteX0" fmla="*/ 1727947 w 5156947"/>
              <a:gd name="connsiteY0" fmla="*/ 746312 h 4975412"/>
              <a:gd name="connsiteX1" fmla="*/ 1734671 w 5156947"/>
              <a:gd name="connsiteY1" fmla="*/ 558053 h 4975412"/>
              <a:gd name="connsiteX2" fmla="*/ 1734671 w 5156947"/>
              <a:gd name="connsiteY2" fmla="*/ 376518 h 4975412"/>
              <a:gd name="connsiteX3" fmla="*/ 1734671 w 5156947"/>
              <a:gd name="connsiteY3" fmla="*/ 295836 h 4975412"/>
              <a:gd name="connsiteX4" fmla="*/ 1653989 w 5156947"/>
              <a:gd name="connsiteY4" fmla="*/ 295836 h 4975412"/>
              <a:gd name="connsiteX5" fmla="*/ 1633818 w 5156947"/>
              <a:gd name="connsiteY5" fmla="*/ 188259 h 4975412"/>
              <a:gd name="connsiteX6" fmla="*/ 1613647 w 5156947"/>
              <a:gd name="connsiteY6" fmla="*/ 20171 h 4975412"/>
              <a:gd name="connsiteX7" fmla="*/ 1519518 w 5156947"/>
              <a:gd name="connsiteY7" fmla="*/ 6724 h 4975412"/>
              <a:gd name="connsiteX8" fmla="*/ 1499347 w 5156947"/>
              <a:gd name="connsiteY8" fmla="*/ 6724 h 4975412"/>
              <a:gd name="connsiteX9" fmla="*/ 1492624 w 5156947"/>
              <a:gd name="connsiteY9" fmla="*/ 53789 h 4975412"/>
              <a:gd name="connsiteX10" fmla="*/ 1506071 w 5156947"/>
              <a:gd name="connsiteY10" fmla="*/ 94130 h 4975412"/>
              <a:gd name="connsiteX11" fmla="*/ 1499347 w 5156947"/>
              <a:gd name="connsiteY11" fmla="*/ 147918 h 4975412"/>
              <a:gd name="connsiteX12" fmla="*/ 1479177 w 5156947"/>
              <a:gd name="connsiteY12" fmla="*/ 188259 h 4975412"/>
              <a:gd name="connsiteX13" fmla="*/ 1411941 w 5156947"/>
              <a:gd name="connsiteY13" fmla="*/ 154641 h 4975412"/>
              <a:gd name="connsiteX14" fmla="*/ 1391771 w 5156947"/>
              <a:gd name="connsiteY14" fmla="*/ 107577 h 4975412"/>
              <a:gd name="connsiteX15" fmla="*/ 1297641 w 5156947"/>
              <a:gd name="connsiteY15" fmla="*/ 100853 h 4975412"/>
              <a:gd name="connsiteX16" fmla="*/ 1270747 w 5156947"/>
              <a:gd name="connsiteY16" fmla="*/ 127747 h 4975412"/>
              <a:gd name="connsiteX17" fmla="*/ 1190065 w 5156947"/>
              <a:gd name="connsiteY17" fmla="*/ 40341 h 4975412"/>
              <a:gd name="connsiteX18" fmla="*/ 1163171 w 5156947"/>
              <a:gd name="connsiteY18" fmla="*/ 13447 h 4975412"/>
              <a:gd name="connsiteX19" fmla="*/ 1143000 w 5156947"/>
              <a:gd name="connsiteY19" fmla="*/ 0 h 4975412"/>
              <a:gd name="connsiteX20" fmla="*/ 1116106 w 5156947"/>
              <a:gd name="connsiteY20" fmla="*/ 33618 h 4975412"/>
              <a:gd name="connsiteX21" fmla="*/ 1122830 w 5156947"/>
              <a:gd name="connsiteY21" fmla="*/ 168089 h 4975412"/>
              <a:gd name="connsiteX22" fmla="*/ 1055594 w 5156947"/>
              <a:gd name="connsiteY22" fmla="*/ 268941 h 4975412"/>
              <a:gd name="connsiteX23" fmla="*/ 1028700 w 5156947"/>
              <a:gd name="connsiteY23" fmla="*/ 302559 h 4975412"/>
              <a:gd name="connsiteX24" fmla="*/ 1035424 w 5156947"/>
              <a:gd name="connsiteY24" fmla="*/ 356347 h 4975412"/>
              <a:gd name="connsiteX25" fmla="*/ 1001806 w 5156947"/>
              <a:gd name="connsiteY25" fmla="*/ 383241 h 4975412"/>
              <a:gd name="connsiteX26" fmla="*/ 961465 w 5156947"/>
              <a:gd name="connsiteY26" fmla="*/ 349624 h 4975412"/>
              <a:gd name="connsiteX27" fmla="*/ 927847 w 5156947"/>
              <a:gd name="connsiteY27" fmla="*/ 309283 h 4975412"/>
              <a:gd name="connsiteX28" fmla="*/ 927847 w 5156947"/>
              <a:gd name="connsiteY28" fmla="*/ 255494 h 4975412"/>
              <a:gd name="connsiteX29" fmla="*/ 786653 w 5156947"/>
              <a:gd name="connsiteY29" fmla="*/ 174812 h 4975412"/>
              <a:gd name="connsiteX30" fmla="*/ 813547 w 5156947"/>
              <a:gd name="connsiteY30" fmla="*/ 47065 h 4975412"/>
              <a:gd name="connsiteX31" fmla="*/ 773206 w 5156947"/>
              <a:gd name="connsiteY31" fmla="*/ 13447 h 4975412"/>
              <a:gd name="connsiteX32" fmla="*/ 759759 w 5156947"/>
              <a:gd name="connsiteY32" fmla="*/ 40341 h 4975412"/>
              <a:gd name="connsiteX33" fmla="*/ 732865 w 5156947"/>
              <a:gd name="connsiteY33" fmla="*/ 67236 h 4975412"/>
              <a:gd name="connsiteX34" fmla="*/ 665630 w 5156947"/>
              <a:gd name="connsiteY34" fmla="*/ 141194 h 4975412"/>
              <a:gd name="connsiteX35" fmla="*/ 652183 w 5156947"/>
              <a:gd name="connsiteY35" fmla="*/ 154641 h 4975412"/>
              <a:gd name="connsiteX36" fmla="*/ 672353 w 5156947"/>
              <a:gd name="connsiteY36" fmla="*/ 235324 h 4975412"/>
              <a:gd name="connsiteX37" fmla="*/ 598394 w 5156947"/>
              <a:gd name="connsiteY37" fmla="*/ 289112 h 4975412"/>
              <a:gd name="connsiteX38" fmla="*/ 571500 w 5156947"/>
              <a:gd name="connsiteY38" fmla="*/ 316006 h 4975412"/>
              <a:gd name="connsiteX39" fmla="*/ 537883 w 5156947"/>
              <a:gd name="connsiteY39" fmla="*/ 302559 h 4975412"/>
              <a:gd name="connsiteX40" fmla="*/ 510989 w 5156947"/>
              <a:gd name="connsiteY40" fmla="*/ 322730 h 4975412"/>
              <a:gd name="connsiteX41" fmla="*/ 430306 w 5156947"/>
              <a:gd name="connsiteY41" fmla="*/ 329453 h 4975412"/>
              <a:gd name="connsiteX42" fmla="*/ 329453 w 5156947"/>
              <a:gd name="connsiteY42" fmla="*/ 349624 h 4975412"/>
              <a:gd name="connsiteX43" fmla="*/ 302559 w 5156947"/>
              <a:gd name="connsiteY43" fmla="*/ 329453 h 4975412"/>
              <a:gd name="connsiteX44" fmla="*/ 215153 w 5156947"/>
              <a:gd name="connsiteY44" fmla="*/ 363071 h 4975412"/>
              <a:gd name="connsiteX45" fmla="*/ 174812 w 5156947"/>
              <a:gd name="connsiteY45" fmla="*/ 322730 h 4975412"/>
              <a:gd name="connsiteX46" fmla="*/ 127747 w 5156947"/>
              <a:gd name="connsiteY46" fmla="*/ 369794 h 4975412"/>
              <a:gd name="connsiteX47" fmla="*/ 121024 w 5156947"/>
              <a:gd name="connsiteY47" fmla="*/ 437030 h 4975412"/>
              <a:gd name="connsiteX48" fmla="*/ 194983 w 5156947"/>
              <a:gd name="connsiteY48" fmla="*/ 564777 h 4975412"/>
              <a:gd name="connsiteX49" fmla="*/ 255494 w 5156947"/>
              <a:gd name="connsiteY49" fmla="*/ 625289 h 4975412"/>
              <a:gd name="connsiteX50" fmla="*/ 215153 w 5156947"/>
              <a:gd name="connsiteY50" fmla="*/ 699247 h 4975412"/>
              <a:gd name="connsiteX51" fmla="*/ 100853 w 5156947"/>
              <a:gd name="connsiteY51" fmla="*/ 746312 h 4975412"/>
              <a:gd name="connsiteX52" fmla="*/ 0 w 5156947"/>
              <a:gd name="connsiteY52" fmla="*/ 753036 h 4975412"/>
              <a:gd name="connsiteX53" fmla="*/ 33618 w 5156947"/>
              <a:gd name="connsiteY53" fmla="*/ 880783 h 4975412"/>
              <a:gd name="connsiteX54" fmla="*/ 60512 w 5156947"/>
              <a:gd name="connsiteY54" fmla="*/ 907677 h 4975412"/>
              <a:gd name="connsiteX55" fmla="*/ 161365 w 5156947"/>
              <a:gd name="connsiteY55" fmla="*/ 968189 h 4975412"/>
              <a:gd name="connsiteX56" fmla="*/ 161365 w 5156947"/>
              <a:gd name="connsiteY56" fmla="*/ 1028700 h 4975412"/>
              <a:gd name="connsiteX57" fmla="*/ 100853 w 5156947"/>
              <a:gd name="connsiteY57" fmla="*/ 1089212 h 4975412"/>
              <a:gd name="connsiteX58" fmla="*/ 114300 w 5156947"/>
              <a:gd name="connsiteY58" fmla="*/ 1237130 h 4975412"/>
              <a:gd name="connsiteX59" fmla="*/ 188259 w 5156947"/>
              <a:gd name="connsiteY59" fmla="*/ 1337983 h 4975412"/>
              <a:gd name="connsiteX60" fmla="*/ 309283 w 5156947"/>
              <a:gd name="connsiteY60" fmla="*/ 1378324 h 4975412"/>
              <a:gd name="connsiteX61" fmla="*/ 403412 w 5156947"/>
              <a:gd name="connsiteY61" fmla="*/ 1344706 h 4975412"/>
              <a:gd name="connsiteX62" fmla="*/ 423583 w 5156947"/>
              <a:gd name="connsiteY62" fmla="*/ 1351430 h 4975412"/>
              <a:gd name="connsiteX63" fmla="*/ 376518 w 5156947"/>
              <a:gd name="connsiteY63" fmla="*/ 1519518 h 4975412"/>
              <a:gd name="connsiteX64" fmla="*/ 383241 w 5156947"/>
              <a:gd name="connsiteY64" fmla="*/ 1586753 h 4975412"/>
              <a:gd name="connsiteX65" fmla="*/ 591671 w 5156947"/>
              <a:gd name="connsiteY65" fmla="*/ 1539689 h 4975412"/>
              <a:gd name="connsiteX66" fmla="*/ 652183 w 5156947"/>
              <a:gd name="connsiteY66" fmla="*/ 1472453 h 4975412"/>
              <a:gd name="connsiteX67" fmla="*/ 685800 w 5156947"/>
              <a:gd name="connsiteY67" fmla="*/ 1385047 h 4975412"/>
              <a:gd name="connsiteX68" fmla="*/ 732865 w 5156947"/>
              <a:gd name="connsiteY68" fmla="*/ 1351430 h 4975412"/>
              <a:gd name="connsiteX69" fmla="*/ 806824 w 5156947"/>
              <a:gd name="connsiteY69" fmla="*/ 1270747 h 4975412"/>
              <a:gd name="connsiteX70" fmla="*/ 880783 w 5156947"/>
              <a:gd name="connsiteY70" fmla="*/ 1223683 h 4975412"/>
              <a:gd name="connsiteX71" fmla="*/ 1069041 w 5156947"/>
              <a:gd name="connsiteY71" fmla="*/ 1270747 h 4975412"/>
              <a:gd name="connsiteX72" fmla="*/ 1183341 w 5156947"/>
              <a:gd name="connsiteY72" fmla="*/ 1317812 h 4975412"/>
              <a:gd name="connsiteX73" fmla="*/ 1264024 w 5156947"/>
              <a:gd name="connsiteY73" fmla="*/ 1405218 h 4975412"/>
              <a:gd name="connsiteX74" fmla="*/ 1277471 w 5156947"/>
              <a:gd name="connsiteY74" fmla="*/ 1432112 h 4975412"/>
              <a:gd name="connsiteX75" fmla="*/ 1425389 w 5156947"/>
              <a:gd name="connsiteY75" fmla="*/ 1479177 h 4975412"/>
              <a:gd name="connsiteX76" fmla="*/ 1499347 w 5156947"/>
              <a:gd name="connsiteY76" fmla="*/ 1566583 h 4975412"/>
              <a:gd name="connsiteX77" fmla="*/ 1492624 w 5156947"/>
              <a:gd name="connsiteY77" fmla="*/ 1647265 h 4975412"/>
              <a:gd name="connsiteX78" fmla="*/ 1492624 w 5156947"/>
              <a:gd name="connsiteY78" fmla="*/ 1694330 h 4975412"/>
              <a:gd name="connsiteX79" fmla="*/ 1519518 w 5156947"/>
              <a:gd name="connsiteY79" fmla="*/ 1775012 h 4975412"/>
              <a:gd name="connsiteX80" fmla="*/ 1566583 w 5156947"/>
              <a:gd name="connsiteY80" fmla="*/ 1828800 h 4975412"/>
              <a:gd name="connsiteX81" fmla="*/ 1600200 w 5156947"/>
              <a:gd name="connsiteY81" fmla="*/ 1916206 h 4975412"/>
              <a:gd name="connsiteX82" fmla="*/ 1606924 w 5156947"/>
              <a:gd name="connsiteY82" fmla="*/ 2077571 h 4975412"/>
              <a:gd name="connsiteX83" fmla="*/ 1606924 w 5156947"/>
              <a:gd name="connsiteY83" fmla="*/ 2124636 h 4975412"/>
              <a:gd name="connsiteX84" fmla="*/ 1667436 w 5156947"/>
              <a:gd name="connsiteY84" fmla="*/ 2104465 h 4975412"/>
              <a:gd name="connsiteX85" fmla="*/ 1707777 w 5156947"/>
              <a:gd name="connsiteY85" fmla="*/ 2117912 h 4975412"/>
              <a:gd name="connsiteX86" fmla="*/ 1694330 w 5156947"/>
              <a:gd name="connsiteY86" fmla="*/ 2178424 h 4975412"/>
              <a:gd name="connsiteX87" fmla="*/ 1748118 w 5156947"/>
              <a:gd name="connsiteY87" fmla="*/ 2198594 h 4975412"/>
              <a:gd name="connsiteX88" fmla="*/ 1815353 w 5156947"/>
              <a:gd name="connsiteY88" fmla="*/ 2259106 h 4975412"/>
              <a:gd name="connsiteX89" fmla="*/ 1889312 w 5156947"/>
              <a:gd name="connsiteY89" fmla="*/ 2366683 h 4975412"/>
              <a:gd name="connsiteX90" fmla="*/ 1909483 w 5156947"/>
              <a:gd name="connsiteY90" fmla="*/ 2400300 h 4975412"/>
              <a:gd name="connsiteX91" fmla="*/ 1983441 w 5156947"/>
              <a:gd name="connsiteY91" fmla="*/ 2407024 h 4975412"/>
              <a:gd name="connsiteX92" fmla="*/ 1996889 w 5156947"/>
              <a:gd name="connsiteY92" fmla="*/ 2366683 h 4975412"/>
              <a:gd name="connsiteX93" fmla="*/ 1976718 w 5156947"/>
              <a:gd name="connsiteY93" fmla="*/ 2319618 h 4975412"/>
              <a:gd name="connsiteX94" fmla="*/ 1990165 w 5156947"/>
              <a:gd name="connsiteY94" fmla="*/ 2279277 h 4975412"/>
              <a:gd name="connsiteX95" fmla="*/ 2064124 w 5156947"/>
              <a:gd name="connsiteY95" fmla="*/ 2259106 h 4975412"/>
              <a:gd name="connsiteX96" fmla="*/ 2144806 w 5156947"/>
              <a:gd name="connsiteY96" fmla="*/ 2191871 h 4975412"/>
              <a:gd name="connsiteX97" fmla="*/ 2138083 w 5156947"/>
              <a:gd name="connsiteY97" fmla="*/ 2144806 h 4975412"/>
              <a:gd name="connsiteX98" fmla="*/ 2178424 w 5156947"/>
              <a:gd name="connsiteY98" fmla="*/ 2091018 h 4975412"/>
              <a:gd name="connsiteX99" fmla="*/ 2232212 w 5156947"/>
              <a:gd name="connsiteY99" fmla="*/ 2131359 h 4975412"/>
              <a:gd name="connsiteX100" fmla="*/ 2286000 w 5156947"/>
              <a:gd name="connsiteY100" fmla="*/ 2212041 h 4975412"/>
              <a:gd name="connsiteX101" fmla="*/ 2353236 w 5156947"/>
              <a:gd name="connsiteY101" fmla="*/ 2259106 h 4975412"/>
              <a:gd name="connsiteX102" fmla="*/ 2366683 w 5156947"/>
              <a:gd name="connsiteY102" fmla="*/ 2359959 h 4975412"/>
              <a:gd name="connsiteX103" fmla="*/ 2433918 w 5156947"/>
              <a:gd name="connsiteY103" fmla="*/ 2454089 h 4975412"/>
              <a:gd name="connsiteX104" fmla="*/ 2507877 w 5156947"/>
              <a:gd name="connsiteY104" fmla="*/ 2507877 h 4975412"/>
              <a:gd name="connsiteX105" fmla="*/ 2628900 w 5156947"/>
              <a:gd name="connsiteY105" fmla="*/ 2534771 h 4975412"/>
              <a:gd name="connsiteX106" fmla="*/ 2810436 w 5156947"/>
              <a:gd name="connsiteY106" fmla="*/ 2696136 h 4975412"/>
              <a:gd name="connsiteX107" fmla="*/ 2944906 w 5156947"/>
              <a:gd name="connsiteY107" fmla="*/ 2850777 h 4975412"/>
              <a:gd name="connsiteX108" fmla="*/ 2918012 w 5156947"/>
              <a:gd name="connsiteY108" fmla="*/ 2924736 h 4975412"/>
              <a:gd name="connsiteX109" fmla="*/ 2850777 w 5156947"/>
              <a:gd name="connsiteY109" fmla="*/ 2931459 h 4975412"/>
              <a:gd name="connsiteX110" fmla="*/ 2864224 w 5156947"/>
              <a:gd name="connsiteY110" fmla="*/ 2965077 h 4975412"/>
              <a:gd name="connsiteX111" fmla="*/ 2837330 w 5156947"/>
              <a:gd name="connsiteY111" fmla="*/ 3012141 h 4975412"/>
              <a:gd name="connsiteX112" fmla="*/ 2837330 w 5156947"/>
              <a:gd name="connsiteY112" fmla="*/ 3065930 h 4975412"/>
              <a:gd name="connsiteX113" fmla="*/ 2938183 w 5156947"/>
              <a:gd name="connsiteY113" fmla="*/ 3099547 h 4975412"/>
              <a:gd name="connsiteX114" fmla="*/ 2991971 w 5156947"/>
              <a:gd name="connsiteY114" fmla="*/ 3052483 h 4975412"/>
              <a:gd name="connsiteX115" fmla="*/ 3092824 w 5156947"/>
              <a:gd name="connsiteY115" fmla="*/ 3166783 h 4975412"/>
              <a:gd name="connsiteX116" fmla="*/ 3173506 w 5156947"/>
              <a:gd name="connsiteY116" fmla="*/ 3321424 h 4975412"/>
              <a:gd name="connsiteX117" fmla="*/ 3240741 w 5156947"/>
              <a:gd name="connsiteY117" fmla="*/ 3301253 h 4975412"/>
              <a:gd name="connsiteX118" fmla="*/ 3301253 w 5156947"/>
              <a:gd name="connsiteY118" fmla="*/ 3348318 h 4975412"/>
              <a:gd name="connsiteX119" fmla="*/ 3254189 w 5156947"/>
              <a:gd name="connsiteY119" fmla="*/ 3415553 h 4975412"/>
              <a:gd name="connsiteX120" fmla="*/ 3281083 w 5156947"/>
              <a:gd name="connsiteY120" fmla="*/ 3435724 h 4975412"/>
              <a:gd name="connsiteX121" fmla="*/ 3361765 w 5156947"/>
              <a:gd name="connsiteY121" fmla="*/ 3408830 h 4975412"/>
              <a:gd name="connsiteX122" fmla="*/ 3442447 w 5156947"/>
              <a:gd name="connsiteY122" fmla="*/ 3381936 h 4975412"/>
              <a:gd name="connsiteX123" fmla="*/ 3516406 w 5156947"/>
              <a:gd name="connsiteY123" fmla="*/ 3476065 h 4975412"/>
              <a:gd name="connsiteX124" fmla="*/ 3543300 w 5156947"/>
              <a:gd name="connsiteY124" fmla="*/ 3570194 h 4975412"/>
              <a:gd name="connsiteX125" fmla="*/ 3509683 w 5156947"/>
              <a:gd name="connsiteY125" fmla="*/ 3623983 h 4975412"/>
              <a:gd name="connsiteX126" fmla="*/ 3610536 w 5156947"/>
              <a:gd name="connsiteY126" fmla="*/ 3644153 h 4975412"/>
              <a:gd name="connsiteX127" fmla="*/ 3671047 w 5156947"/>
              <a:gd name="connsiteY127" fmla="*/ 3711389 h 4975412"/>
              <a:gd name="connsiteX128" fmla="*/ 3751730 w 5156947"/>
              <a:gd name="connsiteY128" fmla="*/ 3745006 h 4975412"/>
              <a:gd name="connsiteX129" fmla="*/ 3818965 w 5156947"/>
              <a:gd name="connsiteY129" fmla="*/ 3704665 h 4975412"/>
              <a:gd name="connsiteX130" fmla="*/ 3886200 w 5156947"/>
              <a:gd name="connsiteY130" fmla="*/ 3745006 h 4975412"/>
              <a:gd name="connsiteX131" fmla="*/ 3960159 w 5156947"/>
              <a:gd name="connsiteY131" fmla="*/ 3906371 h 4975412"/>
              <a:gd name="connsiteX132" fmla="*/ 3993777 w 5156947"/>
              <a:gd name="connsiteY132" fmla="*/ 4020671 h 4975412"/>
              <a:gd name="connsiteX133" fmla="*/ 4061012 w 5156947"/>
              <a:gd name="connsiteY133" fmla="*/ 4094630 h 4975412"/>
              <a:gd name="connsiteX134" fmla="*/ 4108077 w 5156947"/>
              <a:gd name="connsiteY134" fmla="*/ 4303059 h 4975412"/>
              <a:gd name="connsiteX135" fmla="*/ 4128247 w 5156947"/>
              <a:gd name="connsiteY135" fmla="*/ 4336677 h 4975412"/>
              <a:gd name="connsiteX136" fmla="*/ 4188759 w 5156947"/>
              <a:gd name="connsiteY136" fmla="*/ 4390465 h 4975412"/>
              <a:gd name="connsiteX137" fmla="*/ 4148418 w 5156947"/>
              <a:gd name="connsiteY137" fmla="*/ 4477871 h 4975412"/>
              <a:gd name="connsiteX138" fmla="*/ 4114800 w 5156947"/>
              <a:gd name="connsiteY138" fmla="*/ 4504765 h 4975412"/>
              <a:gd name="connsiteX139" fmla="*/ 4067736 w 5156947"/>
              <a:gd name="connsiteY139" fmla="*/ 4484594 h 4975412"/>
              <a:gd name="connsiteX140" fmla="*/ 4034118 w 5156947"/>
              <a:gd name="connsiteY140" fmla="*/ 4518212 h 4975412"/>
              <a:gd name="connsiteX141" fmla="*/ 4007224 w 5156947"/>
              <a:gd name="connsiteY141" fmla="*/ 4558553 h 4975412"/>
              <a:gd name="connsiteX142" fmla="*/ 4054289 w 5156947"/>
              <a:gd name="connsiteY142" fmla="*/ 4612341 h 4975412"/>
              <a:gd name="connsiteX143" fmla="*/ 4013947 w 5156947"/>
              <a:gd name="connsiteY143" fmla="*/ 4746812 h 4975412"/>
              <a:gd name="connsiteX144" fmla="*/ 3946712 w 5156947"/>
              <a:gd name="connsiteY144" fmla="*/ 4814047 h 4975412"/>
              <a:gd name="connsiteX145" fmla="*/ 3960159 w 5156947"/>
              <a:gd name="connsiteY145" fmla="*/ 4961965 h 4975412"/>
              <a:gd name="connsiteX146" fmla="*/ 3966883 w 5156947"/>
              <a:gd name="connsiteY146" fmla="*/ 4975412 h 4975412"/>
              <a:gd name="connsiteX147" fmla="*/ 4141694 w 5156947"/>
              <a:gd name="connsiteY147" fmla="*/ 4961965 h 4975412"/>
              <a:gd name="connsiteX148" fmla="*/ 4195483 w 5156947"/>
              <a:gd name="connsiteY148" fmla="*/ 4847665 h 4975412"/>
              <a:gd name="connsiteX149" fmla="*/ 4323230 w 5156947"/>
              <a:gd name="connsiteY149" fmla="*/ 4699747 h 4975412"/>
              <a:gd name="connsiteX150" fmla="*/ 4377018 w 5156947"/>
              <a:gd name="connsiteY150" fmla="*/ 4639236 h 4975412"/>
              <a:gd name="connsiteX151" fmla="*/ 4356847 w 5156947"/>
              <a:gd name="connsiteY151" fmla="*/ 4424083 h 4975412"/>
              <a:gd name="connsiteX152" fmla="*/ 4498041 w 5156947"/>
              <a:gd name="connsiteY152" fmla="*/ 4336677 h 4975412"/>
              <a:gd name="connsiteX153" fmla="*/ 4531659 w 5156947"/>
              <a:gd name="connsiteY153" fmla="*/ 4343400 h 4975412"/>
              <a:gd name="connsiteX154" fmla="*/ 4558553 w 5156947"/>
              <a:gd name="connsiteY154" fmla="*/ 4350124 h 4975412"/>
              <a:gd name="connsiteX155" fmla="*/ 4605618 w 5156947"/>
              <a:gd name="connsiteY155" fmla="*/ 4329953 h 4975412"/>
              <a:gd name="connsiteX156" fmla="*/ 4612341 w 5156947"/>
              <a:gd name="connsiteY156" fmla="*/ 4282889 h 4975412"/>
              <a:gd name="connsiteX157" fmla="*/ 4585447 w 5156947"/>
              <a:gd name="connsiteY157" fmla="*/ 4222377 h 4975412"/>
              <a:gd name="connsiteX158" fmla="*/ 4572000 w 5156947"/>
              <a:gd name="connsiteY158" fmla="*/ 4121524 h 4975412"/>
              <a:gd name="connsiteX159" fmla="*/ 4572000 w 5156947"/>
              <a:gd name="connsiteY159" fmla="*/ 4074459 h 4975412"/>
              <a:gd name="connsiteX160" fmla="*/ 4524936 w 5156947"/>
              <a:gd name="connsiteY160" fmla="*/ 4040841 h 4975412"/>
              <a:gd name="connsiteX161" fmla="*/ 4477871 w 5156947"/>
              <a:gd name="connsiteY161" fmla="*/ 4013947 h 4975412"/>
              <a:gd name="connsiteX162" fmla="*/ 4403912 w 5156947"/>
              <a:gd name="connsiteY162" fmla="*/ 3966883 h 4975412"/>
              <a:gd name="connsiteX163" fmla="*/ 4323230 w 5156947"/>
              <a:gd name="connsiteY163" fmla="*/ 3953436 h 4975412"/>
              <a:gd name="connsiteX164" fmla="*/ 4323230 w 5156947"/>
              <a:gd name="connsiteY164" fmla="*/ 3953436 h 4975412"/>
              <a:gd name="connsiteX165" fmla="*/ 4249271 w 5156947"/>
              <a:gd name="connsiteY165" fmla="*/ 3859306 h 4975412"/>
              <a:gd name="connsiteX166" fmla="*/ 4289612 w 5156947"/>
              <a:gd name="connsiteY166" fmla="*/ 3771900 h 4975412"/>
              <a:gd name="connsiteX167" fmla="*/ 4289612 w 5156947"/>
              <a:gd name="connsiteY167" fmla="*/ 3724836 h 4975412"/>
              <a:gd name="connsiteX168" fmla="*/ 4309783 w 5156947"/>
              <a:gd name="connsiteY168" fmla="*/ 3657600 h 4975412"/>
              <a:gd name="connsiteX169" fmla="*/ 4430806 w 5156947"/>
              <a:gd name="connsiteY169" fmla="*/ 3442447 h 4975412"/>
              <a:gd name="connsiteX170" fmla="*/ 4511489 w 5156947"/>
              <a:gd name="connsiteY170" fmla="*/ 3429000 h 4975412"/>
              <a:gd name="connsiteX171" fmla="*/ 4612341 w 5156947"/>
              <a:gd name="connsiteY171" fmla="*/ 3523130 h 4975412"/>
              <a:gd name="connsiteX172" fmla="*/ 4699747 w 5156947"/>
              <a:gd name="connsiteY172" fmla="*/ 3563471 h 4975412"/>
              <a:gd name="connsiteX173" fmla="*/ 4793877 w 5156947"/>
              <a:gd name="connsiteY173" fmla="*/ 3536577 h 4975412"/>
              <a:gd name="connsiteX174" fmla="*/ 4894730 w 5156947"/>
              <a:gd name="connsiteY174" fmla="*/ 3617259 h 4975412"/>
              <a:gd name="connsiteX175" fmla="*/ 4948518 w 5156947"/>
              <a:gd name="connsiteY175" fmla="*/ 3731559 h 4975412"/>
              <a:gd name="connsiteX176" fmla="*/ 4988859 w 5156947"/>
              <a:gd name="connsiteY176" fmla="*/ 3778624 h 4975412"/>
              <a:gd name="connsiteX177" fmla="*/ 5096436 w 5156947"/>
              <a:gd name="connsiteY177" fmla="*/ 3818965 h 4975412"/>
              <a:gd name="connsiteX178" fmla="*/ 5109883 w 5156947"/>
              <a:gd name="connsiteY178" fmla="*/ 3731559 h 4975412"/>
              <a:gd name="connsiteX179" fmla="*/ 5130053 w 5156947"/>
              <a:gd name="connsiteY179" fmla="*/ 3664324 h 4975412"/>
              <a:gd name="connsiteX180" fmla="*/ 5156947 w 5156947"/>
              <a:gd name="connsiteY180" fmla="*/ 3597089 h 4975412"/>
              <a:gd name="connsiteX181" fmla="*/ 5069541 w 5156947"/>
              <a:gd name="connsiteY181" fmla="*/ 3482789 h 4975412"/>
              <a:gd name="connsiteX182" fmla="*/ 4928347 w 5156947"/>
              <a:gd name="connsiteY182" fmla="*/ 3368489 h 4975412"/>
              <a:gd name="connsiteX183" fmla="*/ 4854389 w 5156947"/>
              <a:gd name="connsiteY183" fmla="*/ 3314700 h 4975412"/>
              <a:gd name="connsiteX184" fmla="*/ 4619065 w 5156947"/>
              <a:gd name="connsiteY184" fmla="*/ 3200400 h 4975412"/>
              <a:gd name="connsiteX185" fmla="*/ 4585447 w 5156947"/>
              <a:gd name="connsiteY185" fmla="*/ 3166783 h 4975412"/>
              <a:gd name="connsiteX186" fmla="*/ 4356847 w 5156947"/>
              <a:gd name="connsiteY186" fmla="*/ 3059206 h 4975412"/>
              <a:gd name="connsiteX187" fmla="*/ 4081183 w 5156947"/>
              <a:gd name="connsiteY187" fmla="*/ 2944906 h 4975412"/>
              <a:gd name="connsiteX188" fmla="*/ 3960159 w 5156947"/>
              <a:gd name="connsiteY188" fmla="*/ 2897841 h 4975412"/>
              <a:gd name="connsiteX189" fmla="*/ 3939989 w 5156947"/>
              <a:gd name="connsiteY189" fmla="*/ 2830606 h 4975412"/>
              <a:gd name="connsiteX190" fmla="*/ 4054289 w 5156947"/>
              <a:gd name="connsiteY190" fmla="*/ 2736477 h 4975412"/>
              <a:gd name="connsiteX191" fmla="*/ 4074459 w 5156947"/>
              <a:gd name="connsiteY191" fmla="*/ 2702859 h 4975412"/>
              <a:gd name="connsiteX192" fmla="*/ 3987053 w 5156947"/>
              <a:gd name="connsiteY192" fmla="*/ 2635624 h 4975412"/>
              <a:gd name="connsiteX193" fmla="*/ 3886200 w 5156947"/>
              <a:gd name="connsiteY193" fmla="*/ 2628900 h 4975412"/>
              <a:gd name="connsiteX194" fmla="*/ 3879477 w 5156947"/>
              <a:gd name="connsiteY194" fmla="*/ 2682689 h 4975412"/>
              <a:gd name="connsiteX195" fmla="*/ 3859306 w 5156947"/>
              <a:gd name="connsiteY195" fmla="*/ 2682689 h 4975412"/>
              <a:gd name="connsiteX196" fmla="*/ 3805518 w 5156947"/>
              <a:gd name="connsiteY196" fmla="*/ 2642347 h 4975412"/>
              <a:gd name="connsiteX197" fmla="*/ 3724836 w 5156947"/>
              <a:gd name="connsiteY197" fmla="*/ 2702859 h 4975412"/>
              <a:gd name="connsiteX198" fmla="*/ 3630706 w 5156947"/>
              <a:gd name="connsiteY198" fmla="*/ 2662518 h 4975412"/>
              <a:gd name="connsiteX199" fmla="*/ 3496236 w 5156947"/>
              <a:gd name="connsiteY199" fmla="*/ 2622177 h 4975412"/>
              <a:gd name="connsiteX200" fmla="*/ 3422277 w 5156947"/>
              <a:gd name="connsiteY200" fmla="*/ 2568389 h 4975412"/>
              <a:gd name="connsiteX201" fmla="*/ 3395383 w 5156947"/>
              <a:gd name="connsiteY201" fmla="*/ 2514600 h 4975412"/>
              <a:gd name="connsiteX202" fmla="*/ 3314700 w 5156947"/>
              <a:gd name="connsiteY202" fmla="*/ 2494430 h 4975412"/>
              <a:gd name="connsiteX203" fmla="*/ 3207124 w 5156947"/>
              <a:gd name="connsiteY203" fmla="*/ 2366683 h 4975412"/>
              <a:gd name="connsiteX204" fmla="*/ 3079377 w 5156947"/>
              <a:gd name="connsiteY204" fmla="*/ 2171700 h 4975412"/>
              <a:gd name="connsiteX205" fmla="*/ 2998694 w 5156947"/>
              <a:gd name="connsiteY205" fmla="*/ 1956547 h 4975412"/>
              <a:gd name="connsiteX206" fmla="*/ 2877671 w 5156947"/>
              <a:gd name="connsiteY206" fmla="*/ 1694330 h 4975412"/>
              <a:gd name="connsiteX207" fmla="*/ 2783541 w 5156947"/>
              <a:gd name="connsiteY207" fmla="*/ 1660712 h 4975412"/>
              <a:gd name="connsiteX208" fmla="*/ 2675965 w 5156947"/>
              <a:gd name="connsiteY208" fmla="*/ 1559859 h 4975412"/>
              <a:gd name="connsiteX209" fmla="*/ 2467536 w 5156947"/>
              <a:gd name="connsiteY209" fmla="*/ 1445559 h 4975412"/>
              <a:gd name="connsiteX210" fmla="*/ 2359959 w 5156947"/>
              <a:gd name="connsiteY210" fmla="*/ 1304365 h 4975412"/>
              <a:gd name="connsiteX211" fmla="*/ 2333065 w 5156947"/>
              <a:gd name="connsiteY211" fmla="*/ 1163171 h 4975412"/>
              <a:gd name="connsiteX212" fmla="*/ 2346512 w 5156947"/>
              <a:gd name="connsiteY212" fmla="*/ 988359 h 4975412"/>
              <a:gd name="connsiteX213" fmla="*/ 2373406 w 5156947"/>
              <a:gd name="connsiteY213" fmla="*/ 1035424 h 4975412"/>
              <a:gd name="connsiteX214" fmla="*/ 2420471 w 5156947"/>
              <a:gd name="connsiteY214" fmla="*/ 961465 h 4975412"/>
              <a:gd name="connsiteX215" fmla="*/ 2346512 w 5156947"/>
              <a:gd name="connsiteY215" fmla="*/ 927847 h 4975412"/>
              <a:gd name="connsiteX216" fmla="*/ 2232212 w 5156947"/>
              <a:gd name="connsiteY216" fmla="*/ 900953 h 4975412"/>
              <a:gd name="connsiteX217" fmla="*/ 2124636 w 5156947"/>
              <a:gd name="connsiteY217" fmla="*/ 874059 h 4975412"/>
              <a:gd name="connsiteX218" fmla="*/ 1949824 w 5156947"/>
              <a:gd name="connsiteY218" fmla="*/ 753036 h 4975412"/>
              <a:gd name="connsiteX219" fmla="*/ 1727947 w 5156947"/>
              <a:gd name="connsiteY219" fmla="*/ 746312 h 4975412"/>
              <a:gd name="connsiteX0" fmla="*/ 1727947 w 5156947"/>
              <a:gd name="connsiteY0" fmla="*/ 746312 h 4975412"/>
              <a:gd name="connsiteX1" fmla="*/ 1734671 w 5156947"/>
              <a:gd name="connsiteY1" fmla="*/ 558053 h 4975412"/>
              <a:gd name="connsiteX2" fmla="*/ 1734671 w 5156947"/>
              <a:gd name="connsiteY2" fmla="*/ 376518 h 4975412"/>
              <a:gd name="connsiteX3" fmla="*/ 1734671 w 5156947"/>
              <a:gd name="connsiteY3" fmla="*/ 295836 h 4975412"/>
              <a:gd name="connsiteX4" fmla="*/ 1653989 w 5156947"/>
              <a:gd name="connsiteY4" fmla="*/ 295836 h 4975412"/>
              <a:gd name="connsiteX5" fmla="*/ 1633818 w 5156947"/>
              <a:gd name="connsiteY5" fmla="*/ 188259 h 4975412"/>
              <a:gd name="connsiteX6" fmla="*/ 1613647 w 5156947"/>
              <a:gd name="connsiteY6" fmla="*/ 20171 h 4975412"/>
              <a:gd name="connsiteX7" fmla="*/ 1519518 w 5156947"/>
              <a:gd name="connsiteY7" fmla="*/ 6724 h 4975412"/>
              <a:gd name="connsiteX8" fmla="*/ 1499347 w 5156947"/>
              <a:gd name="connsiteY8" fmla="*/ 6724 h 4975412"/>
              <a:gd name="connsiteX9" fmla="*/ 1492624 w 5156947"/>
              <a:gd name="connsiteY9" fmla="*/ 53789 h 4975412"/>
              <a:gd name="connsiteX10" fmla="*/ 1506071 w 5156947"/>
              <a:gd name="connsiteY10" fmla="*/ 94130 h 4975412"/>
              <a:gd name="connsiteX11" fmla="*/ 1499347 w 5156947"/>
              <a:gd name="connsiteY11" fmla="*/ 147918 h 4975412"/>
              <a:gd name="connsiteX12" fmla="*/ 1479177 w 5156947"/>
              <a:gd name="connsiteY12" fmla="*/ 188259 h 4975412"/>
              <a:gd name="connsiteX13" fmla="*/ 1411941 w 5156947"/>
              <a:gd name="connsiteY13" fmla="*/ 154641 h 4975412"/>
              <a:gd name="connsiteX14" fmla="*/ 1391771 w 5156947"/>
              <a:gd name="connsiteY14" fmla="*/ 107577 h 4975412"/>
              <a:gd name="connsiteX15" fmla="*/ 1297641 w 5156947"/>
              <a:gd name="connsiteY15" fmla="*/ 100853 h 4975412"/>
              <a:gd name="connsiteX16" fmla="*/ 1270747 w 5156947"/>
              <a:gd name="connsiteY16" fmla="*/ 127747 h 4975412"/>
              <a:gd name="connsiteX17" fmla="*/ 1190065 w 5156947"/>
              <a:gd name="connsiteY17" fmla="*/ 40341 h 4975412"/>
              <a:gd name="connsiteX18" fmla="*/ 1163171 w 5156947"/>
              <a:gd name="connsiteY18" fmla="*/ 13447 h 4975412"/>
              <a:gd name="connsiteX19" fmla="*/ 1143000 w 5156947"/>
              <a:gd name="connsiteY19" fmla="*/ 0 h 4975412"/>
              <a:gd name="connsiteX20" fmla="*/ 1116106 w 5156947"/>
              <a:gd name="connsiteY20" fmla="*/ 33618 h 4975412"/>
              <a:gd name="connsiteX21" fmla="*/ 1122830 w 5156947"/>
              <a:gd name="connsiteY21" fmla="*/ 168089 h 4975412"/>
              <a:gd name="connsiteX22" fmla="*/ 1055594 w 5156947"/>
              <a:gd name="connsiteY22" fmla="*/ 268941 h 4975412"/>
              <a:gd name="connsiteX23" fmla="*/ 1028700 w 5156947"/>
              <a:gd name="connsiteY23" fmla="*/ 302559 h 4975412"/>
              <a:gd name="connsiteX24" fmla="*/ 1035424 w 5156947"/>
              <a:gd name="connsiteY24" fmla="*/ 356347 h 4975412"/>
              <a:gd name="connsiteX25" fmla="*/ 1001806 w 5156947"/>
              <a:gd name="connsiteY25" fmla="*/ 383241 h 4975412"/>
              <a:gd name="connsiteX26" fmla="*/ 961465 w 5156947"/>
              <a:gd name="connsiteY26" fmla="*/ 349624 h 4975412"/>
              <a:gd name="connsiteX27" fmla="*/ 927847 w 5156947"/>
              <a:gd name="connsiteY27" fmla="*/ 309283 h 4975412"/>
              <a:gd name="connsiteX28" fmla="*/ 927847 w 5156947"/>
              <a:gd name="connsiteY28" fmla="*/ 255494 h 4975412"/>
              <a:gd name="connsiteX29" fmla="*/ 786653 w 5156947"/>
              <a:gd name="connsiteY29" fmla="*/ 174812 h 4975412"/>
              <a:gd name="connsiteX30" fmla="*/ 813547 w 5156947"/>
              <a:gd name="connsiteY30" fmla="*/ 47065 h 4975412"/>
              <a:gd name="connsiteX31" fmla="*/ 773206 w 5156947"/>
              <a:gd name="connsiteY31" fmla="*/ 13447 h 4975412"/>
              <a:gd name="connsiteX32" fmla="*/ 759759 w 5156947"/>
              <a:gd name="connsiteY32" fmla="*/ 40341 h 4975412"/>
              <a:gd name="connsiteX33" fmla="*/ 732865 w 5156947"/>
              <a:gd name="connsiteY33" fmla="*/ 67236 h 4975412"/>
              <a:gd name="connsiteX34" fmla="*/ 665630 w 5156947"/>
              <a:gd name="connsiteY34" fmla="*/ 141194 h 4975412"/>
              <a:gd name="connsiteX35" fmla="*/ 652183 w 5156947"/>
              <a:gd name="connsiteY35" fmla="*/ 154641 h 4975412"/>
              <a:gd name="connsiteX36" fmla="*/ 672353 w 5156947"/>
              <a:gd name="connsiteY36" fmla="*/ 235324 h 4975412"/>
              <a:gd name="connsiteX37" fmla="*/ 598394 w 5156947"/>
              <a:gd name="connsiteY37" fmla="*/ 289112 h 4975412"/>
              <a:gd name="connsiteX38" fmla="*/ 571500 w 5156947"/>
              <a:gd name="connsiteY38" fmla="*/ 316006 h 4975412"/>
              <a:gd name="connsiteX39" fmla="*/ 537883 w 5156947"/>
              <a:gd name="connsiteY39" fmla="*/ 302559 h 4975412"/>
              <a:gd name="connsiteX40" fmla="*/ 510989 w 5156947"/>
              <a:gd name="connsiteY40" fmla="*/ 322730 h 4975412"/>
              <a:gd name="connsiteX41" fmla="*/ 430306 w 5156947"/>
              <a:gd name="connsiteY41" fmla="*/ 329453 h 4975412"/>
              <a:gd name="connsiteX42" fmla="*/ 329453 w 5156947"/>
              <a:gd name="connsiteY42" fmla="*/ 349624 h 4975412"/>
              <a:gd name="connsiteX43" fmla="*/ 302559 w 5156947"/>
              <a:gd name="connsiteY43" fmla="*/ 329453 h 4975412"/>
              <a:gd name="connsiteX44" fmla="*/ 215153 w 5156947"/>
              <a:gd name="connsiteY44" fmla="*/ 363071 h 4975412"/>
              <a:gd name="connsiteX45" fmla="*/ 174812 w 5156947"/>
              <a:gd name="connsiteY45" fmla="*/ 322730 h 4975412"/>
              <a:gd name="connsiteX46" fmla="*/ 127747 w 5156947"/>
              <a:gd name="connsiteY46" fmla="*/ 369794 h 4975412"/>
              <a:gd name="connsiteX47" fmla="*/ 121024 w 5156947"/>
              <a:gd name="connsiteY47" fmla="*/ 437030 h 4975412"/>
              <a:gd name="connsiteX48" fmla="*/ 194983 w 5156947"/>
              <a:gd name="connsiteY48" fmla="*/ 564777 h 4975412"/>
              <a:gd name="connsiteX49" fmla="*/ 255494 w 5156947"/>
              <a:gd name="connsiteY49" fmla="*/ 625289 h 4975412"/>
              <a:gd name="connsiteX50" fmla="*/ 215153 w 5156947"/>
              <a:gd name="connsiteY50" fmla="*/ 699247 h 4975412"/>
              <a:gd name="connsiteX51" fmla="*/ 100853 w 5156947"/>
              <a:gd name="connsiteY51" fmla="*/ 746312 h 4975412"/>
              <a:gd name="connsiteX52" fmla="*/ 0 w 5156947"/>
              <a:gd name="connsiteY52" fmla="*/ 753036 h 4975412"/>
              <a:gd name="connsiteX53" fmla="*/ 33618 w 5156947"/>
              <a:gd name="connsiteY53" fmla="*/ 880783 h 4975412"/>
              <a:gd name="connsiteX54" fmla="*/ 60512 w 5156947"/>
              <a:gd name="connsiteY54" fmla="*/ 907677 h 4975412"/>
              <a:gd name="connsiteX55" fmla="*/ 161365 w 5156947"/>
              <a:gd name="connsiteY55" fmla="*/ 968189 h 4975412"/>
              <a:gd name="connsiteX56" fmla="*/ 161365 w 5156947"/>
              <a:gd name="connsiteY56" fmla="*/ 1028700 h 4975412"/>
              <a:gd name="connsiteX57" fmla="*/ 100853 w 5156947"/>
              <a:gd name="connsiteY57" fmla="*/ 1089212 h 4975412"/>
              <a:gd name="connsiteX58" fmla="*/ 114300 w 5156947"/>
              <a:gd name="connsiteY58" fmla="*/ 1237130 h 4975412"/>
              <a:gd name="connsiteX59" fmla="*/ 188259 w 5156947"/>
              <a:gd name="connsiteY59" fmla="*/ 1337983 h 4975412"/>
              <a:gd name="connsiteX60" fmla="*/ 309283 w 5156947"/>
              <a:gd name="connsiteY60" fmla="*/ 1378324 h 4975412"/>
              <a:gd name="connsiteX61" fmla="*/ 403412 w 5156947"/>
              <a:gd name="connsiteY61" fmla="*/ 1344706 h 4975412"/>
              <a:gd name="connsiteX62" fmla="*/ 423583 w 5156947"/>
              <a:gd name="connsiteY62" fmla="*/ 1351430 h 4975412"/>
              <a:gd name="connsiteX63" fmla="*/ 376518 w 5156947"/>
              <a:gd name="connsiteY63" fmla="*/ 1519518 h 4975412"/>
              <a:gd name="connsiteX64" fmla="*/ 383241 w 5156947"/>
              <a:gd name="connsiteY64" fmla="*/ 1586753 h 4975412"/>
              <a:gd name="connsiteX65" fmla="*/ 591671 w 5156947"/>
              <a:gd name="connsiteY65" fmla="*/ 1539689 h 4975412"/>
              <a:gd name="connsiteX66" fmla="*/ 652183 w 5156947"/>
              <a:gd name="connsiteY66" fmla="*/ 1472453 h 4975412"/>
              <a:gd name="connsiteX67" fmla="*/ 685800 w 5156947"/>
              <a:gd name="connsiteY67" fmla="*/ 1385047 h 4975412"/>
              <a:gd name="connsiteX68" fmla="*/ 732865 w 5156947"/>
              <a:gd name="connsiteY68" fmla="*/ 1351430 h 4975412"/>
              <a:gd name="connsiteX69" fmla="*/ 806824 w 5156947"/>
              <a:gd name="connsiteY69" fmla="*/ 1270747 h 4975412"/>
              <a:gd name="connsiteX70" fmla="*/ 880783 w 5156947"/>
              <a:gd name="connsiteY70" fmla="*/ 1223683 h 4975412"/>
              <a:gd name="connsiteX71" fmla="*/ 1069041 w 5156947"/>
              <a:gd name="connsiteY71" fmla="*/ 1270747 h 4975412"/>
              <a:gd name="connsiteX72" fmla="*/ 1183341 w 5156947"/>
              <a:gd name="connsiteY72" fmla="*/ 1317812 h 4975412"/>
              <a:gd name="connsiteX73" fmla="*/ 1264024 w 5156947"/>
              <a:gd name="connsiteY73" fmla="*/ 1405218 h 4975412"/>
              <a:gd name="connsiteX74" fmla="*/ 1277471 w 5156947"/>
              <a:gd name="connsiteY74" fmla="*/ 1432112 h 4975412"/>
              <a:gd name="connsiteX75" fmla="*/ 1425389 w 5156947"/>
              <a:gd name="connsiteY75" fmla="*/ 1479177 h 4975412"/>
              <a:gd name="connsiteX76" fmla="*/ 1499347 w 5156947"/>
              <a:gd name="connsiteY76" fmla="*/ 1566583 h 4975412"/>
              <a:gd name="connsiteX77" fmla="*/ 1492624 w 5156947"/>
              <a:gd name="connsiteY77" fmla="*/ 1647265 h 4975412"/>
              <a:gd name="connsiteX78" fmla="*/ 1492624 w 5156947"/>
              <a:gd name="connsiteY78" fmla="*/ 1694330 h 4975412"/>
              <a:gd name="connsiteX79" fmla="*/ 1519518 w 5156947"/>
              <a:gd name="connsiteY79" fmla="*/ 1775012 h 4975412"/>
              <a:gd name="connsiteX80" fmla="*/ 1566583 w 5156947"/>
              <a:gd name="connsiteY80" fmla="*/ 1828800 h 4975412"/>
              <a:gd name="connsiteX81" fmla="*/ 1600200 w 5156947"/>
              <a:gd name="connsiteY81" fmla="*/ 1916206 h 4975412"/>
              <a:gd name="connsiteX82" fmla="*/ 1606924 w 5156947"/>
              <a:gd name="connsiteY82" fmla="*/ 2077571 h 4975412"/>
              <a:gd name="connsiteX83" fmla="*/ 1606924 w 5156947"/>
              <a:gd name="connsiteY83" fmla="*/ 2124636 h 4975412"/>
              <a:gd name="connsiteX84" fmla="*/ 1667436 w 5156947"/>
              <a:gd name="connsiteY84" fmla="*/ 2104465 h 4975412"/>
              <a:gd name="connsiteX85" fmla="*/ 1707777 w 5156947"/>
              <a:gd name="connsiteY85" fmla="*/ 2117912 h 4975412"/>
              <a:gd name="connsiteX86" fmla="*/ 1694330 w 5156947"/>
              <a:gd name="connsiteY86" fmla="*/ 2178424 h 4975412"/>
              <a:gd name="connsiteX87" fmla="*/ 1748118 w 5156947"/>
              <a:gd name="connsiteY87" fmla="*/ 2198594 h 4975412"/>
              <a:gd name="connsiteX88" fmla="*/ 1815353 w 5156947"/>
              <a:gd name="connsiteY88" fmla="*/ 2259106 h 4975412"/>
              <a:gd name="connsiteX89" fmla="*/ 1889312 w 5156947"/>
              <a:gd name="connsiteY89" fmla="*/ 2366683 h 4975412"/>
              <a:gd name="connsiteX90" fmla="*/ 1909483 w 5156947"/>
              <a:gd name="connsiteY90" fmla="*/ 2400300 h 4975412"/>
              <a:gd name="connsiteX91" fmla="*/ 1983441 w 5156947"/>
              <a:gd name="connsiteY91" fmla="*/ 2407024 h 4975412"/>
              <a:gd name="connsiteX92" fmla="*/ 1996889 w 5156947"/>
              <a:gd name="connsiteY92" fmla="*/ 2366683 h 4975412"/>
              <a:gd name="connsiteX93" fmla="*/ 1976718 w 5156947"/>
              <a:gd name="connsiteY93" fmla="*/ 2319618 h 4975412"/>
              <a:gd name="connsiteX94" fmla="*/ 1990165 w 5156947"/>
              <a:gd name="connsiteY94" fmla="*/ 2279277 h 4975412"/>
              <a:gd name="connsiteX95" fmla="*/ 2064124 w 5156947"/>
              <a:gd name="connsiteY95" fmla="*/ 2259106 h 4975412"/>
              <a:gd name="connsiteX96" fmla="*/ 2144806 w 5156947"/>
              <a:gd name="connsiteY96" fmla="*/ 2191871 h 4975412"/>
              <a:gd name="connsiteX97" fmla="*/ 2138083 w 5156947"/>
              <a:gd name="connsiteY97" fmla="*/ 2144806 h 4975412"/>
              <a:gd name="connsiteX98" fmla="*/ 2178424 w 5156947"/>
              <a:gd name="connsiteY98" fmla="*/ 2091018 h 4975412"/>
              <a:gd name="connsiteX99" fmla="*/ 2232212 w 5156947"/>
              <a:gd name="connsiteY99" fmla="*/ 2131359 h 4975412"/>
              <a:gd name="connsiteX100" fmla="*/ 2286000 w 5156947"/>
              <a:gd name="connsiteY100" fmla="*/ 2212041 h 4975412"/>
              <a:gd name="connsiteX101" fmla="*/ 2353236 w 5156947"/>
              <a:gd name="connsiteY101" fmla="*/ 2259106 h 4975412"/>
              <a:gd name="connsiteX102" fmla="*/ 2366683 w 5156947"/>
              <a:gd name="connsiteY102" fmla="*/ 2359959 h 4975412"/>
              <a:gd name="connsiteX103" fmla="*/ 2433918 w 5156947"/>
              <a:gd name="connsiteY103" fmla="*/ 2454089 h 4975412"/>
              <a:gd name="connsiteX104" fmla="*/ 2507877 w 5156947"/>
              <a:gd name="connsiteY104" fmla="*/ 2507877 h 4975412"/>
              <a:gd name="connsiteX105" fmla="*/ 2628900 w 5156947"/>
              <a:gd name="connsiteY105" fmla="*/ 2534771 h 4975412"/>
              <a:gd name="connsiteX106" fmla="*/ 2810436 w 5156947"/>
              <a:gd name="connsiteY106" fmla="*/ 2696136 h 4975412"/>
              <a:gd name="connsiteX107" fmla="*/ 2944906 w 5156947"/>
              <a:gd name="connsiteY107" fmla="*/ 2850777 h 4975412"/>
              <a:gd name="connsiteX108" fmla="*/ 2918012 w 5156947"/>
              <a:gd name="connsiteY108" fmla="*/ 2924736 h 4975412"/>
              <a:gd name="connsiteX109" fmla="*/ 2850777 w 5156947"/>
              <a:gd name="connsiteY109" fmla="*/ 2931459 h 4975412"/>
              <a:gd name="connsiteX110" fmla="*/ 2864224 w 5156947"/>
              <a:gd name="connsiteY110" fmla="*/ 2965077 h 4975412"/>
              <a:gd name="connsiteX111" fmla="*/ 2837330 w 5156947"/>
              <a:gd name="connsiteY111" fmla="*/ 3012141 h 4975412"/>
              <a:gd name="connsiteX112" fmla="*/ 2837330 w 5156947"/>
              <a:gd name="connsiteY112" fmla="*/ 3065930 h 4975412"/>
              <a:gd name="connsiteX113" fmla="*/ 2938183 w 5156947"/>
              <a:gd name="connsiteY113" fmla="*/ 3099547 h 4975412"/>
              <a:gd name="connsiteX114" fmla="*/ 2991971 w 5156947"/>
              <a:gd name="connsiteY114" fmla="*/ 3052483 h 4975412"/>
              <a:gd name="connsiteX115" fmla="*/ 3092824 w 5156947"/>
              <a:gd name="connsiteY115" fmla="*/ 3166783 h 4975412"/>
              <a:gd name="connsiteX116" fmla="*/ 3173506 w 5156947"/>
              <a:gd name="connsiteY116" fmla="*/ 3321424 h 4975412"/>
              <a:gd name="connsiteX117" fmla="*/ 3240741 w 5156947"/>
              <a:gd name="connsiteY117" fmla="*/ 3301253 h 4975412"/>
              <a:gd name="connsiteX118" fmla="*/ 3301253 w 5156947"/>
              <a:gd name="connsiteY118" fmla="*/ 3348318 h 4975412"/>
              <a:gd name="connsiteX119" fmla="*/ 3254189 w 5156947"/>
              <a:gd name="connsiteY119" fmla="*/ 3415553 h 4975412"/>
              <a:gd name="connsiteX120" fmla="*/ 3281083 w 5156947"/>
              <a:gd name="connsiteY120" fmla="*/ 3435724 h 4975412"/>
              <a:gd name="connsiteX121" fmla="*/ 3361765 w 5156947"/>
              <a:gd name="connsiteY121" fmla="*/ 3408830 h 4975412"/>
              <a:gd name="connsiteX122" fmla="*/ 3442447 w 5156947"/>
              <a:gd name="connsiteY122" fmla="*/ 3381936 h 4975412"/>
              <a:gd name="connsiteX123" fmla="*/ 3516406 w 5156947"/>
              <a:gd name="connsiteY123" fmla="*/ 3476065 h 4975412"/>
              <a:gd name="connsiteX124" fmla="*/ 3543300 w 5156947"/>
              <a:gd name="connsiteY124" fmla="*/ 3570194 h 4975412"/>
              <a:gd name="connsiteX125" fmla="*/ 3509683 w 5156947"/>
              <a:gd name="connsiteY125" fmla="*/ 3623983 h 4975412"/>
              <a:gd name="connsiteX126" fmla="*/ 3610536 w 5156947"/>
              <a:gd name="connsiteY126" fmla="*/ 3644153 h 4975412"/>
              <a:gd name="connsiteX127" fmla="*/ 3671047 w 5156947"/>
              <a:gd name="connsiteY127" fmla="*/ 3711389 h 4975412"/>
              <a:gd name="connsiteX128" fmla="*/ 3751730 w 5156947"/>
              <a:gd name="connsiteY128" fmla="*/ 3745006 h 4975412"/>
              <a:gd name="connsiteX129" fmla="*/ 3818965 w 5156947"/>
              <a:gd name="connsiteY129" fmla="*/ 3704665 h 4975412"/>
              <a:gd name="connsiteX130" fmla="*/ 3886200 w 5156947"/>
              <a:gd name="connsiteY130" fmla="*/ 3745006 h 4975412"/>
              <a:gd name="connsiteX131" fmla="*/ 3960159 w 5156947"/>
              <a:gd name="connsiteY131" fmla="*/ 3906371 h 4975412"/>
              <a:gd name="connsiteX132" fmla="*/ 3993777 w 5156947"/>
              <a:gd name="connsiteY132" fmla="*/ 4020671 h 4975412"/>
              <a:gd name="connsiteX133" fmla="*/ 4061012 w 5156947"/>
              <a:gd name="connsiteY133" fmla="*/ 4094630 h 4975412"/>
              <a:gd name="connsiteX134" fmla="*/ 4108077 w 5156947"/>
              <a:gd name="connsiteY134" fmla="*/ 4303059 h 4975412"/>
              <a:gd name="connsiteX135" fmla="*/ 4128247 w 5156947"/>
              <a:gd name="connsiteY135" fmla="*/ 4336677 h 4975412"/>
              <a:gd name="connsiteX136" fmla="*/ 4188759 w 5156947"/>
              <a:gd name="connsiteY136" fmla="*/ 4390465 h 4975412"/>
              <a:gd name="connsiteX137" fmla="*/ 4148418 w 5156947"/>
              <a:gd name="connsiteY137" fmla="*/ 4477871 h 4975412"/>
              <a:gd name="connsiteX138" fmla="*/ 4114800 w 5156947"/>
              <a:gd name="connsiteY138" fmla="*/ 4504765 h 4975412"/>
              <a:gd name="connsiteX139" fmla="*/ 4067736 w 5156947"/>
              <a:gd name="connsiteY139" fmla="*/ 4484594 h 4975412"/>
              <a:gd name="connsiteX140" fmla="*/ 4034118 w 5156947"/>
              <a:gd name="connsiteY140" fmla="*/ 4518212 h 4975412"/>
              <a:gd name="connsiteX141" fmla="*/ 4007224 w 5156947"/>
              <a:gd name="connsiteY141" fmla="*/ 4558553 h 4975412"/>
              <a:gd name="connsiteX142" fmla="*/ 4054289 w 5156947"/>
              <a:gd name="connsiteY142" fmla="*/ 4612341 h 4975412"/>
              <a:gd name="connsiteX143" fmla="*/ 4013947 w 5156947"/>
              <a:gd name="connsiteY143" fmla="*/ 4746812 h 4975412"/>
              <a:gd name="connsiteX144" fmla="*/ 3946712 w 5156947"/>
              <a:gd name="connsiteY144" fmla="*/ 4814047 h 4975412"/>
              <a:gd name="connsiteX145" fmla="*/ 3960159 w 5156947"/>
              <a:gd name="connsiteY145" fmla="*/ 4961965 h 4975412"/>
              <a:gd name="connsiteX146" fmla="*/ 3966883 w 5156947"/>
              <a:gd name="connsiteY146" fmla="*/ 4975412 h 4975412"/>
              <a:gd name="connsiteX147" fmla="*/ 4141694 w 5156947"/>
              <a:gd name="connsiteY147" fmla="*/ 4961965 h 4975412"/>
              <a:gd name="connsiteX148" fmla="*/ 4195483 w 5156947"/>
              <a:gd name="connsiteY148" fmla="*/ 4847665 h 4975412"/>
              <a:gd name="connsiteX149" fmla="*/ 4323230 w 5156947"/>
              <a:gd name="connsiteY149" fmla="*/ 4699747 h 4975412"/>
              <a:gd name="connsiteX150" fmla="*/ 4377018 w 5156947"/>
              <a:gd name="connsiteY150" fmla="*/ 4639236 h 4975412"/>
              <a:gd name="connsiteX151" fmla="*/ 4356847 w 5156947"/>
              <a:gd name="connsiteY151" fmla="*/ 4424083 h 4975412"/>
              <a:gd name="connsiteX152" fmla="*/ 4498041 w 5156947"/>
              <a:gd name="connsiteY152" fmla="*/ 4336677 h 4975412"/>
              <a:gd name="connsiteX153" fmla="*/ 4531659 w 5156947"/>
              <a:gd name="connsiteY153" fmla="*/ 4343400 h 4975412"/>
              <a:gd name="connsiteX154" fmla="*/ 4558553 w 5156947"/>
              <a:gd name="connsiteY154" fmla="*/ 4350124 h 4975412"/>
              <a:gd name="connsiteX155" fmla="*/ 4605618 w 5156947"/>
              <a:gd name="connsiteY155" fmla="*/ 4329953 h 4975412"/>
              <a:gd name="connsiteX156" fmla="*/ 4612341 w 5156947"/>
              <a:gd name="connsiteY156" fmla="*/ 4282889 h 4975412"/>
              <a:gd name="connsiteX157" fmla="*/ 4585447 w 5156947"/>
              <a:gd name="connsiteY157" fmla="*/ 4222377 h 4975412"/>
              <a:gd name="connsiteX158" fmla="*/ 4572000 w 5156947"/>
              <a:gd name="connsiteY158" fmla="*/ 4121524 h 4975412"/>
              <a:gd name="connsiteX159" fmla="*/ 4572000 w 5156947"/>
              <a:gd name="connsiteY159" fmla="*/ 4074459 h 4975412"/>
              <a:gd name="connsiteX160" fmla="*/ 4524936 w 5156947"/>
              <a:gd name="connsiteY160" fmla="*/ 4040841 h 4975412"/>
              <a:gd name="connsiteX161" fmla="*/ 4477871 w 5156947"/>
              <a:gd name="connsiteY161" fmla="*/ 4013947 h 4975412"/>
              <a:gd name="connsiteX162" fmla="*/ 4403912 w 5156947"/>
              <a:gd name="connsiteY162" fmla="*/ 3966883 h 4975412"/>
              <a:gd name="connsiteX163" fmla="*/ 4323230 w 5156947"/>
              <a:gd name="connsiteY163" fmla="*/ 3953436 h 4975412"/>
              <a:gd name="connsiteX164" fmla="*/ 4323230 w 5156947"/>
              <a:gd name="connsiteY164" fmla="*/ 3953436 h 4975412"/>
              <a:gd name="connsiteX165" fmla="*/ 4249271 w 5156947"/>
              <a:gd name="connsiteY165" fmla="*/ 3859306 h 4975412"/>
              <a:gd name="connsiteX166" fmla="*/ 4289612 w 5156947"/>
              <a:gd name="connsiteY166" fmla="*/ 3771900 h 4975412"/>
              <a:gd name="connsiteX167" fmla="*/ 4289612 w 5156947"/>
              <a:gd name="connsiteY167" fmla="*/ 3724836 h 4975412"/>
              <a:gd name="connsiteX168" fmla="*/ 4309783 w 5156947"/>
              <a:gd name="connsiteY168" fmla="*/ 3657600 h 4975412"/>
              <a:gd name="connsiteX169" fmla="*/ 4430806 w 5156947"/>
              <a:gd name="connsiteY169" fmla="*/ 3442447 h 4975412"/>
              <a:gd name="connsiteX170" fmla="*/ 4511489 w 5156947"/>
              <a:gd name="connsiteY170" fmla="*/ 3429000 h 4975412"/>
              <a:gd name="connsiteX171" fmla="*/ 4612341 w 5156947"/>
              <a:gd name="connsiteY171" fmla="*/ 3523130 h 4975412"/>
              <a:gd name="connsiteX172" fmla="*/ 4699747 w 5156947"/>
              <a:gd name="connsiteY172" fmla="*/ 3563471 h 4975412"/>
              <a:gd name="connsiteX173" fmla="*/ 4793877 w 5156947"/>
              <a:gd name="connsiteY173" fmla="*/ 3536577 h 4975412"/>
              <a:gd name="connsiteX174" fmla="*/ 4894730 w 5156947"/>
              <a:gd name="connsiteY174" fmla="*/ 3617259 h 4975412"/>
              <a:gd name="connsiteX175" fmla="*/ 4948518 w 5156947"/>
              <a:gd name="connsiteY175" fmla="*/ 3731559 h 4975412"/>
              <a:gd name="connsiteX176" fmla="*/ 4988859 w 5156947"/>
              <a:gd name="connsiteY176" fmla="*/ 3778624 h 4975412"/>
              <a:gd name="connsiteX177" fmla="*/ 5096436 w 5156947"/>
              <a:gd name="connsiteY177" fmla="*/ 3818965 h 4975412"/>
              <a:gd name="connsiteX178" fmla="*/ 5109883 w 5156947"/>
              <a:gd name="connsiteY178" fmla="*/ 3731559 h 4975412"/>
              <a:gd name="connsiteX179" fmla="*/ 5130053 w 5156947"/>
              <a:gd name="connsiteY179" fmla="*/ 3664324 h 4975412"/>
              <a:gd name="connsiteX180" fmla="*/ 5156947 w 5156947"/>
              <a:gd name="connsiteY180" fmla="*/ 3597089 h 4975412"/>
              <a:gd name="connsiteX181" fmla="*/ 5069541 w 5156947"/>
              <a:gd name="connsiteY181" fmla="*/ 3482789 h 4975412"/>
              <a:gd name="connsiteX182" fmla="*/ 4928347 w 5156947"/>
              <a:gd name="connsiteY182" fmla="*/ 3368489 h 4975412"/>
              <a:gd name="connsiteX183" fmla="*/ 4854389 w 5156947"/>
              <a:gd name="connsiteY183" fmla="*/ 3314700 h 4975412"/>
              <a:gd name="connsiteX184" fmla="*/ 4619065 w 5156947"/>
              <a:gd name="connsiteY184" fmla="*/ 3200400 h 4975412"/>
              <a:gd name="connsiteX185" fmla="*/ 4585447 w 5156947"/>
              <a:gd name="connsiteY185" fmla="*/ 3166783 h 4975412"/>
              <a:gd name="connsiteX186" fmla="*/ 4356847 w 5156947"/>
              <a:gd name="connsiteY186" fmla="*/ 3059206 h 4975412"/>
              <a:gd name="connsiteX187" fmla="*/ 4081183 w 5156947"/>
              <a:gd name="connsiteY187" fmla="*/ 2944906 h 4975412"/>
              <a:gd name="connsiteX188" fmla="*/ 3960159 w 5156947"/>
              <a:gd name="connsiteY188" fmla="*/ 2897841 h 4975412"/>
              <a:gd name="connsiteX189" fmla="*/ 3939989 w 5156947"/>
              <a:gd name="connsiteY189" fmla="*/ 2830606 h 4975412"/>
              <a:gd name="connsiteX190" fmla="*/ 4054289 w 5156947"/>
              <a:gd name="connsiteY190" fmla="*/ 2736477 h 4975412"/>
              <a:gd name="connsiteX191" fmla="*/ 4074459 w 5156947"/>
              <a:gd name="connsiteY191" fmla="*/ 2702859 h 4975412"/>
              <a:gd name="connsiteX192" fmla="*/ 3987053 w 5156947"/>
              <a:gd name="connsiteY192" fmla="*/ 2635624 h 4975412"/>
              <a:gd name="connsiteX193" fmla="*/ 3886200 w 5156947"/>
              <a:gd name="connsiteY193" fmla="*/ 2628900 h 4975412"/>
              <a:gd name="connsiteX194" fmla="*/ 3879477 w 5156947"/>
              <a:gd name="connsiteY194" fmla="*/ 2682689 h 4975412"/>
              <a:gd name="connsiteX195" fmla="*/ 3859306 w 5156947"/>
              <a:gd name="connsiteY195" fmla="*/ 2682689 h 4975412"/>
              <a:gd name="connsiteX196" fmla="*/ 3805518 w 5156947"/>
              <a:gd name="connsiteY196" fmla="*/ 2642347 h 4975412"/>
              <a:gd name="connsiteX197" fmla="*/ 3724836 w 5156947"/>
              <a:gd name="connsiteY197" fmla="*/ 2702859 h 4975412"/>
              <a:gd name="connsiteX198" fmla="*/ 3630706 w 5156947"/>
              <a:gd name="connsiteY198" fmla="*/ 2662518 h 4975412"/>
              <a:gd name="connsiteX199" fmla="*/ 3496236 w 5156947"/>
              <a:gd name="connsiteY199" fmla="*/ 2622177 h 4975412"/>
              <a:gd name="connsiteX200" fmla="*/ 3422277 w 5156947"/>
              <a:gd name="connsiteY200" fmla="*/ 2568389 h 4975412"/>
              <a:gd name="connsiteX201" fmla="*/ 3395383 w 5156947"/>
              <a:gd name="connsiteY201" fmla="*/ 2514600 h 4975412"/>
              <a:gd name="connsiteX202" fmla="*/ 3314700 w 5156947"/>
              <a:gd name="connsiteY202" fmla="*/ 2494430 h 4975412"/>
              <a:gd name="connsiteX203" fmla="*/ 3207124 w 5156947"/>
              <a:gd name="connsiteY203" fmla="*/ 2366683 h 4975412"/>
              <a:gd name="connsiteX204" fmla="*/ 3079377 w 5156947"/>
              <a:gd name="connsiteY204" fmla="*/ 2171700 h 4975412"/>
              <a:gd name="connsiteX205" fmla="*/ 2998694 w 5156947"/>
              <a:gd name="connsiteY205" fmla="*/ 1956547 h 4975412"/>
              <a:gd name="connsiteX206" fmla="*/ 2924736 w 5156947"/>
              <a:gd name="connsiteY206" fmla="*/ 1727948 h 4975412"/>
              <a:gd name="connsiteX207" fmla="*/ 2783541 w 5156947"/>
              <a:gd name="connsiteY207" fmla="*/ 1660712 h 4975412"/>
              <a:gd name="connsiteX208" fmla="*/ 2675965 w 5156947"/>
              <a:gd name="connsiteY208" fmla="*/ 1559859 h 4975412"/>
              <a:gd name="connsiteX209" fmla="*/ 2467536 w 5156947"/>
              <a:gd name="connsiteY209" fmla="*/ 1445559 h 4975412"/>
              <a:gd name="connsiteX210" fmla="*/ 2359959 w 5156947"/>
              <a:gd name="connsiteY210" fmla="*/ 1304365 h 4975412"/>
              <a:gd name="connsiteX211" fmla="*/ 2333065 w 5156947"/>
              <a:gd name="connsiteY211" fmla="*/ 1163171 h 4975412"/>
              <a:gd name="connsiteX212" fmla="*/ 2346512 w 5156947"/>
              <a:gd name="connsiteY212" fmla="*/ 988359 h 4975412"/>
              <a:gd name="connsiteX213" fmla="*/ 2373406 w 5156947"/>
              <a:gd name="connsiteY213" fmla="*/ 1035424 h 4975412"/>
              <a:gd name="connsiteX214" fmla="*/ 2420471 w 5156947"/>
              <a:gd name="connsiteY214" fmla="*/ 961465 h 4975412"/>
              <a:gd name="connsiteX215" fmla="*/ 2346512 w 5156947"/>
              <a:gd name="connsiteY215" fmla="*/ 927847 h 4975412"/>
              <a:gd name="connsiteX216" fmla="*/ 2232212 w 5156947"/>
              <a:gd name="connsiteY216" fmla="*/ 900953 h 4975412"/>
              <a:gd name="connsiteX217" fmla="*/ 2124636 w 5156947"/>
              <a:gd name="connsiteY217" fmla="*/ 874059 h 4975412"/>
              <a:gd name="connsiteX218" fmla="*/ 1949824 w 5156947"/>
              <a:gd name="connsiteY218" fmla="*/ 753036 h 4975412"/>
              <a:gd name="connsiteX219" fmla="*/ 1727947 w 5156947"/>
              <a:gd name="connsiteY219" fmla="*/ 746312 h 4975412"/>
              <a:gd name="connsiteX0" fmla="*/ 1727947 w 5156947"/>
              <a:gd name="connsiteY0" fmla="*/ 746312 h 4975412"/>
              <a:gd name="connsiteX1" fmla="*/ 1734671 w 5156947"/>
              <a:gd name="connsiteY1" fmla="*/ 558053 h 4975412"/>
              <a:gd name="connsiteX2" fmla="*/ 1734671 w 5156947"/>
              <a:gd name="connsiteY2" fmla="*/ 376518 h 4975412"/>
              <a:gd name="connsiteX3" fmla="*/ 1734671 w 5156947"/>
              <a:gd name="connsiteY3" fmla="*/ 295836 h 4975412"/>
              <a:gd name="connsiteX4" fmla="*/ 1653989 w 5156947"/>
              <a:gd name="connsiteY4" fmla="*/ 295836 h 4975412"/>
              <a:gd name="connsiteX5" fmla="*/ 1647265 w 5156947"/>
              <a:gd name="connsiteY5" fmla="*/ 161365 h 4975412"/>
              <a:gd name="connsiteX6" fmla="*/ 1613647 w 5156947"/>
              <a:gd name="connsiteY6" fmla="*/ 20171 h 4975412"/>
              <a:gd name="connsiteX7" fmla="*/ 1519518 w 5156947"/>
              <a:gd name="connsiteY7" fmla="*/ 6724 h 4975412"/>
              <a:gd name="connsiteX8" fmla="*/ 1499347 w 5156947"/>
              <a:gd name="connsiteY8" fmla="*/ 6724 h 4975412"/>
              <a:gd name="connsiteX9" fmla="*/ 1492624 w 5156947"/>
              <a:gd name="connsiteY9" fmla="*/ 53789 h 4975412"/>
              <a:gd name="connsiteX10" fmla="*/ 1506071 w 5156947"/>
              <a:gd name="connsiteY10" fmla="*/ 94130 h 4975412"/>
              <a:gd name="connsiteX11" fmla="*/ 1499347 w 5156947"/>
              <a:gd name="connsiteY11" fmla="*/ 147918 h 4975412"/>
              <a:gd name="connsiteX12" fmla="*/ 1479177 w 5156947"/>
              <a:gd name="connsiteY12" fmla="*/ 188259 h 4975412"/>
              <a:gd name="connsiteX13" fmla="*/ 1411941 w 5156947"/>
              <a:gd name="connsiteY13" fmla="*/ 154641 h 4975412"/>
              <a:gd name="connsiteX14" fmla="*/ 1391771 w 5156947"/>
              <a:gd name="connsiteY14" fmla="*/ 107577 h 4975412"/>
              <a:gd name="connsiteX15" fmla="*/ 1297641 w 5156947"/>
              <a:gd name="connsiteY15" fmla="*/ 100853 h 4975412"/>
              <a:gd name="connsiteX16" fmla="*/ 1270747 w 5156947"/>
              <a:gd name="connsiteY16" fmla="*/ 127747 h 4975412"/>
              <a:gd name="connsiteX17" fmla="*/ 1190065 w 5156947"/>
              <a:gd name="connsiteY17" fmla="*/ 40341 h 4975412"/>
              <a:gd name="connsiteX18" fmla="*/ 1163171 w 5156947"/>
              <a:gd name="connsiteY18" fmla="*/ 13447 h 4975412"/>
              <a:gd name="connsiteX19" fmla="*/ 1143000 w 5156947"/>
              <a:gd name="connsiteY19" fmla="*/ 0 h 4975412"/>
              <a:gd name="connsiteX20" fmla="*/ 1116106 w 5156947"/>
              <a:gd name="connsiteY20" fmla="*/ 33618 h 4975412"/>
              <a:gd name="connsiteX21" fmla="*/ 1122830 w 5156947"/>
              <a:gd name="connsiteY21" fmla="*/ 168089 h 4975412"/>
              <a:gd name="connsiteX22" fmla="*/ 1055594 w 5156947"/>
              <a:gd name="connsiteY22" fmla="*/ 268941 h 4975412"/>
              <a:gd name="connsiteX23" fmla="*/ 1028700 w 5156947"/>
              <a:gd name="connsiteY23" fmla="*/ 302559 h 4975412"/>
              <a:gd name="connsiteX24" fmla="*/ 1035424 w 5156947"/>
              <a:gd name="connsiteY24" fmla="*/ 356347 h 4975412"/>
              <a:gd name="connsiteX25" fmla="*/ 1001806 w 5156947"/>
              <a:gd name="connsiteY25" fmla="*/ 383241 h 4975412"/>
              <a:gd name="connsiteX26" fmla="*/ 961465 w 5156947"/>
              <a:gd name="connsiteY26" fmla="*/ 349624 h 4975412"/>
              <a:gd name="connsiteX27" fmla="*/ 927847 w 5156947"/>
              <a:gd name="connsiteY27" fmla="*/ 309283 h 4975412"/>
              <a:gd name="connsiteX28" fmla="*/ 927847 w 5156947"/>
              <a:gd name="connsiteY28" fmla="*/ 255494 h 4975412"/>
              <a:gd name="connsiteX29" fmla="*/ 786653 w 5156947"/>
              <a:gd name="connsiteY29" fmla="*/ 174812 h 4975412"/>
              <a:gd name="connsiteX30" fmla="*/ 813547 w 5156947"/>
              <a:gd name="connsiteY30" fmla="*/ 47065 h 4975412"/>
              <a:gd name="connsiteX31" fmla="*/ 773206 w 5156947"/>
              <a:gd name="connsiteY31" fmla="*/ 13447 h 4975412"/>
              <a:gd name="connsiteX32" fmla="*/ 759759 w 5156947"/>
              <a:gd name="connsiteY32" fmla="*/ 40341 h 4975412"/>
              <a:gd name="connsiteX33" fmla="*/ 732865 w 5156947"/>
              <a:gd name="connsiteY33" fmla="*/ 67236 h 4975412"/>
              <a:gd name="connsiteX34" fmla="*/ 665630 w 5156947"/>
              <a:gd name="connsiteY34" fmla="*/ 141194 h 4975412"/>
              <a:gd name="connsiteX35" fmla="*/ 652183 w 5156947"/>
              <a:gd name="connsiteY35" fmla="*/ 154641 h 4975412"/>
              <a:gd name="connsiteX36" fmla="*/ 672353 w 5156947"/>
              <a:gd name="connsiteY36" fmla="*/ 235324 h 4975412"/>
              <a:gd name="connsiteX37" fmla="*/ 598394 w 5156947"/>
              <a:gd name="connsiteY37" fmla="*/ 289112 h 4975412"/>
              <a:gd name="connsiteX38" fmla="*/ 571500 w 5156947"/>
              <a:gd name="connsiteY38" fmla="*/ 316006 h 4975412"/>
              <a:gd name="connsiteX39" fmla="*/ 537883 w 5156947"/>
              <a:gd name="connsiteY39" fmla="*/ 302559 h 4975412"/>
              <a:gd name="connsiteX40" fmla="*/ 510989 w 5156947"/>
              <a:gd name="connsiteY40" fmla="*/ 322730 h 4975412"/>
              <a:gd name="connsiteX41" fmla="*/ 430306 w 5156947"/>
              <a:gd name="connsiteY41" fmla="*/ 329453 h 4975412"/>
              <a:gd name="connsiteX42" fmla="*/ 329453 w 5156947"/>
              <a:gd name="connsiteY42" fmla="*/ 349624 h 4975412"/>
              <a:gd name="connsiteX43" fmla="*/ 302559 w 5156947"/>
              <a:gd name="connsiteY43" fmla="*/ 329453 h 4975412"/>
              <a:gd name="connsiteX44" fmla="*/ 215153 w 5156947"/>
              <a:gd name="connsiteY44" fmla="*/ 363071 h 4975412"/>
              <a:gd name="connsiteX45" fmla="*/ 174812 w 5156947"/>
              <a:gd name="connsiteY45" fmla="*/ 322730 h 4975412"/>
              <a:gd name="connsiteX46" fmla="*/ 127747 w 5156947"/>
              <a:gd name="connsiteY46" fmla="*/ 369794 h 4975412"/>
              <a:gd name="connsiteX47" fmla="*/ 121024 w 5156947"/>
              <a:gd name="connsiteY47" fmla="*/ 437030 h 4975412"/>
              <a:gd name="connsiteX48" fmla="*/ 194983 w 5156947"/>
              <a:gd name="connsiteY48" fmla="*/ 564777 h 4975412"/>
              <a:gd name="connsiteX49" fmla="*/ 255494 w 5156947"/>
              <a:gd name="connsiteY49" fmla="*/ 625289 h 4975412"/>
              <a:gd name="connsiteX50" fmla="*/ 215153 w 5156947"/>
              <a:gd name="connsiteY50" fmla="*/ 699247 h 4975412"/>
              <a:gd name="connsiteX51" fmla="*/ 100853 w 5156947"/>
              <a:gd name="connsiteY51" fmla="*/ 746312 h 4975412"/>
              <a:gd name="connsiteX52" fmla="*/ 0 w 5156947"/>
              <a:gd name="connsiteY52" fmla="*/ 753036 h 4975412"/>
              <a:gd name="connsiteX53" fmla="*/ 33618 w 5156947"/>
              <a:gd name="connsiteY53" fmla="*/ 880783 h 4975412"/>
              <a:gd name="connsiteX54" fmla="*/ 60512 w 5156947"/>
              <a:gd name="connsiteY54" fmla="*/ 907677 h 4975412"/>
              <a:gd name="connsiteX55" fmla="*/ 161365 w 5156947"/>
              <a:gd name="connsiteY55" fmla="*/ 968189 h 4975412"/>
              <a:gd name="connsiteX56" fmla="*/ 161365 w 5156947"/>
              <a:gd name="connsiteY56" fmla="*/ 1028700 h 4975412"/>
              <a:gd name="connsiteX57" fmla="*/ 100853 w 5156947"/>
              <a:gd name="connsiteY57" fmla="*/ 1089212 h 4975412"/>
              <a:gd name="connsiteX58" fmla="*/ 114300 w 5156947"/>
              <a:gd name="connsiteY58" fmla="*/ 1237130 h 4975412"/>
              <a:gd name="connsiteX59" fmla="*/ 188259 w 5156947"/>
              <a:gd name="connsiteY59" fmla="*/ 1337983 h 4975412"/>
              <a:gd name="connsiteX60" fmla="*/ 309283 w 5156947"/>
              <a:gd name="connsiteY60" fmla="*/ 1378324 h 4975412"/>
              <a:gd name="connsiteX61" fmla="*/ 403412 w 5156947"/>
              <a:gd name="connsiteY61" fmla="*/ 1344706 h 4975412"/>
              <a:gd name="connsiteX62" fmla="*/ 423583 w 5156947"/>
              <a:gd name="connsiteY62" fmla="*/ 1351430 h 4975412"/>
              <a:gd name="connsiteX63" fmla="*/ 376518 w 5156947"/>
              <a:gd name="connsiteY63" fmla="*/ 1519518 h 4975412"/>
              <a:gd name="connsiteX64" fmla="*/ 383241 w 5156947"/>
              <a:gd name="connsiteY64" fmla="*/ 1586753 h 4975412"/>
              <a:gd name="connsiteX65" fmla="*/ 591671 w 5156947"/>
              <a:gd name="connsiteY65" fmla="*/ 1539689 h 4975412"/>
              <a:gd name="connsiteX66" fmla="*/ 652183 w 5156947"/>
              <a:gd name="connsiteY66" fmla="*/ 1472453 h 4975412"/>
              <a:gd name="connsiteX67" fmla="*/ 685800 w 5156947"/>
              <a:gd name="connsiteY67" fmla="*/ 1385047 h 4975412"/>
              <a:gd name="connsiteX68" fmla="*/ 732865 w 5156947"/>
              <a:gd name="connsiteY68" fmla="*/ 1351430 h 4975412"/>
              <a:gd name="connsiteX69" fmla="*/ 806824 w 5156947"/>
              <a:gd name="connsiteY69" fmla="*/ 1270747 h 4975412"/>
              <a:gd name="connsiteX70" fmla="*/ 880783 w 5156947"/>
              <a:gd name="connsiteY70" fmla="*/ 1223683 h 4975412"/>
              <a:gd name="connsiteX71" fmla="*/ 1069041 w 5156947"/>
              <a:gd name="connsiteY71" fmla="*/ 1270747 h 4975412"/>
              <a:gd name="connsiteX72" fmla="*/ 1183341 w 5156947"/>
              <a:gd name="connsiteY72" fmla="*/ 1317812 h 4975412"/>
              <a:gd name="connsiteX73" fmla="*/ 1264024 w 5156947"/>
              <a:gd name="connsiteY73" fmla="*/ 1405218 h 4975412"/>
              <a:gd name="connsiteX74" fmla="*/ 1277471 w 5156947"/>
              <a:gd name="connsiteY74" fmla="*/ 1432112 h 4975412"/>
              <a:gd name="connsiteX75" fmla="*/ 1425389 w 5156947"/>
              <a:gd name="connsiteY75" fmla="*/ 1479177 h 4975412"/>
              <a:gd name="connsiteX76" fmla="*/ 1499347 w 5156947"/>
              <a:gd name="connsiteY76" fmla="*/ 1566583 h 4975412"/>
              <a:gd name="connsiteX77" fmla="*/ 1492624 w 5156947"/>
              <a:gd name="connsiteY77" fmla="*/ 1647265 h 4975412"/>
              <a:gd name="connsiteX78" fmla="*/ 1492624 w 5156947"/>
              <a:gd name="connsiteY78" fmla="*/ 1694330 h 4975412"/>
              <a:gd name="connsiteX79" fmla="*/ 1519518 w 5156947"/>
              <a:gd name="connsiteY79" fmla="*/ 1775012 h 4975412"/>
              <a:gd name="connsiteX80" fmla="*/ 1566583 w 5156947"/>
              <a:gd name="connsiteY80" fmla="*/ 1828800 h 4975412"/>
              <a:gd name="connsiteX81" fmla="*/ 1600200 w 5156947"/>
              <a:gd name="connsiteY81" fmla="*/ 1916206 h 4975412"/>
              <a:gd name="connsiteX82" fmla="*/ 1606924 w 5156947"/>
              <a:gd name="connsiteY82" fmla="*/ 2077571 h 4975412"/>
              <a:gd name="connsiteX83" fmla="*/ 1606924 w 5156947"/>
              <a:gd name="connsiteY83" fmla="*/ 2124636 h 4975412"/>
              <a:gd name="connsiteX84" fmla="*/ 1667436 w 5156947"/>
              <a:gd name="connsiteY84" fmla="*/ 2104465 h 4975412"/>
              <a:gd name="connsiteX85" fmla="*/ 1707777 w 5156947"/>
              <a:gd name="connsiteY85" fmla="*/ 2117912 h 4975412"/>
              <a:gd name="connsiteX86" fmla="*/ 1694330 w 5156947"/>
              <a:gd name="connsiteY86" fmla="*/ 2178424 h 4975412"/>
              <a:gd name="connsiteX87" fmla="*/ 1748118 w 5156947"/>
              <a:gd name="connsiteY87" fmla="*/ 2198594 h 4975412"/>
              <a:gd name="connsiteX88" fmla="*/ 1815353 w 5156947"/>
              <a:gd name="connsiteY88" fmla="*/ 2259106 h 4975412"/>
              <a:gd name="connsiteX89" fmla="*/ 1889312 w 5156947"/>
              <a:gd name="connsiteY89" fmla="*/ 2366683 h 4975412"/>
              <a:gd name="connsiteX90" fmla="*/ 1909483 w 5156947"/>
              <a:gd name="connsiteY90" fmla="*/ 2400300 h 4975412"/>
              <a:gd name="connsiteX91" fmla="*/ 1983441 w 5156947"/>
              <a:gd name="connsiteY91" fmla="*/ 2407024 h 4975412"/>
              <a:gd name="connsiteX92" fmla="*/ 1996889 w 5156947"/>
              <a:gd name="connsiteY92" fmla="*/ 2366683 h 4975412"/>
              <a:gd name="connsiteX93" fmla="*/ 1976718 w 5156947"/>
              <a:gd name="connsiteY93" fmla="*/ 2319618 h 4975412"/>
              <a:gd name="connsiteX94" fmla="*/ 1990165 w 5156947"/>
              <a:gd name="connsiteY94" fmla="*/ 2279277 h 4975412"/>
              <a:gd name="connsiteX95" fmla="*/ 2064124 w 5156947"/>
              <a:gd name="connsiteY95" fmla="*/ 2259106 h 4975412"/>
              <a:gd name="connsiteX96" fmla="*/ 2144806 w 5156947"/>
              <a:gd name="connsiteY96" fmla="*/ 2191871 h 4975412"/>
              <a:gd name="connsiteX97" fmla="*/ 2138083 w 5156947"/>
              <a:gd name="connsiteY97" fmla="*/ 2144806 h 4975412"/>
              <a:gd name="connsiteX98" fmla="*/ 2178424 w 5156947"/>
              <a:gd name="connsiteY98" fmla="*/ 2091018 h 4975412"/>
              <a:gd name="connsiteX99" fmla="*/ 2232212 w 5156947"/>
              <a:gd name="connsiteY99" fmla="*/ 2131359 h 4975412"/>
              <a:gd name="connsiteX100" fmla="*/ 2286000 w 5156947"/>
              <a:gd name="connsiteY100" fmla="*/ 2212041 h 4975412"/>
              <a:gd name="connsiteX101" fmla="*/ 2353236 w 5156947"/>
              <a:gd name="connsiteY101" fmla="*/ 2259106 h 4975412"/>
              <a:gd name="connsiteX102" fmla="*/ 2366683 w 5156947"/>
              <a:gd name="connsiteY102" fmla="*/ 2359959 h 4975412"/>
              <a:gd name="connsiteX103" fmla="*/ 2433918 w 5156947"/>
              <a:gd name="connsiteY103" fmla="*/ 2454089 h 4975412"/>
              <a:gd name="connsiteX104" fmla="*/ 2507877 w 5156947"/>
              <a:gd name="connsiteY104" fmla="*/ 2507877 h 4975412"/>
              <a:gd name="connsiteX105" fmla="*/ 2628900 w 5156947"/>
              <a:gd name="connsiteY105" fmla="*/ 2534771 h 4975412"/>
              <a:gd name="connsiteX106" fmla="*/ 2810436 w 5156947"/>
              <a:gd name="connsiteY106" fmla="*/ 2696136 h 4975412"/>
              <a:gd name="connsiteX107" fmla="*/ 2944906 w 5156947"/>
              <a:gd name="connsiteY107" fmla="*/ 2850777 h 4975412"/>
              <a:gd name="connsiteX108" fmla="*/ 2918012 w 5156947"/>
              <a:gd name="connsiteY108" fmla="*/ 2924736 h 4975412"/>
              <a:gd name="connsiteX109" fmla="*/ 2850777 w 5156947"/>
              <a:gd name="connsiteY109" fmla="*/ 2931459 h 4975412"/>
              <a:gd name="connsiteX110" fmla="*/ 2864224 w 5156947"/>
              <a:gd name="connsiteY110" fmla="*/ 2965077 h 4975412"/>
              <a:gd name="connsiteX111" fmla="*/ 2837330 w 5156947"/>
              <a:gd name="connsiteY111" fmla="*/ 3012141 h 4975412"/>
              <a:gd name="connsiteX112" fmla="*/ 2837330 w 5156947"/>
              <a:gd name="connsiteY112" fmla="*/ 3065930 h 4975412"/>
              <a:gd name="connsiteX113" fmla="*/ 2938183 w 5156947"/>
              <a:gd name="connsiteY113" fmla="*/ 3099547 h 4975412"/>
              <a:gd name="connsiteX114" fmla="*/ 2991971 w 5156947"/>
              <a:gd name="connsiteY114" fmla="*/ 3052483 h 4975412"/>
              <a:gd name="connsiteX115" fmla="*/ 3092824 w 5156947"/>
              <a:gd name="connsiteY115" fmla="*/ 3166783 h 4975412"/>
              <a:gd name="connsiteX116" fmla="*/ 3173506 w 5156947"/>
              <a:gd name="connsiteY116" fmla="*/ 3321424 h 4975412"/>
              <a:gd name="connsiteX117" fmla="*/ 3240741 w 5156947"/>
              <a:gd name="connsiteY117" fmla="*/ 3301253 h 4975412"/>
              <a:gd name="connsiteX118" fmla="*/ 3301253 w 5156947"/>
              <a:gd name="connsiteY118" fmla="*/ 3348318 h 4975412"/>
              <a:gd name="connsiteX119" fmla="*/ 3254189 w 5156947"/>
              <a:gd name="connsiteY119" fmla="*/ 3415553 h 4975412"/>
              <a:gd name="connsiteX120" fmla="*/ 3281083 w 5156947"/>
              <a:gd name="connsiteY120" fmla="*/ 3435724 h 4975412"/>
              <a:gd name="connsiteX121" fmla="*/ 3361765 w 5156947"/>
              <a:gd name="connsiteY121" fmla="*/ 3408830 h 4975412"/>
              <a:gd name="connsiteX122" fmla="*/ 3442447 w 5156947"/>
              <a:gd name="connsiteY122" fmla="*/ 3381936 h 4975412"/>
              <a:gd name="connsiteX123" fmla="*/ 3516406 w 5156947"/>
              <a:gd name="connsiteY123" fmla="*/ 3476065 h 4975412"/>
              <a:gd name="connsiteX124" fmla="*/ 3543300 w 5156947"/>
              <a:gd name="connsiteY124" fmla="*/ 3570194 h 4975412"/>
              <a:gd name="connsiteX125" fmla="*/ 3509683 w 5156947"/>
              <a:gd name="connsiteY125" fmla="*/ 3623983 h 4975412"/>
              <a:gd name="connsiteX126" fmla="*/ 3610536 w 5156947"/>
              <a:gd name="connsiteY126" fmla="*/ 3644153 h 4975412"/>
              <a:gd name="connsiteX127" fmla="*/ 3671047 w 5156947"/>
              <a:gd name="connsiteY127" fmla="*/ 3711389 h 4975412"/>
              <a:gd name="connsiteX128" fmla="*/ 3751730 w 5156947"/>
              <a:gd name="connsiteY128" fmla="*/ 3745006 h 4975412"/>
              <a:gd name="connsiteX129" fmla="*/ 3818965 w 5156947"/>
              <a:gd name="connsiteY129" fmla="*/ 3704665 h 4975412"/>
              <a:gd name="connsiteX130" fmla="*/ 3886200 w 5156947"/>
              <a:gd name="connsiteY130" fmla="*/ 3745006 h 4975412"/>
              <a:gd name="connsiteX131" fmla="*/ 3960159 w 5156947"/>
              <a:gd name="connsiteY131" fmla="*/ 3906371 h 4975412"/>
              <a:gd name="connsiteX132" fmla="*/ 3993777 w 5156947"/>
              <a:gd name="connsiteY132" fmla="*/ 4020671 h 4975412"/>
              <a:gd name="connsiteX133" fmla="*/ 4061012 w 5156947"/>
              <a:gd name="connsiteY133" fmla="*/ 4094630 h 4975412"/>
              <a:gd name="connsiteX134" fmla="*/ 4108077 w 5156947"/>
              <a:gd name="connsiteY134" fmla="*/ 4303059 h 4975412"/>
              <a:gd name="connsiteX135" fmla="*/ 4128247 w 5156947"/>
              <a:gd name="connsiteY135" fmla="*/ 4336677 h 4975412"/>
              <a:gd name="connsiteX136" fmla="*/ 4188759 w 5156947"/>
              <a:gd name="connsiteY136" fmla="*/ 4390465 h 4975412"/>
              <a:gd name="connsiteX137" fmla="*/ 4148418 w 5156947"/>
              <a:gd name="connsiteY137" fmla="*/ 4477871 h 4975412"/>
              <a:gd name="connsiteX138" fmla="*/ 4114800 w 5156947"/>
              <a:gd name="connsiteY138" fmla="*/ 4504765 h 4975412"/>
              <a:gd name="connsiteX139" fmla="*/ 4067736 w 5156947"/>
              <a:gd name="connsiteY139" fmla="*/ 4484594 h 4975412"/>
              <a:gd name="connsiteX140" fmla="*/ 4034118 w 5156947"/>
              <a:gd name="connsiteY140" fmla="*/ 4518212 h 4975412"/>
              <a:gd name="connsiteX141" fmla="*/ 4007224 w 5156947"/>
              <a:gd name="connsiteY141" fmla="*/ 4558553 h 4975412"/>
              <a:gd name="connsiteX142" fmla="*/ 4054289 w 5156947"/>
              <a:gd name="connsiteY142" fmla="*/ 4612341 h 4975412"/>
              <a:gd name="connsiteX143" fmla="*/ 4013947 w 5156947"/>
              <a:gd name="connsiteY143" fmla="*/ 4746812 h 4975412"/>
              <a:gd name="connsiteX144" fmla="*/ 3946712 w 5156947"/>
              <a:gd name="connsiteY144" fmla="*/ 4814047 h 4975412"/>
              <a:gd name="connsiteX145" fmla="*/ 3960159 w 5156947"/>
              <a:gd name="connsiteY145" fmla="*/ 4961965 h 4975412"/>
              <a:gd name="connsiteX146" fmla="*/ 3966883 w 5156947"/>
              <a:gd name="connsiteY146" fmla="*/ 4975412 h 4975412"/>
              <a:gd name="connsiteX147" fmla="*/ 4141694 w 5156947"/>
              <a:gd name="connsiteY147" fmla="*/ 4961965 h 4975412"/>
              <a:gd name="connsiteX148" fmla="*/ 4195483 w 5156947"/>
              <a:gd name="connsiteY148" fmla="*/ 4847665 h 4975412"/>
              <a:gd name="connsiteX149" fmla="*/ 4323230 w 5156947"/>
              <a:gd name="connsiteY149" fmla="*/ 4699747 h 4975412"/>
              <a:gd name="connsiteX150" fmla="*/ 4377018 w 5156947"/>
              <a:gd name="connsiteY150" fmla="*/ 4639236 h 4975412"/>
              <a:gd name="connsiteX151" fmla="*/ 4356847 w 5156947"/>
              <a:gd name="connsiteY151" fmla="*/ 4424083 h 4975412"/>
              <a:gd name="connsiteX152" fmla="*/ 4498041 w 5156947"/>
              <a:gd name="connsiteY152" fmla="*/ 4336677 h 4975412"/>
              <a:gd name="connsiteX153" fmla="*/ 4531659 w 5156947"/>
              <a:gd name="connsiteY153" fmla="*/ 4343400 h 4975412"/>
              <a:gd name="connsiteX154" fmla="*/ 4558553 w 5156947"/>
              <a:gd name="connsiteY154" fmla="*/ 4350124 h 4975412"/>
              <a:gd name="connsiteX155" fmla="*/ 4605618 w 5156947"/>
              <a:gd name="connsiteY155" fmla="*/ 4329953 h 4975412"/>
              <a:gd name="connsiteX156" fmla="*/ 4612341 w 5156947"/>
              <a:gd name="connsiteY156" fmla="*/ 4282889 h 4975412"/>
              <a:gd name="connsiteX157" fmla="*/ 4585447 w 5156947"/>
              <a:gd name="connsiteY157" fmla="*/ 4222377 h 4975412"/>
              <a:gd name="connsiteX158" fmla="*/ 4572000 w 5156947"/>
              <a:gd name="connsiteY158" fmla="*/ 4121524 h 4975412"/>
              <a:gd name="connsiteX159" fmla="*/ 4572000 w 5156947"/>
              <a:gd name="connsiteY159" fmla="*/ 4074459 h 4975412"/>
              <a:gd name="connsiteX160" fmla="*/ 4524936 w 5156947"/>
              <a:gd name="connsiteY160" fmla="*/ 4040841 h 4975412"/>
              <a:gd name="connsiteX161" fmla="*/ 4477871 w 5156947"/>
              <a:gd name="connsiteY161" fmla="*/ 4013947 h 4975412"/>
              <a:gd name="connsiteX162" fmla="*/ 4403912 w 5156947"/>
              <a:gd name="connsiteY162" fmla="*/ 3966883 h 4975412"/>
              <a:gd name="connsiteX163" fmla="*/ 4323230 w 5156947"/>
              <a:gd name="connsiteY163" fmla="*/ 3953436 h 4975412"/>
              <a:gd name="connsiteX164" fmla="*/ 4323230 w 5156947"/>
              <a:gd name="connsiteY164" fmla="*/ 3953436 h 4975412"/>
              <a:gd name="connsiteX165" fmla="*/ 4249271 w 5156947"/>
              <a:gd name="connsiteY165" fmla="*/ 3859306 h 4975412"/>
              <a:gd name="connsiteX166" fmla="*/ 4289612 w 5156947"/>
              <a:gd name="connsiteY166" fmla="*/ 3771900 h 4975412"/>
              <a:gd name="connsiteX167" fmla="*/ 4289612 w 5156947"/>
              <a:gd name="connsiteY167" fmla="*/ 3724836 h 4975412"/>
              <a:gd name="connsiteX168" fmla="*/ 4309783 w 5156947"/>
              <a:gd name="connsiteY168" fmla="*/ 3657600 h 4975412"/>
              <a:gd name="connsiteX169" fmla="*/ 4430806 w 5156947"/>
              <a:gd name="connsiteY169" fmla="*/ 3442447 h 4975412"/>
              <a:gd name="connsiteX170" fmla="*/ 4511489 w 5156947"/>
              <a:gd name="connsiteY170" fmla="*/ 3429000 h 4975412"/>
              <a:gd name="connsiteX171" fmla="*/ 4612341 w 5156947"/>
              <a:gd name="connsiteY171" fmla="*/ 3523130 h 4975412"/>
              <a:gd name="connsiteX172" fmla="*/ 4699747 w 5156947"/>
              <a:gd name="connsiteY172" fmla="*/ 3563471 h 4975412"/>
              <a:gd name="connsiteX173" fmla="*/ 4793877 w 5156947"/>
              <a:gd name="connsiteY173" fmla="*/ 3536577 h 4975412"/>
              <a:gd name="connsiteX174" fmla="*/ 4894730 w 5156947"/>
              <a:gd name="connsiteY174" fmla="*/ 3617259 h 4975412"/>
              <a:gd name="connsiteX175" fmla="*/ 4948518 w 5156947"/>
              <a:gd name="connsiteY175" fmla="*/ 3731559 h 4975412"/>
              <a:gd name="connsiteX176" fmla="*/ 4988859 w 5156947"/>
              <a:gd name="connsiteY176" fmla="*/ 3778624 h 4975412"/>
              <a:gd name="connsiteX177" fmla="*/ 5096436 w 5156947"/>
              <a:gd name="connsiteY177" fmla="*/ 3818965 h 4975412"/>
              <a:gd name="connsiteX178" fmla="*/ 5109883 w 5156947"/>
              <a:gd name="connsiteY178" fmla="*/ 3731559 h 4975412"/>
              <a:gd name="connsiteX179" fmla="*/ 5130053 w 5156947"/>
              <a:gd name="connsiteY179" fmla="*/ 3664324 h 4975412"/>
              <a:gd name="connsiteX180" fmla="*/ 5156947 w 5156947"/>
              <a:gd name="connsiteY180" fmla="*/ 3597089 h 4975412"/>
              <a:gd name="connsiteX181" fmla="*/ 5069541 w 5156947"/>
              <a:gd name="connsiteY181" fmla="*/ 3482789 h 4975412"/>
              <a:gd name="connsiteX182" fmla="*/ 4928347 w 5156947"/>
              <a:gd name="connsiteY182" fmla="*/ 3368489 h 4975412"/>
              <a:gd name="connsiteX183" fmla="*/ 4854389 w 5156947"/>
              <a:gd name="connsiteY183" fmla="*/ 3314700 h 4975412"/>
              <a:gd name="connsiteX184" fmla="*/ 4619065 w 5156947"/>
              <a:gd name="connsiteY184" fmla="*/ 3200400 h 4975412"/>
              <a:gd name="connsiteX185" fmla="*/ 4585447 w 5156947"/>
              <a:gd name="connsiteY185" fmla="*/ 3166783 h 4975412"/>
              <a:gd name="connsiteX186" fmla="*/ 4356847 w 5156947"/>
              <a:gd name="connsiteY186" fmla="*/ 3059206 h 4975412"/>
              <a:gd name="connsiteX187" fmla="*/ 4081183 w 5156947"/>
              <a:gd name="connsiteY187" fmla="*/ 2944906 h 4975412"/>
              <a:gd name="connsiteX188" fmla="*/ 3960159 w 5156947"/>
              <a:gd name="connsiteY188" fmla="*/ 2897841 h 4975412"/>
              <a:gd name="connsiteX189" fmla="*/ 3939989 w 5156947"/>
              <a:gd name="connsiteY189" fmla="*/ 2830606 h 4975412"/>
              <a:gd name="connsiteX190" fmla="*/ 4054289 w 5156947"/>
              <a:gd name="connsiteY190" fmla="*/ 2736477 h 4975412"/>
              <a:gd name="connsiteX191" fmla="*/ 4074459 w 5156947"/>
              <a:gd name="connsiteY191" fmla="*/ 2702859 h 4975412"/>
              <a:gd name="connsiteX192" fmla="*/ 3987053 w 5156947"/>
              <a:gd name="connsiteY192" fmla="*/ 2635624 h 4975412"/>
              <a:gd name="connsiteX193" fmla="*/ 3886200 w 5156947"/>
              <a:gd name="connsiteY193" fmla="*/ 2628900 h 4975412"/>
              <a:gd name="connsiteX194" fmla="*/ 3879477 w 5156947"/>
              <a:gd name="connsiteY194" fmla="*/ 2682689 h 4975412"/>
              <a:gd name="connsiteX195" fmla="*/ 3859306 w 5156947"/>
              <a:gd name="connsiteY195" fmla="*/ 2682689 h 4975412"/>
              <a:gd name="connsiteX196" fmla="*/ 3805518 w 5156947"/>
              <a:gd name="connsiteY196" fmla="*/ 2642347 h 4975412"/>
              <a:gd name="connsiteX197" fmla="*/ 3724836 w 5156947"/>
              <a:gd name="connsiteY197" fmla="*/ 2702859 h 4975412"/>
              <a:gd name="connsiteX198" fmla="*/ 3630706 w 5156947"/>
              <a:gd name="connsiteY198" fmla="*/ 2662518 h 4975412"/>
              <a:gd name="connsiteX199" fmla="*/ 3496236 w 5156947"/>
              <a:gd name="connsiteY199" fmla="*/ 2622177 h 4975412"/>
              <a:gd name="connsiteX200" fmla="*/ 3422277 w 5156947"/>
              <a:gd name="connsiteY200" fmla="*/ 2568389 h 4975412"/>
              <a:gd name="connsiteX201" fmla="*/ 3395383 w 5156947"/>
              <a:gd name="connsiteY201" fmla="*/ 2514600 h 4975412"/>
              <a:gd name="connsiteX202" fmla="*/ 3314700 w 5156947"/>
              <a:gd name="connsiteY202" fmla="*/ 2494430 h 4975412"/>
              <a:gd name="connsiteX203" fmla="*/ 3207124 w 5156947"/>
              <a:gd name="connsiteY203" fmla="*/ 2366683 h 4975412"/>
              <a:gd name="connsiteX204" fmla="*/ 3079377 w 5156947"/>
              <a:gd name="connsiteY204" fmla="*/ 2171700 h 4975412"/>
              <a:gd name="connsiteX205" fmla="*/ 2998694 w 5156947"/>
              <a:gd name="connsiteY205" fmla="*/ 1956547 h 4975412"/>
              <a:gd name="connsiteX206" fmla="*/ 2924736 w 5156947"/>
              <a:gd name="connsiteY206" fmla="*/ 1727948 h 4975412"/>
              <a:gd name="connsiteX207" fmla="*/ 2783541 w 5156947"/>
              <a:gd name="connsiteY207" fmla="*/ 1660712 h 4975412"/>
              <a:gd name="connsiteX208" fmla="*/ 2675965 w 5156947"/>
              <a:gd name="connsiteY208" fmla="*/ 1559859 h 4975412"/>
              <a:gd name="connsiteX209" fmla="*/ 2467536 w 5156947"/>
              <a:gd name="connsiteY209" fmla="*/ 1445559 h 4975412"/>
              <a:gd name="connsiteX210" fmla="*/ 2359959 w 5156947"/>
              <a:gd name="connsiteY210" fmla="*/ 1304365 h 4975412"/>
              <a:gd name="connsiteX211" fmla="*/ 2333065 w 5156947"/>
              <a:gd name="connsiteY211" fmla="*/ 1163171 h 4975412"/>
              <a:gd name="connsiteX212" fmla="*/ 2346512 w 5156947"/>
              <a:gd name="connsiteY212" fmla="*/ 988359 h 4975412"/>
              <a:gd name="connsiteX213" fmla="*/ 2373406 w 5156947"/>
              <a:gd name="connsiteY213" fmla="*/ 1035424 h 4975412"/>
              <a:gd name="connsiteX214" fmla="*/ 2420471 w 5156947"/>
              <a:gd name="connsiteY214" fmla="*/ 961465 h 4975412"/>
              <a:gd name="connsiteX215" fmla="*/ 2346512 w 5156947"/>
              <a:gd name="connsiteY215" fmla="*/ 927847 h 4975412"/>
              <a:gd name="connsiteX216" fmla="*/ 2232212 w 5156947"/>
              <a:gd name="connsiteY216" fmla="*/ 900953 h 4975412"/>
              <a:gd name="connsiteX217" fmla="*/ 2124636 w 5156947"/>
              <a:gd name="connsiteY217" fmla="*/ 874059 h 4975412"/>
              <a:gd name="connsiteX218" fmla="*/ 1949824 w 5156947"/>
              <a:gd name="connsiteY218" fmla="*/ 753036 h 4975412"/>
              <a:gd name="connsiteX219" fmla="*/ 1727947 w 5156947"/>
              <a:gd name="connsiteY219" fmla="*/ 746312 h 4975412"/>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9177 w 5156947"/>
              <a:gd name="connsiteY12" fmla="*/ 209365 h 4996518"/>
              <a:gd name="connsiteX13" fmla="*/ 1411941 w 5156947"/>
              <a:gd name="connsiteY13" fmla="*/ 175747 h 4996518"/>
              <a:gd name="connsiteX14" fmla="*/ 1391771 w 5156947"/>
              <a:gd name="connsiteY14" fmla="*/ 128683 h 4996518"/>
              <a:gd name="connsiteX15" fmla="*/ 1297641 w 5156947"/>
              <a:gd name="connsiteY15" fmla="*/ 121959 h 4996518"/>
              <a:gd name="connsiteX16" fmla="*/ 1270747 w 5156947"/>
              <a:gd name="connsiteY16" fmla="*/ 148853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22830 w 5156947"/>
              <a:gd name="connsiteY21" fmla="*/ 189195 h 4996518"/>
              <a:gd name="connsiteX22" fmla="*/ 1055594 w 5156947"/>
              <a:gd name="connsiteY22" fmla="*/ 290047 h 4996518"/>
              <a:gd name="connsiteX23" fmla="*/ 1028700 w 5156947"/>
              <a:gd name="connsiteY23" fmla="*/ 323665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11941 w 5156947"/>
              <a:gd name="connsiteY13" fmla="*/ 175747 h 4996518"/>
              <a:gd name="connsiteX14" fmla="*/ 1391771 w 5156947"/>
              <a:gd name="connsiteY14" fmla="*/ 128683 h 4996518"/>
              <a:gd name="connsiteX15" fmla="*/ 1297641 w 5156947"/>
              <a:gd name="connsiteY15" fmla="*/ 121959 h 4996518"/>
              <a:gd name="connsiteX16" fmla="*/ 1270747 w 5156947"/>
              <a:gd name="connsiteY16" fmla="*/ 148853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22830 w 5156947"/>
              <a:gd name="connsiteY21" fmla="*/ 189195 h 4996518"/>
              <a:gd name="connsiteX22" fmla="*/ 1055594 w 5156947"/>
              <a:gd name="connsiteY22" fmla="*/ 290047 h 4996518"/>
              <a:gd name="connsiteX23" fmla="*/ 1028700 w 5156947"/>
              <a:gd name="connsiteY23" fmla="*/ 323665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91771 w 5156947"/>
              <a:gd name="connsiteY14" fmla="*/ 128683 h 4996518"/>
              <a:gd name="connsiteX15" fmla="*/ 1297641 w 5156947"/>
              <a:gd name="connsiteY15" fmla="*/ 121959 h 4996518"/>
              <a:gd name="connsiteX16" fmla="*/ 1270747 w 5156947"/>
              <a:gd name="connsiteY16" fmla="*/ 148853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22830 w 5156947"/>
              <a:gd name="connsiteY21" fmla="*/ 189195 h 4996518"/>
              <a:gd name="connsiteX22" fmla="*/ 1055594 w 5156947"/>
              <a:gd name="connsiteY22" fmla="*/ 290047 h 4996518"/>
              <a:gd name="connsiteX23" fmla="*/ 1028700 w 5156947"/>
              <a:gd name="connsiteY23" fmla="*/ 323665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21959 h 4996518"/>
              <a:gd name="connsiteX16" fmla="*/ 1270747 w 5156947"/>
              <a:gd name="connsiteY16" fmla="*/ 148853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22830 w 5156947"/>
              <a:gd name="connsiteY21" fmla="*/ 189195 h 4996518"/>
              <a:gd name="connsiteX22" fmla="*/ 1055594 w 5156947"/>
              <a:gd name="connsiteY22" fmla="*/ 290047 h 4996518"/>
              <a:gd name="connsiteX23" fmla="*/ 1028700 w 5156947"/>
              <a:gd name="connsiteY23" fmla="*/ 323665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70747 w 5156947"/>
              <a:gd name="connsiteY16" fmla="*/ 148853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22830 w 5156947"/>
              <a:gd name="connsiteY21" fmla="*/ 189195 h 4996518"/>
              <a:gd name="connsiteX22" fmla="*/ 1055594 w 5156947"/>
              <a:gd name="connsiteY22" fmla="*/ 290047 h 4996518"/>
              <a:gd name="connsiteX23" fmla="*/ 1028700 w 5156947"/>
              <a:gd name="connsiteY23" fmla="*/ 323665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22830 w 5156947"/>
              <a:gd name="connsiteY21" fmla="*/ 189195 h 4996518"/>
              <a:gd name="connsiteX22" fmla="*/ 1055594 w 5156947"/>
              <a:gd name="connsiteY22" fmla="*/ 290047 h 4996518"/>
              <a:gd name="connsiteX23" fmla="*/ 1028700 w 5156947"/>
              <a:gd name="connsiteY23" fmla="*/ 323665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28700 w 5156947"/>
              <a:gd name="connsiteY23" fmla="*/ 323665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99811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99811 h 4996518"/>
              <a:gd name="connsiteX24" fmla="*/ 1035424 w 5156947"/>
              <a:gd name="connsiteY24" fmla="*/ 345648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99811 h 4996518"/>
              <a:gd name="connsiteX24" fmla="*/ 1035424 w 5156947"/>
              <a:gd name="connsiteY24" fmla="*/ 345648 h 4996518"/>
              <a:gd name="connsiteX25" fmla="*/ 993854 w 5156947"/>
              <a:gd name="connsiteY25" fmla="*/ 360615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99811 h 4996518"/>
              <a:gd name="connsiteX24" fmla="*/ 1035424 w 5156947"/>
              <a:gd name="connsiteY24" fmla="*/ 345648 h 4996518"/>
              <a:gd name="connsiteX25" fmla="*/ 993854 w 5156947"/>
              <a:gd name="connsiteY25" fmla="*/ 360615 h 4996518"/>
              <a:gd name="connsiteX26" fmla="*/ 965441 w 5156947"/>
              <a:gd name="connsiteY26" fmla="*/ 334949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68005 h 4996518"/>
              <a:gd name="connsiteX24" fmla="*/ 1035424 w 5156947"/>
              <a:gd name="connsiteY24" fmla="*/ 345648 h 4996518"/>
              <a:gd name="connsiteX25" fmla="*/ 993854 w 5156947"/>
              <a:gd name="connsiteY25" fmla="*/ 360615 h 4996518"/>
              <a:gd name="connsiteX26" fmla="*/ 965441 w 5156947"/>
              <a:gd name="connsiteY26" fmla="*/ 334949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31819 w 5156947"/>
              <a:gd name="connsiteY13" fmla="*/ 124064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68005 h 4996518"/>
              <a:gd name="connsiteX24" fmla="*/ 1035424 w 5156947"/>
              <a:gd name="connsiteY24" fmla="*/ 345648 h 4996518"/>
              <a:gd name="connsiteX25" fmla="*/ 993854 w 5156947"/>
              <a:gd name="connsiteY25" fmla="*/ 360615 h 4996518"/>
              <a:gd name="connsiteX26" fmla="*/ 965441 w 5156947"/>
              <a:gd name="connsiteY26" fmla="*/ 334949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31819 w 5156947"/>
              <a:gd name="connsiteY13" fmla="*/ 124064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201992 w 5156947"/>
              <a:gd name="connsiteY17" fmla="*/ 53496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68005 h 4996518"/>
              <a:gd name="connsiteX24" fmla="*/ 1035424 w 5156947"/>
              <a:gd name="connsiteY24" fmla="*/ 345648 h 4996518"/>
              <a:gd name="connsiteX25" fmla="*/ 993854 w 5156947"/>
              <a:gd name="connsiteY25" fmla="*/ 360615 h 4996518"/>
              <a:gd name="connsiteX26" fmla="*/ 965441 w 5156947"/>
              <a:gd name="connsiteY26" fmla="*/ 334949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31819 w 5156947"/>
              <a:gd name="connsiteY13" fmla="*/ 124064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201992 w 5156947"/>
              <a:gd name="connsiteY17" fmla="*/ 53496 h 4996518"/>
              <a:gd name="connsiteX18" fmla="*/ 1163171 w 5156947"/>
              <a:gd name="connsiteY18" fmla="*/ 34553 h 4996518"/>
              <a:gd name="connsiteX19" fmla="*/ 1162879 w 5156947"/>
              <a:gd name="connsiteY19" fmla="*/ 1227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68005 h 4996518"/>
              <a:gd name="connsiteX24" fmla="*/ 1035424 w 5156947"/>
              <a:gd name="connsiteY24" fmla="*/ 345648 h 4996518"/>
              <a:gd name="connsiteX25" fmla="*/ 993854 w 5156947"/>
              <a:gd name="connsiteY25" fmla="*/ 360615 h 4996518"/>
              <a:gd name="connsiteX26" fmla="*/ 965441 w 5156947"/>
              <a:gd name="connsiteY26" fmla="*/ 334949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63171 w 5156947"/>
              <a:gd name="connsiteY18" fmla="*/ 37302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92796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786653 w 5156947"/>
              <a:gd name="connsiteY29" fmla="*/ 198667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65630 w 5156947"/>
              <a:gd name="connsiteY34" fmla="*/ 165049 h 4999267"/>
              <a:gd name="connsiteX35" fmla="*/ 652183 w 5156947"/>
              <a:gd name="connsiteY35" fmla="*/ 178496 h 4999267"/>
              <a:gd name="connsiteX36" fmla="*/ 672353 w 5156947"/>
              <a:gd name="connsiteY36" fmla="*/ 259179 h 4999267"/>
              <a:gd name="connsiteX37" fmla="*/ 598394 w 5156947"/>
              <a:gd name="connsiteY37" fmla="*/ 312967 h 4999267"/>
              <a:gd name="connsiteX38" fmla="*/ 571500 w 5156947"/>
              <a:gd name="connsiteY38" fmla="*/ 339861 h 4999267"/>
              <a:gd name="connsiteX39" fmla="*/ 537883 w 5156947"/>
              <a:gd name="connsiteY39" fmla="*/ 326414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92796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786653 w 5156947"/>
              <a:gd name="connsiteY29" fmla="*/ 198667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65630 w 5156947"/>
              <a:gd name="connsiteY34" fmla="*/ 165049 h 4999267"/>
              <a:gd name="connsiteX35" fmla="*/ 652183 w 5156947"/>
              <a:gd name="connsiteY35" fmla="*/ 178496 h 4999267"/>
              <a:gd name="connsiteX36" fmla="*/ 672353 w 5156947"/>
              <a:gd name="connsiteY36" fmla="*/ 259179 h 4999267"/>
              <a:gd name="connsiteX37" fmla="*/ 598394 w 5156947"/>
              <a:gd name="connsiteY37" fmla="*/ 312967 h 4999267"/>
              <a:gd name="connsiteX38" fmla="*/ 571500 w 5156947"/>
              <a:gd name="connsiteY38" fmla="*/ 339861 h 4999267"/>
              <a:gd name="connsiteX39" fmla="*/ 537883 w 5156947"/>
              <a:gd name="connsiteY39" fmla="*/ 326414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786653 w 5156947"/>
              <a:gd name="connsiteY29" fmla="*/ 198667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65630 w 5156947"/>
              <a:gd name="connsiteY34" fmla="*/ 165049 h 4999267"/>
              <a:gd name="connsiteX35" fmla="*/ 652183 w 5156947"/>
              <a:gd name="connsiteY35" fmla="*/ 178496 h 4999267"/>
              <a:gd name="connsiteX36" fmla="*/ 672353 w 5156947"/>
              <a:gd name="connsiteY36" fmla="*/ 259179 h 4999267"/>
              <a:gd name="connsiteX37" fmla="*/ 598394 w 5156947"/>
              <a:gd name="connsiteY37" fmla="*/ 312967 h 4999267"/>
              <a:gd name="connsiteX38" fmla="*/ 571500 w 5156947"/>
              <a:gd name="connsiteY38" fmla="*/ 339861 h 4999267"/>
              <a:gd name="connsiteX39" fmla="*/ 537883 w 5156947"/>
              <a:gd name="connsiteY39" fmla="*/ 326414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65630 w 5156947"/>
              <a:gd name="connsiteY34" fmla="*/ 165049 h 4999267"/>
              <a:gd name="connsiteX35" fmla="*/ 652183 w 5156947"/>
              <a:gd name="connsiteY35" fmla="*/ 178496 h 4999267"/>
              <a:gd name="connsiteX36" fmla="*/ 672353 w 5156947"/>
              <a:gd name="connsiteY36" fmla="*/ 259179 h 4999267"/>
              <a:gd name="connsiteX37" fmla="*/ 598394 w 5156947"/>
              <a:gd name="connsiteY37" fmla="*/ 312967 h 4999267"/>
              <a:gd name="connsiteX38" fmla="*/ 571500 w 5156947"/>
              <a:gd name="connsiteY38" fmla="*/ 339861 h 4999267"/>
              <a:gd name="connsiteX39" fmla="*/ 537883 w 5156947"/>
              <a:gd name="connsiteY39" fmla="*/ 326414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72353 w 5156947"/>
              <a:gd name="connsiteY36" fmla="*/ 259179 h 4999267"/>
              <a:gd name="connsiteX37" fmla="*/ 598394 w 5156947"/>
              <a:gd name="connsiteY37" fmla="*/ 312967 h 4999267"/>
              <a:gd name="connsiteX38" fmla="*/ 571500 w 5156947"/>
              <a:gd name="connsiteY38" fmla="*/ 339861 h 4999267"/>
              <a:gd name="connsiteX39" fmla="*/ 537883 w 5156947"/>
              <a:gd name="connsiteY39" fmla="*/ 326414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98394 w 5156947"/>
              <a:gd name="connsiteY37" fmla="*/ 312967 h 4999267"/>
              <a:gd name="connsiteX38" fmla="*/ 571500 w 5156947"/>
              <a:gd name="connsiteY38" fmla="*/ 339861 h 4999267"/>
              <a:gd name="connsiteX39" fmla="*/ 537883 w 5156947"/>
              <a:gd name="connsiteY39" fmla="*/ 326414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71500 w 5156947"/>
              <a:gd name="connsiteY38" fmla="*/ 339861 h 4999267"/>
              <a:gd name="connsiteX39" fmla="*/ 537883 w 5156947"/>
              <a:gd name="connsiteY39" fmla="*/ 326414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71500 w 5156947"/>
              <a:gd name="connsiteY38" fmla="*/ 339861 h 4999267"/>
              <a:gd name="connsiteX39" fmla="*/ 518004 w 5156947"/>
              <a:gd name="connsiteY39" fmla="*/ 306536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71500 w 5156947"/>
              <a:gd name="connsiteY38" fmla="*/ 339861 h 4999267"/>
              <a:gd name="connsiteX39" fmla="*/ 518004 w 5156947"/>
              <a:gd name="connsiteY39" fmla="*/ 306536 h 4999267"/>
              <a:gd name="connsiteX40" fmla="*/ 510989 w 5156947"/>
              <a:gd name="connsiteY40" fmla="*/ 346585 h 4999267"/>
              <a:gd name="connsiteX41" fmla="*/ 390550 w 5156947"/>
              <a:gd name="connsiteY41" fmla="*/ 313552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71500 w 5156947"/>
              <a:gd name="connsiteY38" fmla="*/ 339861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33429 w 5156947"/>
              <a:gd name="connsiteY42" fmla="*/ 333722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33429 w 5156947"/>
              <a:gd name="connsiteY42" fmla="*/ 333722 h 4999267"/>
              <a:gd name="connsiteX43" fmla="*/ 302559 w 5156947"/>
              <a:gd name="connsiteY43" fmla="*/ 313551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33429 w 5156947"/>
              <a:gd name="connsiteY42" fmla="*/ 333722 h 4999267"/>
              <a:gd name="connsiteX43" fmla="*/ 302559 w 5156947"/>
              <a:gd name="connsiteY43" fmla="*/ 313551 h 4999267"/>
              <a:gd name="connsiteX44" fmla="*/ 231056 w 5156947"/>
              <a:gd name="connsiteY44" fmla="*/ 355120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33429 w 5156947"/>
              <a:gd name="connsiteY42" fmla="*/ 333722 h 4999267"/>
              <a:gd name="connsiteX43" fmla="*/ 302559 w 5156947"/>
              <a:gd name="connsiteY43" fmla="*/ 313551 h 4999267"/>
              <a:gd name="connsiteX44" fmla="*/ 231056 w 5156947"/>
              <a:gd name="connsiteY44" fmla="*/ 355120 h 4999267"/>
              <a:gd name="connsiteX45" fmla="*/ 182763 w 5156947"/>
              <a:gd name="connsiteY45" fmla="*/ 310804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33429 w 5156947"/>
              <a:gd name="connsiteY42" fmla="*/ 333722 h 4999267"/>
              <a:gd name="connsiteX43" fmla="*/ 302559 w 5156947"/>
              <a:gd name="connsiteY43" fmla="*/ 313551 h 4999267"/>
              <a:gd name="connsiteX44" fmla="*/ 231056 w 5156947"/>
              <a:gd name="connsiteY44" fmla="*/ 355120 h 4999267"/>
              <a:gd name="connsiteX45" fmla="*/ 182763 w 5156947"/>
              <a:gd name="connsiteY45" fmla="*/ 310804 h 4999267"/>
              <a:gd name="connsiteX46" fmla="*/ 107868 w 5156947"/>
              <a:gd name="connsiteY46" fmla="*/ 381722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33429 w 5156947"/>
              <a:gd name="connsiteY42" fmla="*/ 333722 h 4999267"/>
              <a:gd name="connsiteX43" fmla="*/ 302559 w 5156947"/>
              <a:gd name="connsiteY43" fmla="*/ 313551 h 4999267"/>
              <a:gd name="connsiteX44" fmla="*/ 231056 w 5156947"/>
              <a:gd name="connsiteY44" fmla="*/ 355120 h 4999267"/>
              <a:gd name="connsiteX45" fmla="*/ 182763 w 5156947"/>
              <a:gd name="connsiteY45" fmla="*/ 310804 h 4999267"/>
              <a:gd name="connsiteX46" fmla="*/ 107868 w 5156947"/>
              <a:gd name="connsiteY46" fmla="*/ 381722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187324 w 5156947"/>
              <a:gd name="connsiteY50" fmla="*/ 711175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33429 w 5156947"/>
              <a:gd name="connsiteY42" fmla="*/ 333722 h 4999267"/>
              <a:gd name="connsiteX43" fmla="*/ 302559 w 5156947"/>
              <a:gd name="connsiteY43" fmla="*/ 313551 h 4999267"/>
              <a:gd name="connsiteX44" fmla="*/ 231056 w 5156947"/>
              <a:gd name="connsiteY44" fmla="*/ 355120 h 4999267"/>
              <a:gd name="connsiteX45" fmla="*/ 182763 w 5156947"/>
              <a:gd name="connsiteY45" fmla="*/ 310804 h 4999267"/>
              <a:gd name="connsiteX46" fmla="*/ 107868 w 5156947"/>
              <a:gd name="connsiteY46" fmla="*/ 381722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187324 w 5156947"/>
              <a:gd name="connsiteY50" fmla="*/ 711175 h 4999267"/>
              <a:gd name="connsiteX51" fmla="*/ 84951 w 5156947"/>
              <a:gd name="connsiteY51" fmla="*/ 746313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73292 w 5168874"/>
              <a:gd name="connsiteY56" fmla="*/ 1052555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388445 w 5168874"/>
              <a:gd name="connsiteY63" fmla="*/ 1543373 h 4999267"/>
              <a:gd name="connsiteX64" fmla="*/ 395168 w 5168874"/>
              <a:gd name="connsiteY64" fmla="*/ 1610608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407310 w 5168874"/>
              <a:gd name="connsiteY201" fmla="*/ 2538455 h 4999267"/>
              <a:gd name="connsiteX202" fmla="*/ 3326627 w 5168874"/>
              <a:gd name="connsiteY202" fmla="*/ 2518285 h 4999267"/>
              <a:gd name="connsiteX203" fmla="*/ 3219051 w 5168874"/>
              <a:gd name="connsiteY203" fmla="*/ 2390538 h 4999267"/>
              <a:gd name="connsiteX204" fmla="*/ 3091304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388445 w 5168874"/>
              <a:gd name="connsiteY63" fmla="*/ 1543373 h 4999267"/>
              <a:gd name="connsiteX64" fmla="*/ 395168 w 5168874"/>
              <a:gd name="connsiteY64" fmla="*/ 1610608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407310 w 5168874"/>
              <a:gd name="connsiteY201" fmla="*/ 2538455 h 4999267"/>
              <a:gd name="connsiteX202" fmla="*/ 3326627 w 5168874"/>
              <a:gd name="connsiteY202" fmla="*/ 2518285 h 4999267"/>
              <a:gd name="connsiteX203" fmla="*/ 3219051 w 5168874"/>
              <a:gd name="connsiteY203" fmla="*/ 2390538 h 4999267"/>
              <a:gd name="connsiteX204" fmla="*/ 3091304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95168 w 5168874"/>
              <a:gd name="connsiteY64" fmla="*/ 1610608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407310 w 5168874"/>
              <a:gd name="connsiteY201" fmla="*/ 2538455 h 4999267"/>
              <a:gd name="connsiteX202" fmla="*/ 3326627 w 5168874"/>
              <a:gd name="connsiteY202" fmla="*/ 2518285 h 4999267"/>
              <a:gd name="connsiteX203" fmla="*/ 3219051 w 5168874"/>
              <a:gd name="connsiteY203" fmla="*/ 2390538 h 4999267"/>
              <a:gd name="connsiteX204" fmla="*/ 3091304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407310 w 5168874"/>
              <a:gd name="connsiteY201" fmla="*/ 2538455 h 4999267"/>
              <a:gd name="connsiteX202" fmla="*/ 3326627 w 5168874"/>
              <a:gd name="connsiteY202" fmla="*/ 2518285 h 4999267"/>
              <a:gd name="connsiteX203" fmla="*/ 3219051 w 5168874"/>
              <a:gd name="connsiteY203" fmla="*/ 2390538 h 4999267"/>
              <a:gd name="connsiteX204" fmla="*/ 3091304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407310 w 5168874"/>
              <a:gd name="connsiteY201" fmla="*/ 2538455 h 4999267"/>
              <a:gd name="connsiteX202" fmla="*/ 3326627 w 5168874"/>
              <a:gd name="connsiteY202" fmla="*/ 2518285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407310 w 5168874"/>
              <a:gd name="connsiteY201" fmla="*/ 2538455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399359 w 5168874"/>
              <a:gd name="connsiteY201" fmla="*/ 2526528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122167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80701 w 5168874"/>
              <a:gd name="connsiteY186" fmla="*/ 3067158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122167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57618 w 5168874"/>
              <a:gd name="connsiteY185" fmla="*/ 3146906 h 4999267"/>
              <a:gd name="connsiteX186" fmla="*/ 4380701 w 5168874"/>
              <a:gd name="connsiteY186" fmla="*/ 3067158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122167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50871 w 5168874"/>
              <a:gd name="connsiteY184" fmla="*/ 3216304 h 4999267"/>
              <a:gd name="connsiteX185" fmla="*/ 4557618 w 5168874"/>
              <a:gd name="connsiteY185" fmla="*/ 3146906 h 4999267"/>
              <a:gd name="connsiteX186" fmla="*/ 4380701 w 5168874"/>
              <a:gd name="connsiteY186" fmla="*/ 3067158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122167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90170 w 5168874"/>
              <a:gd name="connsiteY183" fmla="*/ 3322653 h 4999267"/>
              <a:gd name="connsiteX184" fmla="*/ 4650871 w 5168874"/>
              <a:gd name="connsiteY184" fmla="*/ 3216304 h 4999267"/>
              <a:gd name="connsiteX185" fmla="*/ 4557618 w 5168874"/>
              <a:gd name="connsiteY185" fmla="*/ 3146906 h 4999267"/>
              <a:gd name="connsiteX186" fmla="*/ 4380701 w 5168874"/>
              <a:gd name="connsiteY186" fmla="*/ 3067158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122167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64127 w 5168874"/>
              <a:gd name="connsiteY182" fmla="*/ 3392344 h 4999267"/>
              <a:gd name="connsiteX183" fmla="*/ 4890170 w 5168874"/>
              <a:gd name="connsiteY183" fmla="*/ 3322653 h 4999267"/>
              <a:gd name="connsiteX184" fmla="*/ 4650871 w 5168874"/>
              <a:gd name="connsiteY184" fmla="*/ 3216304 h 4999267"/>
              <a:gd name="connsiteX185" fmla="*/ 4557618 w 5168874"/>
              <a:gd name="connsiteY185" fmla="*/ 3146906 h 4999267"/>
              <a:gd name="connsiteX186" fmla="*/ 4380701 w 5168874"/>
              <a:gd name="connsiteY186" fmla="*/ 3067158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122167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117249 w 5168874"/>
              <a:gd name="connsiteY181" fmla="*/ 3502668 h 4999267"/>
              <a:gd name="connsiteX182" fmla="*/ 4964127 w 5168874"/>
              <a:gd name="connsiteY182" fmla="*/ 3392344 h 4999267"/>
              <a:gd name="connsiteX183" fmla="*/ 4890170 w 5168874"/>
              <a:gd name="connsiteY183" fmla="*/ 3322653 h 4999267"/>
              <a:gd name="connsiteX184" fmla="*/ 4650871 w 5168874"/>
              <a:gd name="connsiteY184" fmla="*/ 3216304 h 4999267"/>
              <a:gd name="connsiteX185" fmla="*/ 4557618 w 5168874"/>
              <a:gd name="connsiteY185" fmla="*/ 3146906 h 4999267"/>
              <a:gd name="connsiteX186" fmla="*/ 4380701 w 5168874"/>
              <a:gd name="connsiteY186" fmla="*/ 3067158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122167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26727 w 5180801"/>
              <a:gd name="connsiteY138" fmla="*/ 4528620 h 4999267"/>
              <a:gd name="connsiteX139" fmla="*/ 4079663 w 5180801"/>
              <a:gd name="connsiteY139" fmla="*/ 4508449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597374 w 5180801"/>
              <a:gd name="connsiteY157" fmla="*/ 4246232 h 4999267"/>
              <a:gd name="connsiteX158" fmla="*/ 4583927 w 5180801"/>
              <a:gd name="connsiteY158" fmla="*/ 4145379 h 4999267"/>
              <a:gd name="connsiteX159" fmla="*/ 4583927 w 5180801"/>
              <a:gd name="connsiteY159" fmla="*/ 4098314 h 4999267"/>
              <a:gd name="connsiteX160" fmla="*/ 4536863 w 5180801"/>
              <a:gd name="connsiteY160" fmla="*/ 4064696 h 4999267"/>
              <a:gd name="connsiteX161" fmla="*/ 4489798 w 5180801"/>
              <a:gd name="connsiteY161" fmla="*/ 4037802 h 4999267"/>
              <a:gd name="connsiteX162" fmla="*/ 4415839 w 5180801"/>
              <a:gd name="connsiteY162" fmla="*/ 3990738 h 4999267"/>
              <a:gd name="connsiteX163" fmla="*/ 4335157 w 5180801"/>
              <a:gd name="connsiteY163" fmla="*/ 3977291 h 4999267"/>
              <a:gd name="connsiteX164" fmla="*/ 4335157 w 5180801"/>
              <a:gd name="connsiteY164" fmla="*/ 3977291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26727 w 5180801"/>
              <a:gd name="connsiteY138" fmla="*/ 4528620 h 4999267"/>
              <a:gd name="connsiteX139" fmla="*/ 4079663 w 5180801"/>
              <a:gd name="connsiteY139" fmla="*/ 4508449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597374 w 5180801"/>
              <a:gd name="connsiteY157" fmla="*/ 4246232 h 4999267"/>
              <a:gd name="connsiteX158" fmla="*/ 4583927 w 5180801"/>
              <a:gd name="connsiteY158" fmla="*/ 4145379 h 4999267"/>
              <a:gd name="connsiteX159" fmla="*/ 4583927 w 5180801"/>
              <a:gd name="connsiteY159" fmla="*/ 4098314 h 4999267"/>
              <a:gd name="connsiteX160" fmla="*/ 4536863 w 5180801"/>
              <a:gd name="connsiteY160" fmla="*/ 4064696 h 4999267"/>
              <a:gd name="connsiteX161" fmla="*/ 4489798 w 5180801"/>
              <a:gd name="connsiteY161" fmla="*/ 4037802 h 4999267"/>
              <a:gd name="connsiteX162" fmla="*/ 4415839 w 5180801"/>
              <a:gd name="connsiteY162" fmla="*/ 3990738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26727 w 5180801"/>
              <a:gd name="connsiteY138" fmla="*/ 4528620 h 4999267"/>
              <a:gd name="connsiteX139" fmla="*/ 4079663 w 5180801"/>
              <a:gd name="connsiteY139" fmla="*/ 4508449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597374 w 5180801"/>
              <a:gd name="connsiteY157" fmla="*/ 4246232 h 4999267"/>
              <a:gd name="connsiteX158" fmla="*/ 4583927 w 5180801"/>
              <a:gd name="connsiteY158" fmla="*/ 4145379 h 4999267"/>
              <a:gd name="connsiteX159" fmla="*/ 4583927 w 5180801"/>
              <a:gd name="connsiteY159" fmla="*/ 4098314 h 4999267"/>
              <a:gd name="connsiteX160" fmla="*/ 4536863 w 5180801"/>
              <a:gd name="connsiteY160" fmla="*/ 4064696 h 4999267"/>
              <a:gd name="connsiteX161" fmla="*/ 4489798 w 5180801"/>
              <a:gd name="connsiteY161" fmla="*/ 4037802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26727 w 5180801"/>
              <a:gd name="connsiteY138" fmla="*/ 4528620 h 4999267"/>
              <a:gd name="connsiteX139" fmla="*/ 4079663 w 5180801"/>
              <a:gd name="connsiteY139" fmla="*/ 4508449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597374 w 5180801"/>
              <a:gd name="connsiteY157" fmla="*/ 4246232 h 4999267"/>
              <a:gd name="connsiteX158" fmla="*/ 4583927 w 5180801"/>
              <a:gd name="connsiteY158" fmla="*/ 4145379 h 4999267"/>
              <a:gd name="connsiteX159" fmla="*/ 4583927 w 5180801"/>
              <a:gd name="connsiteY159" fmla="*/ 4098314 h 4999267"/>
              <a:gd name="connsiteX160" fmla="*/ 4536863 w 5180801"/>
              <a:gd name="connsiteY160" fmla="*/ 4064696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26727 w 5180801"/>
              <a:gd name="connsiteY138" fmla="*/ 4528620 h 4999267"/>
              <a:gd name="connsiteX139" fmla="*/ 4079663 w 5180801"/>
              <a:gd name="connsiteY139" fmla="*/ 4508449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597374 w 5180801"/>
              <a:gd name="connsiteY157" fmla="*/ 4246232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26727 w 5180801"/>
              <a:gd name="connsiteY138" fmla="*/ 4528620 h 4999267"/>
              <a:gd name="connsiteX139" fmla="*/ 4079663 w 5180801"/>
              <a:gd name="connsiteY139" fmla="*/ 4508449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26727 w 5180801"/>
              <a:gd name="connsiteY138" fmla="*/ 452862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59785 w 5180801"/>
              <a:gd name="connsiteY139" fmla="*/ 4488571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59785 w 5180801"/>
              <a:gd name="connsiteY139" fmla="*/ 4488571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91965 w 5180801"/>
              <a:gd name="connsiteY188" fmla="*/ 2909769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180801" h="4999267">
                <a:moveTo>
                  <a:pt x="1739874" y="770167"/>
                </a:moveTo>
                <a:lnTo>
                  <a:pt x="1746598" y="581908"/>
                </a:lnTo>
                <a:lnTo>
                  <a:pt x="1746598" y="400373"/>
                </a:lnTo>
                <a:lnTo>
                  <a:pt x="1746598" y="319691"/>
                </a:lnTo>
                <a:lnTo>
                  <a:pt x="1665916" y="319691"/>
                </a:lnTo>
                <a:lnTo>
                  <a:pt x="1659192" y="185220"/>
                </a:lnTo>
                <a:lnTo>
                  <a:pt x="1625574" y="44026"/>
                </a:lnTo>
                <a:lnTo>
                  <a:pt x="1547348" y="2749"/>
                </a:lnTo>
                <a:lnTo>
                  <a:pt x="1511274" y="30579"/>
                </a:lnTo>
                <a:lnTo>
                  <a:pt x="1504551" y="77644"/>
                </a:lnTo>
                <a:lnTo>
                  <a:pt x="1517998" y="117985"/>
                </a:lnTo>
                <a:lnTo>
                  <a:pt x="1511274" y="171773"/>
                </a:lnTo>
                <a:lnTo>
                  <a:pt x="1487128" y="168382"/>
                </a:lnTo>
                <a:lnTo>
                  <a:pt x="1443746" y="126813"/>
                </a:lnTo>
                <a:lnTo>
                  <a:pt x="1387795" y="83724"/>
                </a:lnTo>
                <a:lnTo>
                  <a:pt x="1309568" y="116756"/>
                </a:lnTo>
                <a:lnTo>
                  <a:pt x="1258820" y="103894"/>
                </a:lnTo>
                <a:lnTo>
                  <a:pt x="1213919" y="56245"/>
                </a:lnTo>
                <a:lnTo>
                  <a:pt x="1187025" y="29350"/>
                </a:lnTo>
                <a:cubicBezTo>
                  <a:pt x="1186928" y="18241"/>
                  <a:pt x="1143097" y="11109"/>
                  <a:pt x="1143000" y="0"/>
                </a:cubicBezTo>
                <a:lnTo>
                  <a:pt x="1128033" y="57473"/>
                </a:lnTo>
                <a:lnTo>
                  <a:pt x="1118854" y="183993"/>
                </a:lnTo>
                <a:lnTo>
                  <a:pt x="1067521" y="257015"/>
                </a:lnTo>
                <a:lnTo>
                  <a:pt x="1044603" y="270754"/>
                </a:lnTo>
                <a:lnTo>
                  <a:pt x="1047351" y="348397"/>
                </a:lnTo>
                <a:lnTo>
                  <a:pt x="1005781" y="363364"/>
                </a:lnTo>
                <a:lnTo>
                  <a:pt x="977368" y="337698"/>
                </a:lnTo>
                <a:lnTo>
                  <a:pt x="939774" y="333138"/>
                </a:lnTo>
                <a:lnTo>
                  <a:pt x="939774" y="279349"/>
                </a:lnTo>
                <a:lnTo>
                  <a:pt x="830385" y="190716"/>
                </a:lnTo>
                <a:lnTo>
                  <a:pt x="825474" y="70920"/>
                </a:lnTo>
                <a:lnTo>
                  <a:pt x="785133" y="37302"/>
                </a:lnTo>
                <a:lnTo>
                  <a:pt x="771686" y="64196"/>
                </a:lnTo>
                <a:lnTo>
                  <a:pt x="744792" y="91091"/>
                </a:lnTo>
                <a:lnTo>
                  <a:pt x="669606" y="129269"/>
                </a:lnTo>
                <a:lnTo>
                  <a:pt x="664110" y="178496"/>
                </a:lnTo>
                <a:lnTo>
                  <a:pt x="660426" y="235325"/>
                </a:lnTo>
                <a:lnTo>
                  <a:pt x="594419" y="289113"/>
                </a:lnTo>
                <a:lnTo>
                  <a:pt x="559573" y="296129"/>
                </a:lnTo>
                <a:lnTo>
                  <a:pt x="529931" y="306536"/>
                </a:lnTo>
                <a:lnTo>
                  <a:pt x="499062" y="326707"/>
                </a:lnTo>
                <a:lnTo>
                  <a:pt x="402477" y="313552"/>
                </a:lnTo>
                <a:lnTo>
                  <a:pt x="345356" y="333722"/>
                </a:lnTo>
                <a:lnTo>
                  <a:pt x="314486" y="313551"/>
                </a:lnTo>
                <a:lnTo>
                  <a:pt x="242983" y="355120"/>
                </a:lnTo>
                <a:lnTo>
                  <a:pt x="194690" y="310804"/>
                </a:lnTo>
                <a:lnTo>
                  <a:pt x="119795" y="381722"/>
                </a:lnTo>
                <a:lnTo>
                  <a:pt x="132951" y="460885"/>
                </a:lnTo>
                <a:lnTo>
                  <a:pt x="206910" y="588632"/>
                </a:lnTo>
                <a:lnTo>
                  <a:pt x="267421" y="649144"/>
                </a:lnTo>
                <a:lnTo>
                  <a:pt x="199251" y="711175"/>
                </a:lnTo>
                <a:lnTo>
                  <a:pt x="96878" y="746313"/>
                </a:lnTo>
                <a:lnTo>
                  <a:pt x="0" y="768940"/>
                </a:lnTo>
                <a:lnTo>
                  <a:pt x="45545" y="904638"/>
                </a:lnTo>
                <a:lnTo>
                  <a:pt x="72439" y="931532"/>
                </a:lnTo>
                <a:lnTo>
                  <a:pt x="173292" y="992044"/>
                </a:lnTo>
                <a:lnTo>
                  <a:pt x="117632" y="1056530"/>
                </a:lnTo>
                <a:lnTo>
                  <a:pt x="112780" y="1113067"/>
                </a:lnTo>
                <a:lnTo>
                  <a:pt x="126227" y="1260985"/>
                </a:lnTo>
                <a:lnTo>
                  <a:pt x="200186" y="1361838"/>
                </a:lnTo>
                <a:lnTo>
                  <a:pt x="321210" y="1402179"/>
                </a:lnTo>
                <a:lnTo>
                  <a:pt x="415339" y="1368561"/>
                </a:lnTo>
                <a:lnTo>
                  <a:pt x="435510" y="1375285"/>
                </a:lnTo>
                <a:lnTo>
                  <a:pt x="400372" y="1479762"/>
                </a:lnTo>
                <a:lnTo>
                  <a:pt x="375290" y="1562900"/>
                </a:lnTo>
                <a:lnTo>
                  <a:pt x="603598" y="1563544"/>
                </a:lnTo>
                <a:lnTo>
                  <a:pt x="664110" y="1496308"/>
                </a:lnTo>
                <a:lnTo>
                  <a:pt x="697727" y="1408902"/>
                </a:lnTo>
                <a:lnTo>
                  <a:pt x="744792" y="1375285"/>
                </a:lnTo>
                <a:lnTo>
                  <a:pt x="818751" y="1294602"/>
                </a:lnTo>
                <a:lnTo>
                  <a:pt x="892710" y="1247538"/>
                </a:lnTo>
                <a:lnTo>
                  <a:pt x="1080968" y="1294602"/>
                </a:lnTo>
                <a:lnTo>
                  <a:pt x="1195268" y="1341667"/>
                </a:lnTo>
                <a:lnTo>
                  <a:pt x="1275951" y="1429073"/>
                </a:lnTo>
                <a:lnTo>
                  <a:pt x="1289398" y="1455967"/>
                </a:lnTo>
                <a:lnTo>
                  <a:pt x="1437316" y="1503032"/>
                </a:lnTo>
                <a:lnTo>
                  <a:pt x="1511274" y="1590438"/>
                </a:lnTo>
                <a:lnTo>
                  <a:pt x="1504551" y="1671120"/>
                </a:lnTo>
                <a:lnTo>
                  <a:pt x="1504551" y="1718185"/>
                </a:lnTo>
                <a:lnTo>
                  <a:pt x="1531445" y="1798867"/>
                </a:lnTo>
                <a:lnTo>
                  <a:pt x="1578510" y="1852655"/>
                </a:lnTo>
                <a:lnTo>
                  <a:pt x="1612127" y="1940061"/>
                </a:lnTo>
                <a:lnTo>
                  <a:pt x="1618851" y="2101426"/>
                </a:lnTo>
                <a:lnTo>
                  <a:pt x="1618851" y="2148491"/>
                </a:lnTo>
                <a:lnTo>
                  <a:pt x="1679363" y="2128320"/>
                </a:lnTo>
                <a:lnTo>
                  <a:pt x="1719704" y="2141767"/>
                </a:lnTo>
                <a:lnTo>
                  <a:pt x="1706257" y="2202279"/>
                </a:lnTo>
                <a:lnTo>
                  <a:pt x="1760045" y="2222449"/>
                </a:lnTo>
                <a:lnTo>
                  <a:pt x="1827280" y="2282961"/>
                </a:lnTo>
                <a:lnTo>
                  <a:pt x="1901239" y="2390538"/>
                </a:lnTo>
                <a:lnTo>
                  <a:pt x="1921410" y="2424155"/>
                </a:lnTo>
                <a:lnTo>
                  <a:pt x="1995368" y="2430879"/>
                </a:lnTo>
                <a:lnTo>
                  <a:pt x="2008816" y="2390538"/>
                </a:lnTo>
                <a:lnTo>
                  <a:pt x="1988645" y="2343473"/>
                </a:lnTo>
                <a:lnTo>
                  <a:pt x="2002092" y="2303132"/>
                </a:lnTo>
                <a:lnTo>
                  <a:pt x="2076051" y="2282961"/>
                </a:lnTo>
                <a:lnTo>
                  <a:pt x="2156733" y="2215726"/>
                </a:lnTo>
                <a:lnTo>
                  <a:pt x="2150010" y="2168661"/>
                </a:lnTo>
                <a:lnTo>
                  <a:pt x="2190351" y="2114873"/>
                </a:lnTo>
                <a:lnTo>
                  <a:pt x="2244139" y="2155214"/>
                </a:lnTo>
                <a:lnTo>
                  <a:pt x="2297927" y="2235896"/>
                </a:lnTo>
                <a:lnTo>
                  <a:pt x="2365163" y="2282961"/>
                </a:lnTo>
                <a:lnTo>
                  <a:pt x="2378610" y="2383814"/>
                </a:lnTo>
                <a:lnTo>
                  <a:pt x="2445845" y="2477944"/>
                </a:lnTo>
                <a:lnTo>
                  <a:pt x="2519804" y="2531732"/>
                </a:lnTo>
                <a:lnTo>
                  <a:pt x="2640827" y="2558626"/>
                </a:lnTo>
                <a:lnTo>
                  <a:pt x="2822363" y="2719991"/>
                </a:lnTo>
                <a:lnTo>
                  <a:pt x="2956833" y="2874632"/>
                </a:lnTo>
                <a:lnTo>
                  <a:pt x="2929939" y="2948591"/>
                </a:lnTo>
                <a:lnTo>
                  <a:pt x="2862704" y="2955314"/>
                </a:lnTo>
                <a:lnTo>
                  <a:pt x="2876151" y="2988932"/>
                </a:lnTo>
                <a:lnTo>
                  <a:pt x="2849257" y="3035996"/>
                </a:lnTo>
                <a:lnTo>
                  <a:pt x="2849257" y="3089785"/>
                </a:lnTo>
                <a:lnTo>
                  <a:pt x="2950110" y="3123402"/>
                </a:lnTo>
                <a:lnTo>
                  <a:pt x="3003898" y="3076338"/>
                </a:lnTo>
                <a:lnTo>
                  <a:pt x="3104751" y="3190638"/>
                </a:lnTo>
                <a:lnTo>
                  <a:pt x="3185433" y="3345279"/>
                </a:lnTo>
                <a:lnTo>
                  <a:pt x="3252668" y="3325108"/>
                </a:lnTo>
                <a:lnTo>
                  <a:pt x="3313180" y="3372173"/>
                </a:lnTo>
                <a:lnTo>
                  <a:pt x="3266116" y="3439408"/>
                </a:lnTo>
                <a:lnTo>
                  <a:pt x="3293010" y="3459579"/>
                </a:lnTo>
                <a:lnTo>
                  <a:pt x="3373692" y="3432685"/>
                </a:lnTo>
                <a:lnTo>
                  <a:pt x="3454374" y="3405791"/>
                </a:lnTo>
                <a:lnTo>
                  <a:pt x="3528333" y="3499920"/>
                </a:lnTo>
                <a:lnTo>
                  <a:pt x="3535349" y="3590074"/>
                </a:lnTo>
                <a:lnTo>
                  <a:pt x="3513658" y="3639887"/>
                </a:lnTo>
                <a:lnTo>
                  <a:pt x="3622463" y="3668008"/>
                </a:lnTo>
                <a:lnTo>
                  <a:pt x="3682974" y="3735244"/>
                </a:lnTo>
                <a:lnTo>
                  <a:pt x="3763657" y="3768861"/>
                </a:lnTo>
                <a:lnTo>
                  <a:pt x="3830892" y="3728520"/>
                </a:lnTo>
                <a:lnTo>
                  <a:pt x="3898127" y="3768861"/>
                </a:lnTo>
                <a:lnTo>
                  <a:pt x="3972086" y="3930226"/>
                </a:lnTo>
                <a:lnTo>
                  <a:pt x="4005704" y="4044526"/>
                </a:lnTo>
                <a:lnTo>
                  <a:pt x="4072939" y="4118485"/>
                </a:lnTo>
                <a:lnTo>
                  <a:pt x="4120004" y="4326914"/>
                </a:lnTo>
                <a:lnTo>
                  <a:pt x="4140174" y="4360532"/>
                </a:lnTo>
                <a:lnTo>
                  <a:pt x="4200686" y="4414320"/>
                </a:lnTo>
                <a:lnTo>
                  <a:pt x="4152394" y="4477872"/>
                </a:lnTo>
                <a:lnTo>
                  <a:pt x="4106849" y="4492840"/>
                </a:lnTo>
                <a:lnTo>
                  <a:pt x="4059785" y="4488571"/>
                </a:lnTo>
                <a:lnTo>
                  <a:pt x="4018215" y="4522188"/>
                </a:lnTo>
                <a:lnTo>
                  <a:pt x="4019151" y="4582408"/>
                </a:lnTo>
                <a:lnTo>
                  <a:pt x="4066216" y="4636196"/>
                </a:lnTo>
                <a:lnTo>
                  <a:pt x="4005995" y="4766691"/>
                </a:lnTo>
                <a:lnTo>
                  <a:pt x="3942736" y="4814048"/>
                </a:lnTo>
                <a:lnTo>
                  <a:pt x="3972086" y="4985820"/>
                </a:lnTo>
                <a:lnTo>
                  <a:pt x="3978810" y="4999267"/>
                </a:lnTo>
                <a:lnTo>
                  <a:pt x="4153621" y="4985820"/>
                </a:lnTo>
                <a:lnTo>
                  <a:pt x="4207410" y="4871520"/>
                </a:lnTo>
                <a:lnTo>
                  <a:pt x="4335157" y="4723602"/>
                </a:lnTo>
                <a:lnTo>
                  <a:pt x="4388945" y="4663091"/>
                </a:lnTo>
                <a:lnTo>
                  <a:pt x="4368774" y="4447938"/>
                </a:lnTo>
                <a:lnTo>
                  <a:pt x="4509968" y="4360532"/>
                </a:lnTo>
                <a:lnTo>
                  <a:pt x="4543586" y="4367255"/>
                </a:lnTo>
                <a:lnTo>
                  <a:pt x="4570480" y="4373979"/>
                </a:lnTo>
                <a:lnTo>
                  <a:pt x="4617545" y="4353808"/>
                </a:lnTo>
                <a:lnTo>
                  <a:pt x="4624268" y="4306744"/>
                </a:lnTo>
                <a:lnTo>
                  <a:pt x="4637131" y="4250208"/>
                </a:lnTo>
                <a:lnTo>
                  <a:pt x="4583927" y="4145379"/>
                </a:lnTo>
                <a:lnTo>
                  <a:pt x="4583927" y="4098314"/>
                </a:lnTo>
                <a:lnTo>
                  <a:pt x="4580596" y="4068671"/>
                </a:lnTo>
                <a:lnTo>
                  <a:pt x="4505700" y="4029851"/>
                </a:lnTo>
                <a:lnTo>
                  <a:pt x="4439693" y="3974835"/>
                </a:lnTo>
                <a:cubicBezTo>
                  <a:pt x="4412799" y="3970353"/>
                  <a:pt x="4378421" y="3963629"/>
                  <a:pt x="4370938" y="3961388"/>
                </a:cubicBezTo>
                <a:cubicBezTo>
                  <a:pt x="4363455" y="3959147"/>
                  <a:pt x="4413083" y="3974427"/>
                  <a:pt x="4394793" y="3961389"/>
                </a:cubicBezTo>
                <a:cubicBezTo>
                  <a:pt x="4376503" y="3948351"/>
                  <a:pt x="4305730" y="3909237"/>
                  <a:pt x="4261198" y="3883161"/>
                </a:cubicBezTo>
                <a:lnTo>
                  <a:pt x="4301539" y="3795755"/>
                </a:lnTo>
                <a:lnTo>
                  <a:pt x="4301539" y="3748691"/>
                </a:lnTo>
                <a:lnTo>
                  <a:pt x="4321710" y="3681455"/>
                </a:lnTo>
                <a:lnTo>
                  <a:pt x="4442733" y="3466302"/>
                </a:lnTo>
                <a:lnTo>
                  <a:pt x="4523416" y="3452855"/>
                </a:lnTo>
                <a:lnTo>
                  <a:pt x="4624268" y="3546985"/>
                </a:lnTo>
                <a:lnTo>
                  <a:pt x="4711674" y="3587326"/>
                </a:lnTo>
                <a:lnTo>
                  <a:pt x="4805804" y="3560432"/>
                </a:lnTo>
                <a:lnTo>
                  <a:pt x="4906657" y="3641114"/>
                </a:lnTo>
                <a:lnTo>
                  <a:pt x="4960445" y="3755414"/>
                </a:lnTo>
                <a:lnTo>
                  <a:pt x="5000786" y="3802479"/>
                </a:lnTo>
                <a:lnTo>
                  <a:pt x="5108363" y="3842820"/>
                </a:lnTo>
                <a:lnTo>
                  <a:pt x="5121810" y="3755414"/>
                </a:lnTo>
                <a:lnTo>
                  <a:pt x="5141980" y="3688179"/>
                </a:lnTo>
                <a:lnTo>
                  <a:pt x="5180801" y="3581187"/>
                </a:lnTo>
                <a:lnTo>
                  <a:pt x="5117249" y="3502668"/>
                </a:lnTo>
                <a:lnTo>
                  <a:pt x="4964127" y="3392344"/>
                </a:lnTo>
                <a:lnTo>
                  <a:pt x="4890170" y="3322653"/>
                </a:lnTo>
                <a:lnTo>
                  <a:pt x="4650871" y="3216304"/>
                </a:lnTo>
                <a:lnTo>
                  <a:pt x="4557618" y="3146906"/>
                </a:lnTo>
                <a:lnTo>
                  <a:pt x="4380701" y="3067158"/>
                </a:lnTo>
                <a:lnTo>
                  <a:pt x="4093110" y="2968761"/>
                </a:lnTo>
                <a:lnTo>
                  <a:pt x="3991965" y="2909769"/>
                </a:lnTo>
                <a:lnTo>
                  <a:pt x="3951916" y="2854461"/>
                </a:lnTo>
                <a:lnTo>
                  <a:pt x="4066216" y="2760332"/>
                </a:lnTo>
                <a:lnTo>
                  <a:pt x="4122167" y="2726714"/>
                </a:lnTo>
                <a:lnTo>
                  <a:pt x="4038737" y="2647552"/>
                </a:lnTo>
                <a:lnTo>
                  <a:pt x="3898127" y="2652755"/>
                </a:lnTo>
                <a:lnTo>
                  <a:pt x="3883453" y="2666788"/>
                </a:lnTo>
                <a:lnTo>
                  <a:pt x="3855330" y="2666787"/>
                </a:lnTo>
                <a:lnTo>
                  <a:pt x="3841299" y="2642348"/>
                </a:lnTo>
                <a:lnTo>
                  <a:pt x="3756641" y="2690933"/>
                </a:lnTo>
                <a:lnTo>
                  <a:pt x="3642633" y="2666495"/>
                </a:lnTo>
                <a:lnTo>
                  <a:pt x="3539968" y="2634105"/>
                </a:lnTo>
                <a:lnTo>
                  <a:pt x="3458058" y="2580318"/>
                </a:lnTo>
                <a:lnTo>
                  <a:pt x="3411286" y="2514601"/>
                </a:lnTo>
                <a:lnTo>
                  <a:pt x="3334579" y="2494431"/>
                </a:lnTo>
                <a:lnTo>
                  <a:pt x="3219051" y="2390538"/>
                </a:lnTo>
                <a:lnTo>
                  <a:pt x="3111182" y="2195555"/>
                </a:lnTo>
                <a:lnTo>
                  <a:pt x="3010621" y="1980402"/>
                </a:lnTo>
                <a:lnTo>
                  <a:pt x="2936663" y="1751803"/>
                </a:lnTo>
                <a:lnTo>
                  <a:pt x="2795468" y="1684567"/>
                </a:lnTo>
                <a:lnTo>
                  <a:pt x="2687892" y="1583714"/>
                </a:lnTo>
                <a:lnTo>
                  <a:pt x="2479463" y="1469414"/>
                </a:lnTo>
                <a:lnTo>
                  <a:pt x="2371886" y="1328220"/>
                </a:lnTo>
                <a:lnTo>
                  <a:pt x="2344992" y="1187026"/>
                </a:lnTo>
                <a:lnTo>
                  <a:pt x="2358439" y="1012214"/>
                </a:lnTo>
                <a:lnTo>
                  <a:pt x="2385333" y="1059279"/>
                </a:lnTo>
                <a:lnTo>
                  <a:pt x="2432398" y="985320"/>
                </a:lnTo>
                <a:lnTo>
                  <a:pt x="2358439" y="951702"/>
                </a:lnTo>
                <a:lnTo>
                  <a:pt x="2244139" y="924808"/>
                </a:lnTo>
                <a:lnTo>
                  <a:pt x="2136563" y="897914"/>
                </a:lnTo>
                <a:lnTo>
                  <a:pt x="1961751" y="776891"/>
                </a:lnTo>
                <a:lnTo>
                  <a:pt x="1739874" y="770167"/>
                </a:lnTo>
                <a:close/>
              </a:path>
            </a:pathLst>
          </a:custGeom>
          <a:solidFill>
            <a:schemeClr val="accent4">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orme libre : forme 8">
            <a:extLst>
              <a:ext uri="{FF2B5EF4-FFF2-40B4-BE49-F238E27FC236}">
                <a16:creationId xmlns:a16="http://schemas.microsoft.com/office/drawing/2014/main" id="{81F28DE5-46C2-45EE-9F02-5939C9AAD291}"/>
              </a:ext>
            </a:extLst>
          </p:cNvPr>
          <p:cNvSpPr/>
          <p:nvPr/>
        </p:nvSpPr>
        <p:spPr>
          <a:xfrm>
            <a:off x="2479504" y="2758838"/>
            <a:ext cx="969035" cy="1000777"/>
          </a:xfrm>
          <a:custGeom>
            <a:avLst/>
            <a:gdLst>
              <a:gd name="connsiteX0" fmla="*/ 756539 w 968013"/>
              <a:gd name="connsiteY0" fmla="*/ 1000777 h 1000777"/>
              <a:gd name="connsiteX1" fmla="*/ 860787 w 968013"/>
              <a:gd name="connsiteY1" fmla="*/ 965035 h 1000777"/>
              <a:gd name="connsiteX2" fmla="*/ 863765 w 968013"/>
              <a:gd name="connsiteY2" fmla="*/ 917378 h 1000777"/>
              <a:gd name="connsiteX3" fmla="*/ 884615 w 968013"/>
              <a:gd name="connsiteY3" fmla="*/ 869722 h 1000777"/>
              <a:gd name="connsiteX4" fmla="*/ 878658 w 968013"/>
              <a:gd name="connsiteY4" fmla="*/ 833980 h 1000777"/>
              <a:gd name="connsiteX5" fmla="*/ 893550 w 968013"/>
              <a:gd name="connsiteY5" fmla="*/ 828023 h 1000777"/>
              <a:gd name="connsiteX6" fmla="*/ 941206 w 968013"/>
              <a:gd name="connsiteY6" fmla="*/ 816109 h 1000777"/>
              <a:gd name="connsiteX7" fmla="*/ 968013 w 968013"/>
              <a:gd name="connsiteY7" fmla="*/ 753561 h 1000777"/>
              <a:gd name="connsiteX8" fmla="*/ 860787 w 968013"/>
              <a:gd name="connsiteY8" fmla="*/ 625485 h 1000777"/>
              <a:gd name="connsiteX9" fmla="*/ 771432 w 968013"/>
              <a:gd name="connsiteY9" fmla="*/ 533152 h 1000777"/>
              <a:gd name="connsiteX10" fmla="*/ 652292 w 968013"/>
              <a:gd name="connsiteY10" fmla="*/ 437840 h 1000777"/>
              <a:gd name="connsiteX11" fmla="*/ 548044 w 968013"/>
              <a:gd name="connsiteY11" fmla="*/ 408055 h 1000777"/>
              <a:gd name="connsiteX12" fmla="*/ 491453 w 968013"/>
              <a:gd name="connsiteY12" fmla="*/ 384227 h 1000777"/>
              <a:gd name="connsiteX13" fmla="*/ 419969 w 968013"/>
              <a:gd name="connsiteY13" fmla="*/ 309764 h 1000777"/>
              <a:gd name="connsiteX14" fmla="*/ 387205 w 968013"/>
              <a:gd name="connsiteY14" fmla="*/ 247216 h 1000777"/>
              <a:gd name="connsiteX15" fmla="*/ 369334 w 968013"/>
              <a:gd name="connsiteY15" fmla="*/ 157861 h 1000777"/>
              <a:gd name="connsiteX16" fmla="*/ 309764 w 968013"/>
              <a:gd name="connsiteY16" fmla="*/ 107226 h 1000777"/>
              <a:gd name="connsiteX17" fmla="*/ 265087 w 968013"/>
              <a:gd name="connsiteY17" fmla="*/ 50635 h 1000777"/>
              <a:gd name="connsiteX18" fmla="*/ 205516 w 968013"/>
              <a:gd name="connsiteY18" fmla="*/ 0 h 1000777"/>
              <a:gd name="connsiteX19" fmla="*/ 175731 w 968013"/>
              <a:gd name="connsiteY19" fmla="*/ 17871 h 1000777"/>
              <a:gd name="connsiteX20" fmla="*/ 163817 w 968013"/>
              <a:gd name="connsiteY20" fmla="*/ 47656 h 1000777"/>
              <a:gd name="connsiteX21" fmla="*/ 178710 w 968013"/>
              <a:gd name="connsiteY21" fmla="*/ 89355 h 1000777"/>
              <a:gd name="connsiteX22" fmla="*/ 131054 w 968013"/>
              <a:gd name="connsiteY22" fmla="*/ 116162 h 1000777"/>
              <a:gd name="connsiteX23" fmla="*/ 86376 w 968013"/>
              <a:gd name="connsiteY23" fmla="*/ 169775 h 1000777"/>
              <a:gd name="connsiteX24" fmla="*/ 8935 w 968013"/>
              <a:gd name="connsiteY24" fmla="*/ 181689 h 1000777"/>
              <a:gd name="connsiteX25" fmla="*/ 0 w 968013"/>
              <a:gd name="connsiteY25" fmla="*/ 229345 h 1000777"/>
              <a:gd name="connsiteX26" fmla="*/ 20849 w 968013"/>
              <a:gd name="connsiteY26" fmla="*/ 253173 h 1000777"/>
              <a:gd name="connsiteX27" fmla="*/ 5957 w 968013"/>
              <a:gd name="connsiteY27" fmla="*/ 309764 h 1000777"/>
              <a:gd name="connsiteX28" fmla="*/ 74462 w 968013"/>
              <a:gd name="connsiteY28" fmla="*/ 357420 h 1000777"/>
              <a:gd name="connsiteX29" fmla="*/ 134032 w 968013"/>
              <a:gd name="connsiteY29" fmla="*/ 408055 h 1000777"/>
              <a:gd name="connsiteX30" fmla="*/ 190624 w 968013"/>
              <a:gd name="connsiteY30" fmla="*/ 530173 h 1000777"/>
              <a:gd name="connsiteX31" fmla="*/ 259130 w 968013"/>
              <a:gd name="connsiteY31" fmla="*/ 542087 h 1000777"/>
              <a:gd name="connsiteX32" fmla="*/ 318700 w 968013"/>
              <a:gd name="connsiteY32" fmla="*/ 583786 h 1000777"/>
              <a:gd name="connsiteX33" fmla="*/ 378270 w 968013"/>
              <a:gd name="connsiteY33" fmla="*/ 685055 h 1000777"/>
              <a:gd name="connsiteX34" fmla="*/ 399119 w 968013"/>
              <a:gd name="connsiteY34" fmla="*/ 714840 h 1000777"/>
              <a:gd name="connsiteX35" fmla="*/ 476560 w 968013"/>
              <a:gd name="connsiteY35" fmla="*/ 774410 h 1000777"/>
              <a:gd name="connsiteX36" fmla="*/ 542087 w 968013"/>
              <a:gd name="connsiteY36" fmla="*/ 875679 h 1000777"/>
              <a:gd name="connsiteX37" fmla="*/ 619528 w 968013"/>
              <a:gd name="connsiteY37" fmla="*/ 896529 h 1000777"/>
              <a:gd name="connsiteX38" fmla="*/ 676120 w 968013"/>
              <a:gd name="connsiteY38" fmla="*/ 923336 h 1000777"/>
              <a:gd name="connsiteX39" fmla="*/ 756539 w 968013"/>
              <a:gd name="connsiteY39" fmla="*/ 1000777 h 1000777"/>
              <a:gd name="connsiteX0" fmla="*/ 756539 w 968013"/>
              <a:gd name="connsiteY0" fmla="*/ 1000777 h 1000777"/>
              <a:gd name="connsiteX1" fmla="*/ 860787 w 968013"/>
              <a:gd name="connsiteY1" fmla="*/ 965035 h 1000777"/>
              <a:gd name="connsiteX2" fmla="*/ 863765 w 968013"/>
              <a:gd name="connsiteY2" fmla="*/ 917378 h 1000777"/>
              <a:gd name="connsiteX3" fmla="*/ 884615 w 968013"/>
              <a:gd name="connsiteY3" fmla="*/ 869722 h 1000777"/>
              <a:gd name="connsiteX4" fmla="*/ 878658 w 968013"/>
              <a:gd name="connsiteY4" fmla="*/ 833980 h 1000777"/>
              <a:gd name="connsiteX5" fmla="*/ 917404 w 968013"/>
              <a:gd name="connsiteY5" fmla="*/ 855853 h 1000777"/>
              <a:gd name="connsiteX6" fmla="*/ 941206 w 968013"/>
              <a:gd name="connsiteY6" fmla="*/ 816109 h 1000777"/>
              <a:gd name="connsiteX7" fmla="*/ 968013 w 968013"/>
              <a:gd name="connsiteY7" fmla="*/ 753561 h 1000777"/>
              <a:gd name="connsiteX8" fmla="*/ 860787 w 968013"/>
              <a:gd name="connsiteY8" fmla="*/ 625485 h 1000777"/>
              <a:gd name="connsiteX9" fmla="*/ 771432 w 968013"/>
              <a:gd name="connsiteY9" fmla="*/ 533152 h 1000777"/>
              <a:gd name="connsiteX10" fmla="*/ 652292 w 968013"/>
              <a:gd name="connsiteY10" fmla="*/ 437840 h 1000777"/>
              <a:gd name="connsiteX11" fmla="*/ 548044 w 968013"/>
              <a:gd name="connsiteY11" fmla="*/ 408055 h 1000777"/>
              <a:gd name="connsiteX12" fmla="*/ 491453 w 968013"/>
              <a:gd name="connsiteY12" fmla="*/ 384227 h 1000777"/>
              <a:gd name="connsiteX13" fmla="*/ 419969 w 968013"/>
              <a:gd name="connsiteY13" fmla="*/ 309764 h 1000777"/>
              <a:gd name="connsiteX14" fmla="*/ 387205 w 968013"/>
              <a:gd name="connsiteY14" fmla="*/ 247216 h 1000777"/>
              <a:gd name="connsiteX15" fmla="*/ 369334 w 968013"/>
              <a:gd name="connsiteY15" fmla="*/ 157861 h 1000777"/>
              <a:gd name="connsiteX16" fmla="*/ 309764 w 968013"/>
              <a:gd name="connsiteY16" fmla="*/ 107226 h 1000777"/>
              <a:gd name="connsiteX17" fmla="*/ 265087 w 968013"/>
              <a:gd name="connsiteY17" fmla="*/ 50635 h 1000777"/>
              <a:gd name="connsiteX18" fmla="*/ 205516 w 968013"/>
              <a:gd name="connsiteY18" fmla="*/ 0 h 1000777"/>
              <a:gd name="connsiteX19" fmla="*/ 175731 w 968013"/>
              <a:gd name="connsiteY19" fmla="*/ 17871 h 1000777"/>
              <a:gd name="connsiteX20" fmla="*/ 163817 w 968013"/>
              <a:gd name="connsiteY20" fmla="*/ 47656 h 1000777"/>
              <a:gd name="connsiteX21" fmla="*/ 178710 w 968013"/>
              <a:gd name="connsiteY21" fmla="*/ 89355 h 1000777"/>
              <a:gd name="connsiteX22" fmla="*/ 131054 w 968013"/>
              <a:gd name="connsiteY22" fmla="*/ 116162 h 1000777"/>
              <a:gd name="connsiteX23" fmla="*/ 86376 w 968013"/>
              <a:gd name="connsiteY23" fmla="*/ 169775 h 1000777"/>
              <a:gd name="connsiteX24" fmla="*/ 8935 w 968013"/>
              <a:gd name="connsiteY24" fmla="*/ 181689 h 1000777"/>
              <a:gd name="connsiteX25" fmla="*/ 0 w 968013"/>
              <a:gd name="connsiteY25" fmla="*/ 229345 h 1000777"/>
              <a:gd name="connsiteX26" fmla="*/ 20849 w 968013"/>
              <a:gd name="connsiteY26" fmla="*/ 253173 h 1000777"/>
              <a:gd name="connsiteX27" fmla="*/ 5957 w 968013"/>
              <a:gd name="connsiteY27" fmla="*/ 309764 h 1000777"/>
              <a:gd name="connsiteX28" fmla="*/ 74462 w 968013"/>
              <a:gd name="connsiteY28" fmla="*/ 357420 h 1000777"/>
              <a:gd name="connsiteX29" fmla="*/ 134032 w 968013"/>
              <a:gd name="connsiteY29" fmla="*/ 408055 h 1000777"/>
              <a:gd name="connsiteX30" fmla="*/ 190624 w 968013"/>
              <a:gd name="connsiteY30" fmla="*/ 530173 h 1000777"/>
              <a:gd name="connsiteX31" fmla="*/ 259130 w 968013"/>
              <a:gd name="connsiteY31" fmla="*/ 542087 h 1000777"/>
              <a:gd name="connsiteX32" fmla="*/ 318700 w 968013"/>
              <a:gd name="connsiteY32" fmla="*/ 583786 h 1000777"/>
              <a:gd name="connsiteX33" fmla="*/ 378270 w 968013"/>
              <a:gd name="connsiteY33" fmla="*/ 685055 h 1000777"/>
              <a:gd name="connsiteX34" fmla="*/ 399119 w 968013"/>
              <a:gd name="connsiteY34" fmla="*/ 714840 h 1000777"/>
              <a:gd name="connsiteX35" fmla="*/ 476560 w 968013"/>
              <a:gd name="connsiteY35" fmla="*/ 774410 h 1000777"/>
              <a:gd name="connsiteX36" fmla="*/ 542087 w 968013"/>
              <a:gd name="connsiteY36" fmla="*/ 875679 h 1000777"/>
              <a:gd name="connsiteX37" fmla="*/ 619528 w 968013"/>
              <a:gd name="connsiteY37" fmla="*/ 896529 h 1000777"/>
              <a:gd name="connsiteX38" fmla="*/ 676120 w 968013"/>
              <a:gd name="connsiteY38" fmla="*/ 923336 h 1000777"/>
              <a:gd name="connsiteX39" fmla="*/ 756539 w 968013"/>
              <a:gd name="connsiteY39" fmla="*/ 1000777 h 1000777"/>
              <a:gd name="connsiteX0" fmla="*/ 756539 w 969035"/>
              <a:gd name="connsiteY0" fmla="*/ 1000777 h 1000777"/>
              <a:gd name="connsiteX1" fmla="*/ 860787 w 969035"/>
              <a:gd name="connsiteY1" fmla="*/ 965035 h 1000777"/>
              <a:gd name="connsiteX2" fmla="*/ 863765 w 969035"/>
              <a:gd name="connsiteY2" fmla="*/ 917378 h 1000777"/>
              <a:gd name="connsiteX3" fmla="*/ 884615 w 969035"/>
              <a:gd name="connsiteY3" fmla="*/ 869722 h 1000777"/>
              <a:gd name="connsiteX4" fmla="*/ 878658 w 969035"/>
              <a:gd name="connsiteY4" fmla="*/ 833980 h 1000777"/>
              <a:gd name="connsiteX5" fmla="*/ 917404 w 969035"/>
              <a:gd name="connsiteY5" fmla="*/ 855853 h 1000777"/>
              <a:gd name="connsiteX6" fmla="*/ 969035 w 969035"/>
              <a:gd name="connsiteY6" fmla="*/ 816109 h 1000777"/>
              <a:gd name="connsiteX7" fmla="*/ 968013 w 969035"/>
              <a:gd name="connsiteY7" fmla="*/ 753561 h 1000777"/>
              <a:gd name="connsiteX8" fmla="*/ 860787 w 969035"/>
              <a:gd name="connsiteY8" fmla="*/ 625485 h 1000777"/>
              <a:gd name="connsiteX9" fmla="*/ 771432 w 969035"/>
              <a:gd name="connsiteY9" fmla="*/ 533152 h 1000777"/>
              <a:gd name="connsiteX10" fmla="*/ 652292 w 969035"/>
              <a:gd name="connsiteY10" fmla="*/ 437840 h 1000777"/>
              <a:gd name="connsiteX11" fmla="*/ 548044 w 969035"/>
              <a:gd name="connsiteY11" fmla="*/ 408055 h 1000777"/>
              <a:gd name="connsiteX12" fmla="*/ 491453 w 969035"/>
              <a:gd name="connsiteY12" fmla="*/ 384227 h 1000777"/>
              <a:gd name="connsiteX13" fmla="*/ 419969 w 969035"/>
              <a:gd name="connsiteY13" fmla="*/ 309764 h 1000777"/>
              <a:gd name="connsiteX14" fmla="*/ 387205 w 969035"/>
              <a:gd name="connsiteY14" fmla="*/ 247216 h 1000777"/>
              <a:gd name="connsiteX15" fmla="*/ 369334 w 969035"/>
              <a:gd name="connsiteY15" fmla="*/ 157861 h 1000777"/>
              <a:gd name="connsiteX16" fmla="*/ 309764 w 969035"/>
              <a:gd name="connsiteY16" fmla="*/ 107226 h 1000777"/>
              <a:gd name="connsiteX17" fmla="*/ 265087 w 969035"/>
              <a:gd name="connsiteY17" fmla="*/ 50635 h 1000777"/>
              <a:gd name="connsiteX18" fmla="*/ 205516 w 969035"/>
              <a:gd name="connsiteY18" fmla="*/ 0 h 1000777"/>
              <a:gd name="connsiteX19" fmla="*/ 175731 w 969035"/>
              <a:gd name="connsiteY19" fmla="*/ 17871 h 1000777"/>
              <a:gd name="connsiteX20" fmla="*/ 163817 w 969035"/>
              <a:gd name="connsiteY20" fmla="*/ 47656 h 1000777"/>
              <a:gd name="connsiteX21" fmla="*/ 178710 w 969035"/>
              <a:gd name="connsiteY21" fmla="*/ 89355 h 1000777"/>
              <a:gd name="connsiteX22" fmla="*/ 131054 w 969035"/>
              <a:gd name="connsiteY22" fmla="*/ 116162 h 1000777"/>
              <a:gd name="connsiteX23" fmla="*/ 86376 w 969035"/>
              <a:gd name="connsiteY23" fmla="*/ 169775 h 1000777"/>
              <a:gd name="connsiteX24" fmla="*/ 8935 w 969035"/>
              <a:gd name="connsiteY24" fmla="*/ 181689 h 1000777"/>
              <a:gd name="connsiteX25" fmla="*/ 0 w 969035"/>
              <a:gd name="connsiteY25" fmla="*/ 229345 h 1000777"/>
              <a:gd name="connsiteX26" fmla="*/ 20849 w 969035"/>
              <a:gd name="connsiteY26" fmla="*/ 253173 h 1000777"/>
              <a:gd name="connsiteX27" fmla="*/ 5957 w 969035"/>
              <a:gd name="connsiteY27" fmla="*/ 309764 h 1000777"/>
              <a:gd name="connsiteX28" fmla="*/ 74462 w 969035"/>
              <a:gd name="connsiteY28" fmla="*/ 357420 h 1000777"/>
              <a:gd name="connsiteX29" fmla="*/ 134032 w 969035"/>
              <a:gd name="connsiteY29" fmla="*/ 408055 h 1000777"/>
              <a:gd name="connsiteX30" fmla="*/ 190624 w 969035"/>
              <a:gd name="connsiteY30" fmla="*/ 530173 h 1000777"/>
              <a:gd name="connsiteX31" fmla="*/ 259130 w 969035"/>
              <a:gd name="connsiteY31" fmla="*/ 542087 h 1000777"/>
              <a:gd name="connsiteX32" fmla="*/ 318700 w 969035"/>
              <a:gd name="connsiteY32" fmla="*/ 583786 h 1000777"/>
              <a:gd name="connsiteX33" fmla="*/ 378270 w 969035"/>
              <a:gd name="connsiteY33" fmla="*/ 685055 h 1000777"/>
              <a:gd name="connsiteX34" fmla="*/ 399119 w 969035"/>
              <a:gd name="connsiteY34" fmla="*/ 714840 h 1000777"/>
              <a:gd name="connsiteX35" fmla="*/ 476560 w 969035"/>
              <a:gd name="connsiteY35" fmla="*/ 774410 h 1000777"/>
              <a:gd name="connsiteX36" fmla="*/ 542087 w 969035"/>
              <a:gd name="connsiteY36" fmla="*/ 875679 h 1000777"/>
              <a:gd name="connsiteX37" fmla="*/ 619528 w 969035"/>
              <a:gd name="connsiteY37" fmla="*/ 896529 h 1000777"/>
              <a:gd name="connsiteX38" fmla="*/ 676120 w 969035"/>
              <a:gd name="connsiteY38" fmla="*/ 923336 h 1000777"/>
              <a:gd name="connsiteX39" fmla="*/ 756539 w 969035"/>
              <a:gd name="connsiteY39" fmla="*/ 1000777 h 100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69035" h="1000777">
                <a:moveTo>
                  <a:pt x="756539" y="1000777"/>
                </a:moveTo>
                <a:lnTo>
                  <a:pt x="860787" y="965035"/>
                </a:lnTo>
                <a:lnTo>
                  <a:pt x="863765" y="917378"/>
                </a:lnTo>
                <a:lnTo>
                  <a:pt x="884615" y="869722"/>
                </a:lnTo>
                <a:lnTo>
                  <a:pt x="878658" y="833980"/>
                </a:lnTo>
                <a:lnTo>
                  <a:pt x="917404" y="855853"/>
                </a:lnTo>
                <a:lnTo>
                  <a:pt x="969035" y="816109"/>
                </a:lnTo>
                <a:cubicBezTo>
                  <a:pt x="968694" y="795260"/>
                  <a:pt x="968354" y="774410"/>
                  <a:pt x="968013" y="753561"/>
                </a:cubicBezTo>
                <a:lnTo>
                  <a:pt x="860787" y="625485"/>
                </a:lnTo>
                <a:lnTo>
                  <a:pt x="771432" y="533152"/>
                </a:lnTo>
                <a:lnTo>
                  <a:pt x="652292" y="437840"/>
                </a:lnTo>
                <a:lnTo>
                  <a:pt x="548044" y="408055"/>
                </a:lnTo>
                <a:lnTo>
                  <a:pt x="491453" y="384227"/>
                </a:lnTo>
                <a:lnTo>
                  <a:pt x="419969" y="309764"/>
                </a:lnTo>
                <a:lnTo>
                  <a:pt x="387205" y="247216"/>
                </a:lnTo>
                <a:lnTo>
                  <a:pt x="369334" y="157861"/>
                </a:lnTo>
                <a:lnTo>
                  <a:pt x="309764" y="107226"/>
                </a:lnTo>
                <a:lnTo>
                  <a:pt x="265087" y="50635"/>
                </a:lnTo>
                <a:lnTo>
                  <a:pt x="205516" y="0"/>
                </a:lnTo>
                <a:lnTo>
                  <a:pt x="175731" y="17871"/>
                </a:lnTo>
                <a:lnTo>
                  <a:pt x="163817" y="47656"/>
                </a:lnTo>
                <a:lnTo>
                  <a:pt x="178710" y="89355"/>
                </a:lnTo>
                <a:lnTo>
                  <a:pt x="131054" y="116162"/>
                </a:lnTo>
                <a:lnTo>
                  <a:pt x="86376" y="169775"/>
                </a:lnTo>
                <a:lnTo>
                  <a:pt x="8935" y="181689"/>
                </a:lnTo>
                <a:lnTo>
                  <a:pt x="0" y="229345"/>
                </a:lnTo>
                <a:lnTo>
                  <a:pt x="20849" y="253173"/>
                </a:lnTo>
                <a:lnTo>
                  <a:pt x="5957" y="309764"/>
                </a:lnTo>
                <a:lnTo>
                  <a:pt x="74462" y="357420"/>
                </a:lnTo>
                <a:lnTo>
                  <a:pt x="134032" y="408055"/>
                </a:lnTo>
                <a:lnTo>
                  <a:pt x="190624" y="530173"/>
                </a:lnTo>
                <a:lnTo>
                  <a:pt x="259130" y="542087"/>
                </a:lnTo>
                <a:lnTo>
                  <a:pt x="318700" y="583786"/>
                </a:lnTo>
                <a:lnTo>
                  <a:pt x="378270" y="685055"/>
                </a:lnTo>
                <a:lnTo>
                  <a:pt x="399119" y="714840"/>
                </a:lnTo>
                <a:lnTo>
                  <a:pt x="476560" y="774410"/>
                </a:lnTo>
                <a:lnTo>
                  <a:pt x="542087" y="875679"/>
                </a:lnTo>
                <a:lnTo>
                  <a:pt x="619528" y="896529"/>
                </a:lnTo>
                <a:lnTo>
                  <a:pt x="676120" y="923336"/>
                </a:lnTo>
                <a:lnTo>
                  <a:pt x="756539" y="1000777"/>
                </a:lnTo>
                <a:close/>
              </a:path>
            </a:pathLst>
          </a:custGeom>
          <a:solidFill>
            <a:srgbClr val="9966FF"/>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1489E4B4-D449-4C45-A13C-7E51F860D797}"/>
              </a:ext>
            </a:extLst>
          </p:cNvPr>
          <p:cNvSpPr/>
          <p:nvPr/>
        </p:nvSpPr>
        <p:spPr>
          <a:xfrm>
            <a:off x="222508" y="229401"/>
            <a:ext cx="5713071" cy="641338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orme libre : forme 52">
            <a:extLst>
              <a:ext uri="{FF2B5EF4-FFF2-40B4-BE49-F238E27FC236}">
                <a16:creationId xmlns:a16="http://schemas.microsoft.com/office/drawing/2014/main" id="{06C4C000-66C4-48F0-98C0-DFDF46516BCF}"/>
              </a:ext>
            </a:extLst>
          </p:cNvPr>
          <p:cNvSpPr/>
          <p:nvPr/>
        </p:nvSpPr>
        <p:spPr>
          <a:xfrm>
            <a:off x="224498" y="241985"/>
            <a:ext cx="511728" cy="2365695"/>
          </a:xfrm>
          <a:custGeom>
            <a:avLst/>
            <a:gdLst>
              <a:gd name="connsiteX0" fmla="*/ 16778 w 511728"/>
              <a:gd name="connsiteY0" fmla="*/ 2365695 h 2365695"/>
              <a:gd name="connsiteX1" fmla="*/ 75501 w 511728"/>
              <a:gd name="connsiteY1" fmla="*/ 2323750 h 2365695"/>
              <a:gd name="connsiteX2" fmla="*/ 125835 w 511728"/>
              <a:gd name="connsiteY2" fmla="*/ 2348917 h 2365695"/>
              <a:gd name="connsiteX3" fmla="*/ 209725 w 511728"/>
              <a:gd name="connsiteY3" fmla="*/ 2298583 h 2365695"/>
              <a:gd name="connsiteX4" fmla="*/ 260058 w 511728"/>
              <a:gd name="connsiteY4" fmla="*/ 2281805 h 2365695"/>
              <a:gd name="connsiteX5" fmla="*/ 276836 w 511728"/>
              <a:gd name="connsiteY5" fmla="*/ 2231471 h 2365695"/>
              <a:gd name="connsiteX6" fmla="*/ 276836 w 511728"/>
              <a:gd name="connsiteY6" fmla="*/ 2197915 h 2365695"/>
              <a:gd name="connsiteX7" fmla="*/ 310392 w 511728"/>
              <a:gd name="connsiteY7" fmla="*/ 2147581 h 2365695"/>
              <a:gd name="connsiteX8" fmla="*/ 385893 w 511728"/>
              <a:gd name="connsiteY8" fmla="*/ 2130803 h 2365695"/>
              <a:gd name="connsiteX9" fmla="*/ 436227 w 511728"/>
              <a:gd name="connsiteY9" fmla="*/ 2063691 h 2365695"/>
              <a:gd name="connsiteX10" fmla="*/ 503339 w 511728"/>
              <a:gd name="connsiteY10" fmla="*/ 2038525 h 2365695"/>
              <a:gd name="connsiteX11" fmla="*/ 511728 w 511728"/>
              <a:gd name="connsiteY11" fmla="*/ 2021747 h 2365695"/>
              <a:gd name="connsiteX12" fmla="*/ 511728 w 511728"/>
              <a:gd name="connsiteY12" fmla="*/ 1929468 h 2365695"/>
              <a:gd name="connsiteX13" fmla="*/ 453005 w 511728"/>
              <a:gd name="connsiteY13" fmla="*/ 1879134 h 2365695"/>
              <a:gd name="connsiteX14" fmla="*/ 453005 w 511728"/>
              <a:gd name="connsiteY14" fmla="*/ 1711354 h 2365695"/>
              <a:gd name="connsiteX15" fmla="*/ 377504 w 511728"/>
              <a:gd name="connsiteY15" fmla="*/ 1602297 h 2365695"/>
              <a:gd name="connsiteX16" fmla="*/ 394282 w 511728"/>
              <a:gd name="connsiteY16" fmla="*/ 1451295 h 2365695"/>
              <a:gd name="connsiteX17" fmla="*/ 461394 w 511728"/>
              <a:gd name="connsiteY17" fmla="*/ 1409350 h 2365695"/>
              <a:gd name="connsiteX18" fmla="*/ 343948 w 511728"/>
              <a:gd name="connsiteY18" fmla="*/ 1300293 h 2365695"/>
              <a:gd name="connsiteX19" fmla="*/ 268447 w 511728"/>
              <a:gd name="connsiteY19" fmla="*/ 1132514 h 2365695"/>
              <a:gd name="connsiteX20" fmla="*/ 176169 w 511728"/>
              <a:gd name="connsiteY20" fmla="*/ 1090569 h 2365695"/>
              <a:gd name="connsiteX21" fmla="*/ 159391 w 511728"/>
              <a:gd name="connsiteY21" fmla="*/ 922789 h 2365695"/>
              <a:gd name="connsiteX22" fmla="*/ 117446 w 511728"/>
              <a:gd name="connsiteY22" fmla="*/ 872455 h 2365695"/>
              <a:gd name="connsiteX23" fmla="*/ 75501 w 511728"/>
              <a:gd name="connsiteY23" fmla="*/ 830510 h 2365695"/>
              <a:gd name="connsiteX24" fmla="*/ 75501 w 511728"/>
              <a:gd name="connsiteY24" fmla="*/ 687897 h 2365695"/>
              <a:gd name="connsiteX25" fmla="*/ 100668 w 511728"/>
              <a:gd name="connsiteY25" fmla="*/ 503339 h 2365695"/>
              <a:gd name="connsiteX26" fmla="*/ 134224 w 511728"/>
              <a:gd name="connsiteY26" fmla="*/ 469783 h 2365695"/>
              <a:gd name="connsiteX27" fmla="*/ 167780 w 511728"/>
              <a:gd name="connsiteY27" fmla="*/ 436227 h 2365695"/>
              <a:gd name="connsiteX28" fmla="*/ 176169 w 511728"/>
              <a:gd name="connsiteY28" fmla="*/ 360726 h 2365695"/>
              <a:gd name="connsiteX29" fmla="*/ 260058 w 511728"/>
              <a:gd name="connsiteY29" fmla="*/ 251669 h 2365695"/>
              <a:gd name="connsiteX30" fmla="*/ 285225 w 511728"/>
              <a:gd name="connsiteY30" fmla="*/ 184558 h 2365695"/>
              <a:gd name="connsiteX31" fmla="*/ 318781 w 511728"/>
              <a:gd name="connsiteY31" fmla="*/ 50334 h 2365695"/>
              <a:gd name="connsiteX32" fmla="*/ 469783 w 511728"/>
              <a:gd name="connsiteY32" fmla="*/ 0 h 2365695"/>
              <a:gd name="connsiteX33" fmla="*/ 0 w 511728"/>
              <a:gd name="connsiteY33" fmla="*/ 0 h 2365695"/>
              <a:gd name="connsiteX34" fmla="*/ 16778 w 511728"/>
              <a:gd name="connsiteY34" fmla="*/ 2365695 h 236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1728" h="2365695">
                <a:moveTo>
                  <a:pt x="16778" y="2365695"/>
                </a:moveTo>
                <a:lnTo>
                  <a:pt x="75501" y="2323750"/>
                </a:lnTo>
                <a:lnTo>
                  <a:pt x="125835" y="2348917"/>
                </a:lnTo>
                <a:lnTo>
                  <a:pt x="209725" y="2298583"/>
                </a:lnTo>
                <a:lnTo>
                  <a:pt x="260058" y="2281805"/>
                </a:lnTo>
                <a:lnTo>
                  <a:pt x="276836" y="2231471"/>
                </a:lnTo>
                <a:lnTo>
                  <a:pt x="276836" y="2197915"/>
                </a:lnTo>
                <a:lnTo>
                  <a:pt x="310392" y="2147581"/>
                </a:lnTo>
                <a:lnTo>
                  <a:pt x="385893" y="2130803"/>
                </a:lnTo>
                <a:lnTo>
                  <a:pt x="436227" y="2063691"/>
                </a:lnTo>
                <a:lnTo>
                  <a:pt x="503339" y="2038525"/>
                </a:lnTo>
                <a:lnTo>
                  <a:pt x="511728" y="2021747"/>
                </a:lnTo>
                <a:lnTo>
                  <a:pt x="511728" y="1929468"/>
                </a:lnTo>
                <a:lnTo>
                  <a:pt x="453005" y="1879134"/>
                </a:lnTo>
                <a:lnTo>
                  <a:pt x="453005" y="1711354"/>
                </a:lnTo>
                <a:lnTo>
                  <a:pt x="377504" y="1602297"/>
                </a:lnTo>
                <a:lnTo>
                  <a:pt x="394282" y="1451295"/>
                </a:lnTo>
                <a:lnTo>
                  <a:pt x="461394" y="1409350"/>
                </a:lnTo>
                <a:lnTo>
                  <a:pt x="343948" y="1300293"/>
                </a:lnTo>
                <a:lnTo>
                  <a:pt x="268447" y="1132514"/>
                </a:lnTo>
                <a:lnTo>
                  <a:pt x="176169" y="1090569"/>
                </a:lnTo>
                <a:lnTo>
                  <a:pt x="159391" y="922789"/>
                </a:lnTo>
                <a:lnTo>
                  <a:pt x="117446" y="872455"/>
                </a:lnTo>
                <a:lnTo>
                  <a:pt x="75501" y="830510"/>
                </a:lnTo>
                <a:lnTo>
                  <a:pt x="75501" y="687897"/>
                </a:lnTo>
                <a:lnTo>
                  <a:pt x="100668" y="503339"/>
                </a:lnTo>
                <a:lnTo>
                  <a:pt x="134224" y="469783"/>
                </a:lnTo>
                <a:lnTo>
                  <a:pt x="167780" y="436227"/>
                </a:lnTo>
                <a:lnTo>
                  <a:pt x="176169" y="360726"/>
                </a:lnTo>
                <a:lnTo>
                  <a:pt x="260058" y="251669"/>
                </a:lnTo>
                <a:lnTo>
                  <a:pt x="285225" y="184558"/>
                </a:lnTo>
                <a:lnTo>
                  <a:pt x="318781" y="50334"/>
                </a:lnTo>
                <a:lnTo>
                  <a:pt x="469783" y="0"/>
                </a:lnTo>
                <a:lnTo>
                  <a:pt x="0" y="0"/>
                </a:lnTo>
                <a:cubicBezTo>
                  <a:pt x="2796" y="782972"/>
                  <a:pt x="5593" y="1565945"/>
                  <a:pt x="16778" y="2365695"/>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orme libre : forme 13">
            <a:extLst>
              <a:ext uri="{FF2B5EF4-FFF2-40B4-BE49-F238E27FC236}">
                <a16:creationId xmlns:a16="http://schemas.microsoft.com/office/drawing/2014/main" id="{9B398C85-1C8F-4D21-A217-3DC4B166FB3F}"/>
              </a:ext>
            </a:extLst>
          </p:cNvPr>
          <p:cNvSpPr/>
          <p:nvPr/>
        </p:nvSpPr>
        <p:spPr>
          <a:xfrm>
            <a:off x="1728539" y="224589"/>
            <a:ext cx="4207042" cy="2999874"/>
          </a:xfrm>
          <a:custGeom>
            <a:avLst/>
            <a:gdLst>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517358 w 4539916"/>
              <a:gd name="connsiteY41" fmla="*/ 1138990 h 2999874"/>
              <a:gd name="connsiteX42" fmla="*/ 617621 w 4539916"/>
              <a:gd name="connsiteY42" fmla="*/ 1187116 h 2999874"/>
              <a:gd name="connsiteX43" fmla="*/ 705853 w 4539916"/>
              <a:gd name="connsiteY43" fmla="*/ 1239253 h 2999874"/>
              <a:gd name="connsiteX44" fmla="*/ 794084 w 4539916"/>
              <a:gd name="connsiteY44" fmla="*/ 1283369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517358 w 4539916"/>
              <a:gd name="connsiteY41" fmla="*/ 1138990 h 2999874"/>
              <a:gd name="connsiteX42" fmla="*/ 617621 w 4539916"/>
              <a:gd name="connsiteY42" fmla="*/ 1187116 h 2999874"/>
              <a:gd name="connsiteX43" fmla="*/ 705853 w 4539916"/>
              <a:gd name="connsiteY43" fmla="*/ 1239253 h 2999874"/>
              <a:gd name="connsiteX44" fmla="*/ 915223 w 4539916"/>
              <a:gd name="connsiteY44" fmla="*/ 896507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517358 w 4539916"/>
              <a:gd name="connsiteY41" fmla="*/ 1138990 h 2999874"/>
              <a:gd name="connsiteX42" fmla="*/ 617621 w 4539916"/>
              <a:gd name="connsiteY42" fmla="*/ 1187116 h 2999874"/>
              <a:gd name="connsiteX43" fmla="*/ 881700 w 4539916"/>
              <a:gd name="connsiteY43" fmla="*/ 719530 h 2999874"/>
              <a:gd name="connsiteX44" fmla="*/ 915223 w 4539916"/>
              <a:gd name="connsiteY44" fmla="*/ 896507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517358 w 4539916"/>
              <a:gd name="connsiteY41" fmla="*/ 1138990 h 2999874"/>
              <a:gd name="connsiteX42" fmla="*/ 793467 w 4539916"/>
              <a:gd name="connsiteY42" fmla="*/ 612685 h 2999874"/>
              <a:gd name="connsiteX43" fmla="*/ 881700 w 4539916"/>
              <a:gd name="connsiteY43" fmla="*/ 719530 h 2999874"/>
              <a:gd name="connsiteX44" fmla="*/ 915223 w 4539916"/>
              <a:gd name="connsiteY44" fmla="*/ 896507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798712 w 4539916"/>
              <a:gd name="connsiteY41" fmla="*/ 474683 h 2999874"/>
              <a:gd name="connsiteX42" fmla="*/ 793467 w 4539916"/>
              <a:gd name="connsiteY42" fmla="*/ 612685 h 2999874"/>
              <a:gd name="connsiteX43" fmla="*/ 881700 w 4539916"/>
              <a:gd name="connsiteY43" fmla="*/ 719530 h 2999874"/>
              <a:gd name="connsiteX44" fmla="*/ 915223 w 4539916"/>
              <a:gd name="connsiteY44" fmla="*/ 896507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754185 w 4539916"/>
              <a:gd name="connsiteY40" fmla="*/ 453601 h 2999874"/>
              <a:gd name="connsiteX41" fmla="*/ 798712 w 4539916"/>
              <a:gd name="connsiteY41" fmla="*/ 474683 h 2999874"/>
              <a:gd name="connsiteX42" fmla="*/ 793467 w 4539916"/>
              <a:gd name="connsiteY42" fmla="*/ 612685 h 2999874"/>
              <a:gd name="connsiteX43" fmla="*/ 881700 w 4539916"/>
              <a:gd name="connsiteY43" fmla="*/ 719530 h 2999874"/>
              <a:gd name="connsiteX44" fmla="*/ 915223 w 4539916"/>
              <a:gd name="connsiteY44" fmla="*/ 896507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 name="connsiteX0" fmla="*/ 376990 w 4539916"/>
              <a:gd name="connsiteY0" fmla="*/ 1094874 h 2999874"/>
              <a:gd name="connsiteX1" fmla="*/ 754185 w 4539916"/>
              <a:gd name="connsiteY1" fmla="*/ 453601 h 2999874"/>
              <a:gd name="connsiteX2" fmla="*/ 798712 w 4539916"/>
              <a:gd name="connsiteY2" fmla="*/ 474683 h 2999874"/>
              <a:gd name="connsiteX3" fmla="*/ 793467 w 4539916"/>
              <a:gd name="connsiteY3" fmla="*/ 612685 h 2999874"/>
              <a:gd name="connsiteX4" fmla="*/ 881700 w 4539916"/>
              <a:gd name="connsiteY4" fmla="*/ 719530 h 2999874"/>
              <a:gd name="connsiteX5" fmla="*/ 915223 w 4539916"/>
              <a:gd name="connsiteY5" fmla="*/ 896507 h 2999874"/>
              <a:gd name="connsiteX6" fmla="*/ 834190 w 4539916"/>
              <a:gd name="connsiteY6" fmla="*/ 1151022 h 2999874"/>
              <a:gd name="connsiteX7" fmla="*/ 862263 w 4539916"/>
              <a:gd name="connsiteY7" fmla="*/ 1163053 h 2999874"/>
              <a:gd name="connsiteX8" fmla="*/ 998621 w 4539916"/>
              <a:gd name="connsiteY8" fmla="*/ 1171074 h 2999874"/>
              <a:gd name="connsiteX9" fmla="*/ 1134979 w 4539916"/>
              <a:gd name="connsiteY9" fmla="*/ 1219200 h 2999874"/>
              <a:gd name="connsiteX10" fmla="*/ 1199148 w 4539916"/>
              <a:gd name="connsiteY10" fmla="*/ 1271337 h 2999874"/>
              <a:gd name="connsiteX11" fmla="*/ 1295400 w 4539916"/>
              <a:gd name="connsiteY11" fmla="*/ 1311443 h 2999874"/>
              <a:gd name="connsiteX12" fmla="*/ 1407695 w 4539916"/>
              <a:gd name="connsiteY12" fmla="*/ 1331495 h 2999874"/>
              <a:gd name="connsiteX13" fmla="*/ 1459832 w 4539916"/>
              <a:gd name="connsiteY13" fmla="*/ 1335506 h 2999874"/>
              <a:gd name="connsiteX14" fmla="*/ 1528011 w 4539916"/>
              <a:gd name="connsiteY14" fmla="*/ 1375611 h 2999874"/>
              <a:gd name="connsiteX15" fmla="*/ 1540042 w 4539916"/>
              <a:gd name="connsiteY15" fmla="*/ 1331495 h 2999874"/>
              <a:gd name="connsiteX16" fmla="*/ 1475874 w 4539916"/>
              <a:gd name="connsiteY16" fmla="*/ 1279358 h 2999874"/>
              <a:gd name="connsiteX17" fmla="*/ 1475874 w 4539916"/>
              <a:gd name="connsiteY17" fmla="*/ 1179095 h 2999874"/>
              <a:gd name="connsiteX18" fmla="*/ 1475874 w 4539916"/>
              <a:gd name="connsiteY18" fmla="*/ 1070811 h 2999874"/>
              <a:gd name="connsiteX19" fmla="*/ 1640305 w 4539916"/>
              <a:gd name="connsiteY19" fmla="*/ 1026695 h 2999874"/>
              <a:gd name="connsiteX20" fmla="*/ 1728537 w 4539916"/>
              <a:gd name="connsiteY20" fmla="*/ 962527 h 2999874"/>
              <a:gd name="connsiteX21" fmla="*/ 1788695 w 4539916"/>
              <a:gd name="connsiteY21" fmla="*/ 970548 h 2999874"/>
              <a:gd name="connsiteX22" fmla="*/ 1808748 w 4539916"/>
              <a:gd name="connsiteY22" fmla="*/ 946485 h 2999874"/>
              <a:gd name="connsiteX23" fmla="*/ 1800726 w 4539916"/>
              <a:gd name="connsiteY23" fmla="*/ 886327 h 2999874"/>
              <a:gd name="connsiteX24" fmla="*/ 1921042 w 4539916"/>
              <a:gd name="connsiteY24" fmla="*/ 906379 h 2999874"/>
              <a:gd name="connsiteX25" fmla="*/ 1933074 w 4539916"/>
              <a:gd name="connsiteY25" fmla="*/ 946485 h 2999874"/>
              <a:gd name="connsiteX26" fmla="*/ 2005263 w 4539916"/>
              <a:gd name="connsiteY26" fmla="*/ 882316 h 2999874"/>
              <a:gd name="connsiteX27" fmla="*/ 2077453 w 4539916"/>
              <a:gd name="connsiteY27" fmla="*/ 938464 h 2999874"/>
              <a:gd name="connsiteX28" fmla="*/ 2041358 w 4539916"/>
              <a:gd name="connsiteY28" fmla="*/ 1002632 h 2999874"/>
              <a:gd name="connsiteX29" fmla="*/ 2001253 w 4539916"/>
              <a:gd name="connsiteY29" fmla="*/ 1050758 h 2999874"/>
              <a:gd name="connsiteX30" fmla="*/ 1997242 w 4539916"/>
              <a:gd name="connsiteY30" fmla="*/ 1143000 h 2999874"/>
              <a:gd name="connsiteX31" fmla="*/ 2029326 w 4539916"/>
              <a:gd name="connsiteY31" fmla="*/ 1215190 h 2999874"/>
              <a:gd name="connsiteX32" fmla="*/ 2061411 w 4539916"/>
              <a:gd name="connsiteY32" fmla="*/ 1311443 h 2999874"/>
              <a:gd name="connsiteX33" fmla="*/ 2121569 w 4539916"/>
              <a:gd name="connsiteY33" fmla="*/ 1375611 h 2999874"/>
              <a:gd name="connsiteX34" fmla="*/ 2129590 w 4539916"/>
              <a:gd name="connsiteY34" fmla="*/ 1435769 h 2999874"/>
              <a:gd name="connsiteX35" fmla="*/ 2173705 w 4539916"/>
              <a:gd name="connsiteY35" fmla="*/ 1431758 h 2999874"/>
              <a:gd name="connsiteX36" fmla="*/ 2241884 w 4539916"/>
              <a:gd name="connsiteY36" fmla="*/ 1319464 h 2999874"/>
              <a:gd name="connsiteX37" fmla="*/ 2286000 w 4539916"/>
              <a:gd name="connsiteY37" fmla="*/ 1187116 h 2999874"/>
              <a:gd name="connsiteX38" fmla="*/ 2322095 w 4539916"/>
              <a:gd name="connsiteY38" fmla="*/ 1130969 h 2999874"/>
              <a:gd name="connsiteX39" fmla="*/ 2402305 w 4539916"/>
              <a:gd name="connsiteY39" fmla="*/ 1179095 h 2999874"/>
              <a:gd name="connsiteX40" fmla="*/ 2486526 w 4539916"/>
              <a:gd name="connsiteY40" fmla="*/ 1251285 h 2999874"/>
              <a:gd name="connsiteX41" fmla="*/ 2546684 w 4539916"/>
              <a:gd name="connsiteY41" fmla="*/ 1295400 h 2999874"/>
              <a:gd name="connsiteX42" fmla="*/ 2550695 w 4539916"/>
              <a:gd name="connsiteY42" fmla="*/ 1375611 h 2999874"/>
              <a:gd name="connsiteX43" fmla="*/ 2550695 w 4539916"/>
              <a:gd name="connsiteY43" fmla="*/ 1419727 h 2999874"/>
              <a:gd name="connsiteX44" fmla="*/ 2570748 w 4539916"/>
              <a:gd name="connsiteY44" fmla="*/ 1507958 h 2999874"/>
              <a:gd name="connsiteX45" fmla="*/ 2687053 w 4539916"/>
              <a:gd name="connsiteY45" fmla="*/ 1628274 h 2999874"/>
              <a:gd name="connsiteX46" fmla="*/ 2803358 w 4539916"/>
              <a:gd name="connsiteY46" fmla="*/ 1716506 h 2999874"/>
              <a:gd name="connsiteX47" fmla="*/ 2723148 w 4539916"/>
              <a:gd name="connsiteY47" fmla="*/ 1716506 h 2999874"/>
              <a:gd name="connsiteX48" fmla="*/ 2695074 w 4539916"/>
              <a:gd name="connsiteY48" fmla="*/ 1736558 h 2999874"/>
              <a:gd name="connsiteX49" fmla="*/ 2675021 w 4539916"/>
              <a:gd name="connsiteY49" fmla="*/ 1764632 h 2999874"/>
              <a:gd name="connsiteX50" fmla="*/ 2711116 w 4539916"/>
              <a:gd name="connsiteY50" fmla="*/ 1828800 h 2999874"/>
              <a:gd name="connsiteX51" fmla="*/ 2815390 w 4539916"/>
              <a:gd name="connsiteY51" fmla="*/ 1925053 h 2999874"/>
              <a:gd name="connsiteX52" fmla="*/ 2847474 w 4539916"/>
              <a:gd name="connsiteY52" fmla="*/ 1921043 h 2999874"/>
              <a:gd name="connsiteX53" fmla="*/ 2935705 w 4539916"/>
              <a:gd name="connsiteY53" fmla="*/ 2021306 h 2999874"/>
              <a:gd name="connsiteX54" fmla="*/ 3011905 w 4539916"/>
              <a:gd name="connsiteY54" fmla="*/ 2029327 h 2999874"/>
              <a:gd name="connsiteX55" fmla="*/ 3035969 w 4539916"/>
              <a:gd name="connsiteY55" fmla="*/ 2109537 h 2999874"/>
              <a:gd name="connsiteX56" fmla="*/ 3080084 w 4539916"/>
              <a:gd name="connsiteY56" fmla="*/ 2149643 h 2999874"/>
              <a:gd name="connsiteX57" fmla="*/ 3216442 w 4539916"/>
              <a:gd name="connsiteY57" fmla="*/ 2149643 h 2999874"/>
              <a:gd name="connsiteX58" fmla="*/ 3260558 w 4539916"/>
              <a:gd name="connsiteY58" fmla="*/ 2129590 h 2999874"/>
              <a:gd name="connsiteX59" fmla="*/ 3376863 w 4539916"/>
              <a:gd name="connsiteY59" fmla="*/ 2181727 h 2999874"/>
              <a:gd name="connsiteX60" fmla="*/ 3465095 w 4539916"/>
              <a:gd name="connsiteY60" fmla="*/ 2193758 h 2999874"/>
              <a:gd name="connsiteX61" fmla="*/ 3553326 w 4539916"/>
              <a:gd name="connsiteY61" fmla="*/ 2290011 h 2999874"/>
              <a:gd name="connsiteX62" fmla="*/ 3613484 w 4539916"/>
              <a:gd name="connsiteY62" fmla="*/ 2330116 h 2999874"/>
              <a:gd name="connsiteX63" fmla="*/ 3753853 w 4539916"/>
              <a:gd name="connsiteY63" fmla="*/ 2414337 h 2999874"/>
              <a:gd name="connsiteX64" fmla="*/ 3793958 w 4539916"/>
              <a:gd name="connsiteY64" fmla="*/ 2466474 h 2999874"/>
              <a:gd name="connsiteX65" fmla="*/ 3733800 w 4539916"/>
              <a:gd name="connsiteY65" fmla="*/ 2450432 h 2999874"/>
              <a:gd name="connsiteX66" fmla="*/ 3657600 w 4539916"/>
              <a:gd name="connsiteY66" fmla="*/ 2418348 h 2999874"/>
              <a:gd name="connsiteX67" fmla="*/ 3589421 w 4539916"/>
              <a:gd name="connsiteY67" fmla="*/ 2390274 h 2999874"/>
              <a:gd name="connsiteX68" fmla="*/ 3533274 w 4539916"/>
              <a:gd name="connsiteY68" fmla="*/ 2394285 h 2999874"/>
              <a:gd name="connsiteX69" fmla="*/ 3517232 w 4539916"/>
              <a:gd name="connsiteY69" fmla="*/ 2418348 h 2999874"/>
              <a:gd name="connsiteX70" fmla="*/ 3445042 w 4539916"/>
              <a:gd name="connsiteY70" fmla="*/ 2434390 h 2999874"/>
              <a:gd name="connsiteX71" fmla="*/ 3376863 w 4539916"/>
              <a:gd name="connsiteY71" fmla="*/ 2426369 h 2999874"/>
              <a:gd name="connsiteX72" fmla="*/ 3364832 w 4539916"/>
              <a:gd name="connsiteY72" fmla="*/ 2462464 h 2999874"/>
              <a:gd name="connsiteX73" fmla="*/ 3420979 w 4539916"/>
              <a:gd name="connsiteY73" fmla="*/ 2486527 h 2999874"/>
              <a:gd name="connsiteX74" fmla="*/ 3593432 w 4539916"/>
              <a:gd name="connsiteY74" fmla="*/ 2462464 h 2999874"/>
              <a:gd name="connsiteX75" fmla="*/ 3593432 w 4539916"/>
              <a:gd name="connsiteY75" fmla="*/ 2438400 h 2999874"/>
              <a:gd name="connsiteX76" fmla="*/ 3685674 w 4539916"/>
              <a:gd name="connsiteY76" fmla="*/ 2466474 h 2999874"/>
              <a:gd name="connsiteX77" fmla="*/ 3822032 w 4539916"/>
              <a:gd name="connsiteY77" fmla="*/ 2518611 h 2999874"/>
              <a:gd name="connsiteX78" fmla="*/ 3878179 w 4539916"/>
              <a:gd name="connsiteY78" fmla="*/ 2522622 h 2999874"/>
              <a:gd name="connsiteX79" fmla="*/ 3954379 w 4539916"/>
              <a:gd name="connsiteY79" fmla="*/ 2570748 h 2999874"/>
              <a:gd name="connsiteX80" fmla="*/ 4118811 w 4539916"/>
              <a:gd name="connsiteY80" fmla="*/ 2687053 h 2999874"/>
              <a:gd name="connsiteX81" fmla="*/ 4174958 w 4539916"/>
              <a:gd name="connsiteY81" fmla="*/ 2731169 h 2999874"/>
              <a:gd name="connsiteX82" fmla="*/ 4223084 w 4539916"/>
              <a:gd name="connsiteY82" fmla="*/ 2731169 h 2999874"/>
              <a:gd name="connsiteX83" fmla="*/ 4279232 w 4539916"/>
              <a:gd name="connsiteY83" fmla="*/ 2763253 h 2999874"/>
              <a:gd name="connsiteX84" fmla="*/ 4307305 w 4539916"/>
              <a:gd name="connsiteY84" fmla="*/ 2791327 h 2999874"/>
              <a:gd name="connsiteX85" fmla="*/ 4347411 w 4539916"/>
              <a:gd name="connsiteY85" fmla="*/ 2783306 h 2999874"/>
              <a:gd name="connsiteX86" fmla="*/ 4363453 w 4539916"/>
              <a:gd name="connsiteY86" fmla="*/ 2803358 h 2999874"/>
              <a:gd name="connsiteX87" fmla="*/ 4407569 w 4539916"/>
              <a:gd name="connsiteY87" fmla="*/ 2863516 h 2999874"/>
              <a:gd name="connsiteX88" fmla="*/ 4475748 w 4539916"/>
              <a:gd name="connsiteY88" fmla="*/ 2967790 h 2999874"/>
              <a:gd name="connsiteX89" fmla="*/ 4511842 w 4539916"/>
              <a:gd name="connsiteY89" fmla="*/ 2999874 h 2999874"/>
              <a:gd name="connsiteX90" fmla="*/ 4539916 w 4539916"/>
              <a:gd name="connsiteY90" fmla="*/ 2991853 h 2999874"/>
              <a:gd name="connsiteX91" fmla="*/ 4515853 w 4539916"/>
              <a:gd name="connsiteY91" fmla="*/ 0 h 2999874"/>
              <a:gd name="connsiteX92" fmla="*/ 340895 w 4539916"/>
              <a:gd name="connsiteY92" fmla="*/ 4011 h 2999874"/>
              <a:gd name="connsiteX93" fmla="*/ 352926 w 4539916"/>
              <a:gd name="connsiteY93" fmla="*/ 72190 h 2999874"/>
              <a:gd name="connsiteX94" fmla="*/ 332874 w 4539916"/>
              <a:gd name="connsiteY94" fmla="*/ 128337 h 2999874"/>
              <a:gd name="connsiteX95" fmla="*/ 421105 w 4539916"/>
              <a:gd name="connsiteY95" fmla="*/ 108285 h 2999874"/>
              <a:gd name="connsiteX96" fmla="*/ 461211 w 4539916"/>
              <a:gd name="connsiteY96" fmla="*/ 132348 h 2999874"/>
              <a:gd name="connsiteX97" fmla="*/ 497305 w 4539916"/>
              <a:gd name="connsiteY97" fmla="*/ 160422 h 2999874"/>
              <a:gd name="connsiteX98" fmla="*/ 485274 w 4539916"/>
              <a:gd name="connsiteY98" fmla="*/ 204537 h 2999874"/>
              <a:gd name="connsiteX99" fmla="*/ 549442 w 4539916"/>
              <a:gd name="connsiteY99" fmla="*/ 220579 h 2999874"/>
              <a:gd name="connsiteX100" fmla="*/ 621632 w 4539916"/>
              <a:gd name="connsiteY100" fmla="*/ 224590 h 2999874"/>
              <a:gd name="connsiteX101" fmla="*/ 677779 w 4539916"/>
              <a:gd name="connsiteY101" fmla="*/ 184485 h 2999874"/>
              <a:gd name="connsiteX102" fmla="*/ 749969 w 4539916"/>
              <a:gd name="connsiteY102" fmla="*/ 220579 h 2999874"/>
              <a:gd name="connsiteX103" fmla="*/ 689811 w 4539916"/>
              <a:gd name="connsiteY103" fmla="*/ 381000 h 2999874"/>
              <a:gd name="connsiteX104" fmla="*/ 733926 w 4539916"/>
              <a:gd name="connsiteY104" fmla="*/ 421106 h 2999874"/>
              <a:gd name="connsiteX105" fmla="*/ 713874 w 4539916"/>
              <a:gd name="connsiteY105" fmla="*/ 461211 h 2999874"/>
              <a:gd name="connsiteX106" fmla="*/ 633663 w 4539916"/>
              <a:gd name="connsiteY106" fmla="*/ 429127 h 2999874"/>
              <a:gd name="connsiteX107" fmla="*/ 609600 w 4539916"/>
              <a:gd name="connsiteY107" fmla="*/ 477253 h 2999874"/>
              <a:gd name="connsiteX108" fmla="*/ 633663 w 4539916"/>
              <a:gd name="connsiteY108" fmla="*/ 517358 h 2999874"/>
              <a:gd name="connsiteX109" fmla="*/ 609600 w 4539916"/>
              <a:gd name="connsiteY109" fmla="*/ 625643 h 2999874"/>
              <a:gd name="connsiteX110" fmla="*/ 533400 w 4539916"/>
              <a:gd name="connsiteY110" fmla="*/ 573506 h 2999874"/>
              <a:gd name="connsiteX111" fmla="*/ 513348 w 4539916"/>
              <a:gd name="connsiteY111" fmla="*/ 529390 h 2999874"/>
              <a:gd name="connsiteX112" fmla="*/ 457200 w 4539916"/>
              <a:gd name="connsiteY112" fmla="*/ 521369 h 2999874"/>
              <a:gd name="connsiteX113" fmla="*/ 381000 w 4539916"/>
              <a:gd name="connsiteY113" fmla="*/ 549443 h 2999874"/>
              <a:gd name="connsiteX114" fmla="*/ 260684 w 4539916"/>
              <a:gd name="connsiteY114" fmla="*/ 433137 h 2999874"/>
              <a:gd name="connsiteX115" fmla="*/ 236621 w 4539916"/>
              <a:gd name="connsiteY115" fmla="*/ 449179 h 2999874"/>
              <a:gd name="connsiteX116" fmla="*/ 244642 w 4539916"/>
              <a:gd name="connsiteY116" fmla="*/ 537411 h 2999874"/>
              <a:gd name="connsiteX117" fmla="*/ 180474 w 4539916"/>
              <a:gd name="connsiteY117" fmla="*/ 673769 h 2999874"/>
              <a:gd name="connsiteX118" fmla="*/ 164432 w 4539916"/>
              <a:gd name="connsiteY118" fmla="*/ 713874 h 2999874"/>
              <a:gd name="connsiteX119" fmla="*/ 152400 w 4539916"/>
              <a:gd name="connsiteY119" fmla="*/ 737937 h 2999874"/>
              <a:gd name="connsiteX120" fmla="*/ 160421 w 4539916"/>
              <a:gd name="connsiteY120" fmla="*/ 786064 h 2999874"/>
              <a:gd name="connsiteX121" fmla="*/ 104274 w 4539916"/>
              <a:gd name="connsiteY121" fmla="*/ 798095 h 2999874"/>
              <a:gd name="connsiteX122" fmla="*/ 84221 w 4539916"/>
              <a:gd name="connsiteY122" fmla="*/ 790074 h 2999874"/>
              <a:gd name="connsiteX123" fmla="*/ 48126 w 4539916"/>
              <a:gd name="connsiteY123" fmla="*/ 757990 h 2999874"/>
              <a:gd name="connsiteX124" fmla="*/ 16042 w 4539916"/>
              <a:gd name="connsiteY124" fmla="*/ 890337 h 2999874"/>
              <a:gd name="connsiteX125" fmla="*/ 0 w 4539916"/>
              <a:gd name="connsiteY125" fmla="*/ 966537 h 2999874"/>
              <a:gd name="connsiteX126" fmla="*/ 4011 w 4539916"/>
              <a:gd name="connsiteY126" fmla="*/ 1034716 h 2999874"/>
              <a:gd name="connsiteX127" fmla="*/ 16042 w 4539916"/>
              <a:gd name="connsiteY127" fmla="*/ 1106906 h 2999874"/>
              <a:gd name="connsiteX128" fmla="*/ 48126 w 4539916"/>
              <a:gd name="connsiteY128" fmla="*/ 1163053 h 2999874"/>
              <a:gd name="connsiteX129" fmla="*/ 212558 w 4539916"/>
              <a:gd name="connsiteY129" fmla="*/ 1122948 h 2999874"/>
              <a:gd name="connsiteX130" fmla="*/ 256674 w 4539916"/>
              <a:gd name="connsiteY130" fmla="*/ 1143000 h 2999874"/>
              <a:gd name="connsiteX131" fmla="*/ 468430 w 4539916"/>
              <a:gd name="connsiteY131" fmla="*/ 1186314 h 2999874"/>
              <a:gd name="connsiteX0" fmla="*/ 376990 w 4539916"/>
              <a:gd name="connsiteY0" fmla="*/ 1094874 h 2999874"/>
              <a:gd name="connsiteX1" fmla="*/ 754185 w 4539916"/>
              <a:gd name="connsiteY1" fmla="*/ 453601 h 2999874"/>
              <a:gd name="connsiteX2" fmla="*/ 798712 w 4539916"/>
              <a:gd name="connsiteY2" fmla="*/ 474683 h 2999874"/>
              <a:gd name="connsiteX3" fmla="*/ 793467 w 4539916"/>
              <a:gd name="connsiteY3" fmla="*/ 612685 h 2999874"/>
              <a:gd name="connsiteX4" fmla="*/ 881700 w 4539916"/>
              <a:gd name="connsiteY4" fmla="*/ 719530 h 2999874"/>
              <a:gd name="connsiteX5" fmla="*/ 915223 w 4539916"/>
              <a:gd name="connsiteY5" fmla="*/ 896507 h 2999874"/>
              <a:gd name="connsiteX6" fmla="*/ 834190 w 4539916"/>
              <a:gd name="connsiteY6" fmla="*/ 1151022 h 2999874"/>
              <a:gd name="connsiteX7" fmla="*/ 862263 w 4539916"/>
              <a:gd name="connsiteY7" fmla="*/ 1163053 h 2999874"/>
              <a:gd name="connsiteX8" fmla="*/ 998621 w 4539916"/>
              <a:gd name="connsiteY8" fmla="*/ 1171074 h 2999874"/>
              <a:gd name="connsiteX9" fmla="*/ 1134979 w 4539916"/>
              <a:gd name="connsiteY9" fmla="*/ 1219200 h 2999874"/>
              <a:gd name="connsiteX10" fmla="*/ 1199148 w 4539916"/>
              <a:gd name="connsiteY10" fmla="*/ 1271337 h 2999874"/>
              <a:gd name="connsiteX11" fmla="*/ 1295400 w 4539916"/>
              <a:gd name="connsiteY11" fmla="*/ 1311443 h 2999874"/>
              <a:gd name="connsiteX12" fmla="*/ 1407695 w 4539916"/>
              <a:gd name="connsiteY12" fmla="*/ 1331495 h 2999874"/>
              <a:gd name="connsiteX13" fmla="*/ 1459832 w 4539916"/>
              <a:gd name="connsiteY13" fmla="*/ 1335506 h 2999874"/>
              <a:gd name="connsiteX14" fmla="*/ 1528011 w 4539916"/>
              <a:gd name="connsiteY14" fmla="*/ 1375611 h 2999874"/>
              <a:gd name="connsiteX15" fmla="*/ 1540042 w 4539916"/>
              <a:gd name="connsiteY15" fmla="*/ 1331495 h 2999874"/>
              <a:gd name="connsiteX16" fmla="*/ 1475874 w 4539916"/>
              <a:gd name="connsiteY16" fmla="*/ 1279358 h 2999874"/>
              <a:gd name="connsiteX17" fmla="*/ 1475874 w 4539916"/>
              <a:gd name="connsiteY17" fmla="*/ 1179095 h 2999874"/>
              <a:gd name="connsiteX18" fmla="*/ 1475874 w 4539916"/>
              <a:gd name="connsiteY18" fmla="*/ 1070811 h 2999874"/>
              <a:gd name="connsiteX19" fmla="*/ 1640305 w 4539916"/>
              <a:gd name="connsiteY19" fmla="*/ 1026695 h 2999874"/>
              <a:gd name="connsiteX20" fmla="*/ 1728537 w 4539916"/>
              <a:gd name="connsiteY20" fmla="*/ 962527 h 2999874"/>
              <a:gd name="connsiteX21" fmla="*/ 1788695 w 4539916"/>
              <a:gd name="connsiteY21" fmla="*/ 970548 h 2999874"/>
              <a:gd name="connsiteX22" fmla="*/ 1808748 w 4539916"/>
              <a:gd name="connsiteY22" fmla="*/ 946485 h 2999874"/>
              <a:gd name="connsiteX23" fmla="*/ 1800726 w 4539916"/>
              <a:gd name="connsiteY23" fmla="*/ 886327 h 2999874"/>
              <a:gd name="connsiteX24" fmla="*/ 1921042 w 4539916"/>
              <a:gd name="connsiteY24" fmla="*/ 906379 h 2999874"/>
              <a:gd name="connsiteX25" fmla="*/ 1933074 w 4539916"/>
              <a:gd name="connsiteY25" fmla="*/ 946485 h 2999874"/>
              <a:gd name="connsiteX26" fmla="*/ 2005263 w 4539916"/>
              <a:gd name="connsiteY26" fmla="*/ 882316 h 2999874"/>
              <a:gd name="connsiteX27" fmla="*/ 2077453 w 4539916"/>
              <a:gd name="connsiteY27" fmla="*/ 938464 h 2999874"/>
              <a:gd name="connsiteX28" fmla="*/ 2041358 w 4539916"/>
              <a:gd name="connsiteY28" fmla="*/ 1002632 h 2999874"/>
              <a:gd name="connsiteX29" fmla="*/ 2001253 w 4539916"/>
              <a:gd name="connsiteY29" fmla="*/ 1050758 h 2999874"/>
              <a:gd name="connsiteX30" fmla="*/ 1997242 w 4539916"/>
              <a:gd name="connsiteY30" fmla="*/ 1143000 h 2999874"/>
              <a:gd name="connsiteX31" fmla="*/ 2029326 w 4539916"/>
              <a:gd name="connsiteY31" fmla="*/ 1215190 h 2999874"/>
              <a:gd name="connsiteX32" fmla="*/ 2061411 w 4539916"/>
              <a:gd name="connsiteY32" fmla="*/ 1311443 h 2999874"/>
              <a:gd name="connsiteX33" fmla="*/ 2121569 w 4539916"/>
              <a:gd name="connsiteY33" fmla="*/ 1375611 h 2999874"/>
              <a:gd name="connsiteX34" fmla="*/ 2129590 w 4539916"/>
              <a:gd name="connsiteY34" fmla="*/ 1435769 h 2999874"/>
              <a:gd name="connsiteX35" fmla="*/ 2173705 w 4539916"/>
              <a:gd name="connsiteY35" fmla="*/ 1431758 h 2999874"/>
              <a:gd name="connsiteX36" fmla="*/ 2241884 w 4539916"/>
              <a:gd name="connsiteY36" fmla="*/ 1319464 h 2999874"/>
              <a:gd name="connsiteX37" fmla="*/ 2286000 w 4539916"/>
              <a:gd name="connsiteY37" fmla="*/ 1187116 h 2999874"/>
              <a:gd name="connsiteX38" fmla="*/ 2322095 w 4539916"/>
              <a:gd name="connsiteY38" fmla="*/ 1130969 h 2999874"/>
              <a:gd name="connsiteX39" fmla="*/ 2402305 w 4539916"/>
              <a:gd name="connsiteY39" fmla="*/ 1179095 h 2999874"/>
              <a:gd name="connsiteX40" fmla="*/ 2486526 w 4539916"/>
              <a:gd name="connsiteY40" fmla="*/ 1251285 h 2999874"/>
              <a:gd name="connsiteX41" fmla="*/ 2546684 w 4539916"/>
              <a:gd name="connsiteY41" fmla="*/ 1295400 h 2999874"/>
              <a:gd name="connsiteX42" fmla="*/ 2550695 w 4539916"/>
              <a:gd name="connsiteY42" fmla="*/ 1375611 h 2999874"/>
              <a:gd name="connsiteX43" fmla="*/ 2550695 w 4539916"/>
              <a:gd name="connsiteY43" fmla="*/ 1419727 h 2999874"/>
              <a:gd name="connsiteX44" fmla="*/ 2570748 w 4539916"/>
              <a:gd name="connsiteY44" fmla="*/ 1507958 h 2999874"/>
              <a:gd name="connsiteX45" fmla="*/ 2687053 w 4539916"/>
              <a:gd name="connsiteY45" fmla="*/ 1628274 h 2999874"/>
              <a:gd name="connsiteX46" fmla="*/ 2803358 w 4539916"/>
              <a:gd name="connsiteY46" fmla="*/ 1716506 h 2999874"/>
              <a:gd name="connsiteX47" fmla="*/ 2723148 w 4539916"/>
              <a:gd name="connsiteY47" fmla="*/ 1716506 h 2999874"/>
              <a:gd name="connsiteX48" fmla="*/ 2695074 w 4539916"/>
              <a:gd name="connsiteY48" fmla="*/ 1736558 h 2999874"/>
              <a:gd name="connsiteX49" fmla="*/ 2675021 w 4539916"/>
              <a:gd name="connsiteY49" fmla="*/ 1764632 h 2999874"/>
              <a:gd name="connsiteX50" fmla="*/ 2711116 w 4539916"/>
              <a:gd name="connsiteY50" fmla="*/ 1828800 h 2999874"/>
              <a:gd name="connsiteX51" fmla="*/ 2815390 w 4539916"/>
              <a:gd name="connsiteY51" fmla="*/ 1925053 h 2999874"/>
              <a:gd name="connsiteX52" fmla="*/ 2847474 w 4539916"/>
              <a:gd name="connsiteY52" fmla="*/ 1921043 h 2999874"/>
              <a:gd name="connsiteX53" fmla="*/ 2935705 w 4539916"/>
              <a:gd name="connsiteY53" fmla="*/ 2021306 h 2999874"/>
              <a:gd name="connsiteX54" fmla="*/ 3011905 w 4539916"/>
              <a:gd name="connsiteY54" fmla="*/ 2029327 h 2999874"/>
              <a:gd name="connsiteX55" fmla="*/ 3035969 w 4539916"/>
              <a:gd name="connsiteY55" fmla="*/ 2109537 h 2999874"/>
              <a:gd name="connsiteX56" fmla="*/ 3080084 w 4539916"/>
              <a:gd name="connsiteY56" fmla="*/ 2149643 h 2999874"/>
              <a:gd name="connsiteX57" fmla="*/ 3216442 w 4539916"/>
              <a:gd name="connsiteY57" fmla="*/ 2149643 h 2999874"/>
              <a:gd name="connsiteX58" fmla="*/ 3260558 w 4539916"/>
              <a:gd name="connsiteY58" fmla="*/ 2129590 h 2999874"/>
              <a:gd name="connsiteX59" fmla="*/ 3376863 w 4539916"/>
              <a:gd name="connsiteY59" fmla="*/ 2181727 h 2999874"/>
              <a:gd name="connsiteX60" fmla="*/ 3465095 w 4539916"/>
              <a:gd name="connsiteY60" fmla="*/ 2193758 h 2999874"/>
              <a:gd name="connsiteX61" fmla="*/ 3553326 w 4539916"/>
              <a:gd name="connsiteY61" fmla="*/ 2290011 h 2999874"/>
              <a:gd name="connsiteX62" fmla="*/ 3613484 w 4539916"/>
              <a:gd name="connsiteY62" fmla="*/ 2330116 h 2999874"/>
              <a:gd name="connsiteX63" fmla="*/ 3753853 w 4539916"/>
              <a:gd name="connsiteY63" fmla="*/ 2414337 h 2999874"/>
              <a:gd name="connsiteX64" fmla="*/ 3793958 w 4539916"/>
              <a:gd name="connsiteY64" fmla="*/ 2466474 h 2999874"/>
              <a:gd name="connsiteX65" fmla="*/ 3733800 w 4539916"/>
              <a:gd name="connsiteY65" fmla="*/ 2450432 h 2999874"/>
              <a:gd name="connsiteX66" fmla="*/ 3657600 w 4539916"/>
              <a:gd name="connsiteY66" fmla="*/ 2418348 h 2999874"/>
              <a:gd name="connsiteX67" fmla="*/ 3589421 w 4539916"/>
              <a:gd name="connsiteY67" fmla="*/ 2390274 h 2999874"/>
              <a:gd name="connsiteX68" fmla="*/ 3533274 w 4539916"/>
              <a:gd name="connsiteY68" fmla="*/ 2394285 h 2999874"/>
              <a:gd name="connsiteX69" fmla="*/ 3517232 w 4539916"/>
              <a:gd name="connsiteY69" fmla="*/ 2418348 h 2999874"/>
              <a:gd name="connsiteX70" fmla="*/ 3445042 w 4539916"/>
              <a:gd name="connsiteY70" fmla="*/ 2434390 h 2999874"/>
              <a:gd name="connsiteX71" fmla="*/ 3376863 w 4539916"/>
              <a:gd name="connsiteY71" fmla="*/ 2426369 h 2999874"/>
              <a:gd name="connsiteX72" fmla="*/ 3364832 w 4539916"/>
              <a:gd name="connsiteY72" fmla="*/ 2462464 h 2999874"/>
              <a:gd name="connsiteX73" fmla="*/ 3420979 w 4539916"/>
              <a:gd name="connsiteY73" fmla="*/ 2486527 h 2999874"/>
              <a:gd name="connsiteX74" fmla="*/ 3593432 w 4539916"/>
              <a:gd name="connsiteY74" fmla="*/ 2462464 h 2999874"/>
              <a:gd name="connsiteX75" fmla="*/ 3593432 w 4539916"/>
              <a:gd name="connsiteY75" fmla="*/ 2438400 h 2999874"/>
              <a:gd name="connsiteX76" fmla="*/ 3685674 w 4539916"/>
              <a:gd name="connsiteY76" fmla="*/ 2466474 h 2999874"/>
              <a:gd name="connsiteX77" fmla="*/ 3822032 w 4539916"/>
              <a:gd name="connsiteY77" fmla="*/ 2518611 h 2999874"/>
              <a:gd name="connsiteX78" fmla="*/ 3878179 w 4539916"/>
              <a:gd name="connsiteY78" fmla="*/ 2522622 h 2999874"/>
              <a:gd name="connsiteX79" fmla="*/ 3954379 w 4539916"/>
              <a:gd name="connsiteY79" fmla="*/ 2570748 h 2999874"/>
              <a:gd name="connsiteX80" fmla="*/ 4118811 w 4539916"/>
              <a:gd name="connsiteY80" fmla="*/ 2687053 h 2999874"/>
              <a:gd name="connsiteX81" fmla="*/ 4174958 w 4539916"/>
              <a:gd name="connsiteY81" fmla="*/ 2731169 h 2999874"/>
              <a:gd name="connsiteX82" fmla="*/ 4223084 w 4539916"/>
              <a:gd name="connsiteY82" fmla="*/ 2731169 h 2999874"/>
              <a:gd name="connsiteX83" fmla="*/ 4279232 w 4539916"/>
              <a:gd name="connsiteY83" fmla="*/ 2763253 h 2999874"/>
              <a:gd name="connsiteX84" fmla="*/ 4307305 w 4539916"/>
              <a:gd name="connsiteY84" fmla="*/ 2791327 h 2999874"/>
              <a:gd name="connsiteX85" fmla="*/ 4347411 w 4539916"/>
              <a:gd name="connsiteY85" fmla="*/ 2783306 h 2999874"/>
              <a:gd name="connsiteX86" fmla="*/ 4363453 w 4539916"/>
              <a:gd name="connsiteY86" fmla="*/ 2803358 h 2999874"/>
              <a:gd name="connsiteX87" fmla="*/ 4407569 w 4539916"/>
              <a:gd name="connsiteY87" fmla="*/ 2863516 h 2999874"/>
              <a:gd name="connsiteX88" fmla="*/ 4475748 w 4539916"/>
              <a:gd name="connsiteY88" fmla="*/ 2967790 h 2999874"/>
              <a:gd name="connsiteX89" fmla="*/ 4511842 w 4539916"/>
              <a:gd name="connsiteY89" fmla="*/ 2999874 h 2999874"/>
              <a:gd name="connsiteX90" fmla="*/ 4539916 w 4539916"/>
              <a:gd name="connsiteY90" fmla="*/ 2991853 h 2999874"/>
              <a:gd name="connsiteX91" fmla="*/ 4515853 w 4539916"/>
              <a:gd name="connsiteY91" fmla="*/ 0 h 2999874"/>
              <a:gd name="connsiteX92" fmla="*/ 340895 w 4539916"/>
              <a:gd name="connsiteY92" fmla="*/ 4011 h 2999874"/>
              <a:gd name="connsiteX93" fmla="*/ 352926 w 4539916"/>
              <a:gd name="connsiteY93" fmla="*/ 72190 h 2999874"/>
              <a:gd name="connsiteX94" fmla="*/ 332874 w 4539916"/>
              <a:gd name="connsiteY94" fmla="*/ 128337 h 2999874"/>
              <a:gd name="connsiteX95" fmla="*/ 421105 w 4539916"/>
              <a:gd name="connsiteY95" fmla="*/ 108285 h 2999874"/>
              <a:gd name="connsiteX96" fmla="*/ 461211 w 4539916"/>
              <a:gd name="connsiteY96" fmla="*/ 132348 h 2999874"/>
              <a:gd name="connsiteX97" fmla="*/ 497305 w 4539916"/>
              <a:gd name="connsiteY97" fmla="*/ 160422 h 2999874"/>
              <a:gd name="connsiteX98" fmla="*/ 485274 w 4539916"/>
              <a:gd name="connsiteY98" fmla="*/ 204537 h 2999874"/>
              <a:gd name="connsiteX99" fmla="*/ 549442 w 4539916"/>
              <a:gd name="connsiteY99" fmla="*/ 220579 h 2999874"/>
              <a:gd name="connsiteX100" fmla="*/ 621632 w 4539916"/>
              <a:gd name="connsiteY100" fmla="*/ 224590 h 2999874"/>
              <a:gd name="connsiteX101" fmla="*/ 677779 w 4539916"/>
              <a:gd name="connsiteY101" fmla="*/ 184485 h 2999874"/>
              <a:gd name="connsiteX102" fmla="*/ 749969 w 4539916"/>
              <a:gd name="connsiteY102" fmla="*/ 220579 h 2999874"/>
              <a:gd name="connsiteX103" fmla="*/ 689811 w 4539916"/>
              <a:gd name="connsiteY103" fmla="*/ 381000 h 2999874"/>
              <a:gd name="connsiteX104" fmla="*/ 733926 w 4539916"/>
              <a:gd name="connsiteY104" fmla="*/ 421106 h 2999874"/>
              <a:gd name="connsiteX105" fmla="*/ 713874 w 4539916"/>
              <a:gd name="connsiteY105" fmla="*/ 461211 h 2999874"/>
              <a:gd name="connsiteX106" fmla="*/ 633663 w 4539916"/>
              <a:gd name="connsiteY106" fmla="*/ 429127 h 2999874"/>
              <a:gd name="connsiteX107" fmla="*/ 609600 w 4539916"/>
              <a:gd name="connsiteY107" fmla="*/ 477253 h 2999874"/>
              <a:gd name="connsiteX108" fmla="*/ 633663 w 4539916"/>
              <a:gd name="connsiteY108" fmla="*/ 517358 h 2999874"/>
              <a:gd name="connsiteX109" fmla="*/ 609600 w 4539916"/>
              <a:gd name="connsiteY109" fmla="*/ 625643 h 2999874"/>
              <a:gd name="connsiteX110" fmla="*/ 533400 w 4539916"/>
              <a:gd name="connsiteY110" fmla="*/ 573506 h 2999874"/>
              <a:gd name="connsiteX111" fmla="*/ 513348 w 4539916"/>
              <a:gd name="connsiteY111" fmla="*/ 529390 h 2999874"/>
              <a:gd name="connsiteX112" fmla="*/ 457200 w 4539916"/>
              <a:gd name="connsiteY112" fmla="*/ 521369 h 2999874"/>
              <a:gd name="connsiteX113" fmla="*/ 381000 w 4539916"/>
              <a:gd name="connsiteY113" fmla="*/ 549443 h 2999874"/>
              <a:gd name="connsiteX114" fmla="*/ 260684 w 4539916"/>
              <a:gd name="connsiteY114" fmla="*/ 433137 h 2999874"/>
              <a:gd name="connsiteX115" fmla="*/ 236621 w 4539916"/>
              <a:gd name="connsiteY115" fmla="*/ 449179 h 2999874"/>
              <a:gd name="connsiteX116" fmla="*/ 244642 w 4539916"/>
              <a:gd name="connsiteY116" fmla="*/ 537411 h 2999874"/>
              <a:gd name="connsiteX117" fmla="*/ 180474 w 4539916"/>
              <a:gd name="connsiteY117" fmla="*/ 673769 h 2999874"/>
              <a:gd name="connsiteX118" fmla="*/ 164432 w 4539916"/>
              <a:gd name="connsiteY118" fmla="*/ 713874 h 2999874"/>
              <a:gd name="connsiteX119" fmla="*/ 152400 w 4539916"/>
              <a:gd name="connsiteY119" fmla="*/ 737937 h 2999874"/>
              <a:gd name="connsiteX120" fmla="*/ 160421 w 4539916"/>
              <a:gd name="connsiteY120" fmla="*/ 786064 h 2999874"/>
              <a:gd name="connsiteX121" fmla="*/ 104274 w 4539916"/>
              <a:gd name="connsiteY121" fmla="*/ 798095 h 2999874"/>
              <a:gd name="connsiteX122" fmla="*/ 84221 w 4539916"/>
              <a:gd name="connsiteY122" fmla="*/ 790074 h 2999874"/>
              <a:gd name="connsiteX123" fmla="*/ 48126 w 4539916"/>
              <a:gd name="connsiteY123" fmla="*/ 757990 h 2999874"/>
              <a:gd name="connsiteX124" fmla="*/ 16042 w 4539916"/>
              <a:gd name="connsiteY124" fmla="*/ 890337 h 2999874"/>
              <a:gd name="connsiteX125" fmla="*/ 0 w 4539916"/>
              <a:gd name="connsiteY125" fmla="*/ 966537 h 2999874"/>
              <a:gd name="connsiteX126" fmla="*/ 4011 w 4539916"/>
              <a:gd name="connsiteY126" fmla="*/ 1034716 h 2999874"/>
              <a:gd name="connsiteX127" fmla="*/ 16042 w 4539916"/>
              <a:gd name="connsiteY127" fmla="*/ 1106906 h 2999874"/>
              <a:gd name="connsiteX128" fmla="*/ 48126 w 4539916"/>
              <a:gd name="connsiteY128" fmla="*/ 1163053 h 2999874"/>
              <a:gd name="connsiteX129" fmla="*/ 212558 w 4539916"/>
              <a:gd name="connsiteY129" fmla="*/ 1122948 h 2999874"/>
              <a:gd name="connsiteX130" fmla="*/ 256674 w 4539916"/>
              <a:gd name="connsiteY130" fmla="*/ 1143000 h 2999874"/>
              <a:gd name="connsiteX131" fmla="*/ 468430 w 4539916"/>
              <a:gd name="connsiteY131" fmla="*/ 1186314 h 2999874"/>
              <a:gd name="connsiteX0" fmla="*/ 377601 w 4540527"/>
              <a:gd name="connsiteY0" fmla="*/ 1094874 h 2999874"/>
              <a:gd name="connsiteX1" fmla="*/ 754796 w 4540527"/>
              <a:gd name="connsiteY1" fmla="*/ 453601 h 2999874"/>
              <a:gd name="connsiteX2" fmla="*/ 799323 w 4540527"/>
              <a:gd name="connsiteY2" fmla="*/ 474683 h 2999874"/>
              <a:gd name="connsiteX3" fmla="*/ 794078 w 4540527"/>
              <a:gd name="connsiteY3" fmla="*/ 612685 h 2999874"/>
              <a:gd name="connsiteX4" fmla="*/ 882311 w 4540527"/>
              <a:gd name="connsiteY4" fmla="*/ 719530 h 2999874"/>
              <a:gd name="connsiteX5" fmla="*/ 915834 w 4540527"/>
              <a:gd name="connsiteY5" fmla="*/ 896507 h 2999874"/>
              <a:gd name="connsiteX6" fmla="*/ 834801 w 4540527"/>
              <a:gd name="connsiteY6" fmla="*/ 1151022 h 2999874"/>
              <a:gd name="connsiteX7" fmla="*/ 862874 w 4540527"/>
              <a:gd name="connsiteY7" fmla="*/ 1163053 h 2999874"/>
              <a:gd name="connsiteX8" fmla="*/ 999232 w 4540527"/>
              <a:gd name="connsiteY8" fmla="*/ 1171074 h 2999874"/>
              <a:gd name="connsiteX9" fmla="*/ 1135590 w 4540527"/>
              <a:gd name="connsiteY9" fmla="*/ 1219200 h 2999874"/>
              <a:gd name="connsiteX10" fmla="*/ 1199759 w 4540527"/>
              <a:gd name="connsiteY10" fmla="*/ 1271337 h 2999874"/>
              <a:gd name="connsiteX11" fmla="*/ 1296011 w 4540527"/>
              <a:gd name="connsiteY11" fmla="*/ 1311443 h 2999874"/>
              <a:gd name="connsiteX12" fmla="*/ 1408306 w 4540527"/>
              <a:gd name="connsiteY12" fmla="*/ 1331495 h 2999874"/>
              <a:gd name="connsiteX13" fmla="*/ 1460443 w 4540527"/>
              <a:gd name="connsiteY13" fmla="*/ 1335506 h 2999874"/>
              <a:gd name="connsiteX14" fmla="*/ 1528622 w 4540527"/>
              <a:gd name="connsiteY14" fmla="*/ 1375611 h 2999874"/>
              <a:gd name="connsiteX15" fmla="*/ 1540653 w 4540527"/>
              <a:gd name="connsiteY15" fmla="*/ 1331495 h 2999874"/>
              <a:gd name="connsiteX16" fmla="*/ 1476485 w 4540527"/>
              <a:gd name="connsiteY16" fmla="*/ 1279358 h 2999874"/>
              <a:gd name="connsiteX17" fmla="*/ 1476485 w 4540527"/>
              <a:gd name="connsiteY17" fmla="*/ 1179095 h 2999874"/>
              <a:gd name="connsiteX18" fmla="*/ 1476485 w 4540527"/>
              <a:gd name="connsiteY18" fmla="*/ 1070811 h 2999874"/>
              <a:gd name="connsiteX19" fmla="*/ 1640916 w 4540527"/>
              <a:gd name="connsiteY19" fmla="*/ 1026695 h 2999874"/>
              <a:gd name="connsiteX20" fmla="*/ 1729148 w 4540527"/>
              <a:gd name="connsiteY20" fmla="*/ 962527 h 2999874"/>
              <a:gd name="connsiteX21" fmla="*/ 1789306 w 4540527"/>
              <a:gd name="connsiteY21" fmla="*/ 970548 h 2999874"/>
              <a:gd name="connsiteX22" fmla="*/ 1809359 w 4540527"/>
              <a:gd name="connsiteY22" fmla="*/ 946485 h 2999874"/>
              <a:gd name="connsiteX23" fmla="*/ 1801337 w 4540527"/>
              <a:gd name="connsiteY23" fmla="*/ 886327 h 2999874"/>
              <a:gd name="connsiteX24" fmla="*/ 1921653 w 4540527"/>
              <a:gd name="connsiteY24" fmla="*/ 906379 h 2999874"/>
              <a:gd name="connsiteX25" fmla="*/ 1933685 w 4540527"/>
              <a:gd name="connsiteY25" fmla="*/ 946485 h 2999874"/>
              <a:gd name="connsiteX26" fmla="*/ 2005874 w 4540527"/>
              <a:gd name="connsiteY26" fmla="*/ 882316 h 2999874"/>
              <a:gd name="connsiteX27" fmla="*/ 2078064 w 4540527"/>
              <a:gd name="connsiteY27" fmla="*/ 938464 h 2999874"/>
              <a:gd name="connsiteX28" fmla="*/ 2041969 w 4540527"/>
              <a:gd name="connsiteY28" fmla="*/ 1002632 h 2999874"/>
              <a:gd name="connsiteX29" fmla="*/ 2001864 w 4540527"/>
              <a:gd name="connsiteY29" fmla="*/ 1050758 h 2999874"/>
              <a:gd name="connsiteX30" fmla="*/ 1997853 w 4540527"/>
              <a:gd name="connsiteY30" fmla="*/ 1143000 h 2999874"/>
              <a:gd name="connsiteX31" fmla="*/ 2029937 w 4540527"/>
              <a:gd name="connsiteY31" fmla="*/ 1215190 h 2999874"/>
              <a:gd name="connsiteX32" fmla="*/ 2062022 w 4540527"/>
              <a:gd name="connsiteY32" fmla="*/ 1311443 h 2999874"/>
              <a:gd name="connsiteX33" fmla="*/ 2122180 w 4540527"/>
              <a:gd name="connsiteY33" fmla="*/ 1375611 h 2999874"/>
              <a:gd name="connsiteX34" fmla="*/ 2130201 w 4540527"/>
              <a:gd name="connsiteY34" fmla="*/ 1435769 h 2999874"/>
              <a:gd name="connsiteX35" fmla="*/ 2174316 w 4540527"/>
              <a:gd name="connsiteY35" fmla="*/ 1431758 h 2999874"/>
              <a:gd name="connsiteX36" fmla="*/ 2242495 w 4540527"/>
              <a:gd name="connsiteY36" fmla="*/ 1319464 h 2999874"/>
              <a:gd name="connsiteX37" fmla="*/ 2286611 w 4540527"/>
              <a:gd name="connsiteY37" fmla="*/ 1187116 h 2999874"/>
              <a:gd name="connsiteX38" fmla="*/ 2322706 w 4540527"/>
              <a:gd name="connsiteY38" fmla="*/ 1130969 h 2999874"/>
              <a:gd name="connsiteX39" fmla="*/ 2402916 w 4540527"/>
              <a:gd name="connsiteY39" fmla="*/ 1179095 h 2999874"/>
              <a:gd name="connsiteX40" fmla="*/ 2487137 w 4540527"/>
              <a:gd name="connsiteY40" fmla="*/ 1251285 h 2999874"/>
              <a:gd name="connsiteX41" fmla="*/ 2547295 w 4540527"/>
              <a:gd name="connsiteY41" fmla="*/ 1295400 h 2999874"/>
              <a:gd name="connsiteX42" fmla="*/ 2551306 w 4540527"/>
              <a:gd name="connsiteY42" fmla="*/ 1375611 h 2999874"/>
              <a:gd name="connsiteX43" fmla="*/ 2551306 w 4540527"/>
              <a:gd name="connsiteY43" fmla="*/ 1419727 h 2999874"/>
              <a:gd name="connsiteX44" fmla="*/ 2571359 w 4540527"/>
              <a:gd name="connsiteY44" fmla="*/ 1507958 h 2999874"/>
              <a:gd name="connsiteX45" fmla="*/ 2687664 w 4540527"/>
              <a:gd name="connsiteY45" fmla="*/ 1628274 h 2999874"/>
              <a:gd name="connsiteX46" fmla="*/ 2803969 w 4540527"/>
              <a:gd name="connsiteY46" fmla="*/ 1716506 h 2999874"/>
              <a:gd name="connsiteX47" fmla="*/ 2723759 w 4540527"/>
              <a:gd name="connsiteY47" fmla="*/ 1716506 h 2999874"/>
              <a:gd name="connsiteX48" fmla="*/ 2695685 w 4540527"/>
              <a:gd name="connsiteY48" fmla="*/ 1736558 h 2999874"/>
              <a:gd name="connsiteX49" fmla="*/ 2675632 w 4540527"/>
              <a:gd name="connsiteY49" fmla="*/ 1764632 h 2999874"/>
              <a:gd name="connsiteX50" fmla="*/ 2711727 w 4540527"/>
              <a:gd name="connsiteY50" fmla="*/ 1828800 h 2999874"/>
              <a:gd name="connsiteX51" fmla="*/ 2816001 w 4540527"/>
              <a:gd name="connsiteY51" fmla="*/ 1925053 h 2999874"/>
              <a:gd name="connsiteX52" fmla="*/ 2848085 w 4540527"/>
              <a:gd name="connsiteY52" fmla="*/ 1921043 h 2999874"/>
              <a:gd name="connsiteX53" fmla="*/ 2936316 w 4540527"/>
              <a:gd name="connsiteY53" fmla="*/ 2021306 h 2999874"/>
              <a:gd name="connsiteX54" fmla="*/ 3012516 w 4540527"/>
              <a:gd name="connsiteY54" fmla="*/ 2029327 h 2999874"/>
              <a:gd name="connsiteX55" fmla="*/ 3036580 w 4540527"/>
              <a:gd name="connsiteY55" fmla="*/ 2109537 h 2999874"/>
              <a:gd name="connsiteX56" fmla="*/ 3080695 w 4540527"/>
              <a:gd name="connsiteY56" fmla="*/ 2149643 h 2999874"/>
              <a:gd name="connsiteX57" fmla="*/ 3217053 w 4540527"/>
              <a:gd name="connsiteY57" fmla="*/ 2149643 h 2999874"/>
              <a:gd name="connsiteX58" fmla="*/ 3261169 w 4540527"/>
              <a:gd name="connsiteY58" fmla="*/ 2129590 h 2999874"/>
              <a:gd name="connsiteX59" fmla="*/ 3377474 w 4540527"/>
              <a:gd name="connsiteY59" fmla="*/ 2181727 h 2999874"/>
              <a:gd name="connsiteX60" fmla="*/ 3465706 w 4540527"/>
              <a:gd name="connsiteY60" fmla="*/ 2193758 h 2999874"/>
              <a:gd name="connsiteX61" fmla="*/ 3553937 w 4540527"/>
              <a:gd name="connsiteY61" fmla="*/ 2290011 h 2999874"/>
              <a:gd name="connsiteX62" fmla="*/ 3614095 w 4540527"/>
              <a:gd name="connsiteY62" fmla="*/ 2330116 h 2999874"/>
              <a:gd name="connsiteX63" fmla="*/ 3754464 w 4540527"/>
              <a:gd name="connsiteY63" fmla="*/ 2414337 h 2999874"/>
              <a:gd name="connsiteX64" fmla="*/ 3794569 w 4540527"/>
              <a:gd name="connsiteY64" fmla="*/ 2466474 h 2999874"/>
              <a:gd name="connsiteX65" fmla="*/ 3734411 w 4540527"/>
              <a:gd name="connsiteY65" fmla="*/ 2450432 h 2999874"/>
              <a:gd name="connsiteX66" fmla="*/ 3658211 w 4540527"/>
              <a:gd name="connsiteY66" fmla="*/ 2418348 h 2999874"/>
              <a:gd name="connsiteX67" fmla="*/ 3590032 w 4540527"/>
              <a:gd name="connsiteY67" fmla="*/ 2390274 h 2999874"/>
              <a:gd name="connsiteX68" fmla="*/ 3533885 w 4540527"/>
              <a:gd name="connsiteY68" fmla="*/ 2394285 h 2999874"/>
              <a:gd name="connsiteX69" fmla="*/ 3517843 w 4540527"/>
              <a:gd name="connsiteY69" fmla="*/ 2418348 h 2999874"/>
              <a:gd name="connsiteX70" fmla="*/ 3445653 w 4540527"/>
              <a:gd name="connsiteY70" fmla="*/ 2434390 h 2999874"/>
              <a:gd name="connsiteX71" fmla="*/ 3377474 w 4540527"/>
              <a:gd name="connsiteY71" fmla="*/ 2426369 h 2999874"/>
              <a:gd name="connsiteX72" fmla="*/ 3365443 w 4540527"/>
              <a:gd name="connsiteY72" fmla="*/ 2462464 h 2999874"/>
              <a:gd name="connsiteX73" fmla="*/ 3421590 w 4540527"/>
              <a:gd name="connsiteY73" fmla="*/ 2486527 h 2999874"/>
              <a:gd name="connsiteX74" fmla="*/ 3594043 w 4540527"/>
              <a:gd name="connsiteY74" fmla="*/ 2462464 h 2999874"/>
              <a:gd name="connsiteX75" fmla="*/ 3594043 w 4540527"/>
              <a:gd name="connsiteY75" fmla="*/ 2438400 h 2999874"/>
              <a:gd name="connsiteX76" fmla="*/ 3686285 w 4540527"/>
              <a:gd name="connsiteY76" fmla="*/ 2466474 h 2999874"/>
              <a:gd name="connsiteX77" fmla="*/ 3822643 w 4540527"/>
              <a:gd name="connsiteY77" fmla="*/ 2518611 h 2999874"/>
              <a:gd name="connsiteX78" fmla="*/ 3878790 w 4540527"/>
              <a:gd name="connsiteY78" fmla="*/ 2522622 h 2999874"/>
              <a:gd name="connsiteX79" fmla="*/ 3954990 w 4540527"/>
              <a:gd name="connsiteY79" fmla="*/ 2570748 h 2999874"/>
              <a:gd name="connsiteX80" fmla="*/ 4119422 w 4540527"/>
              <a:gd name="connsiteY80" fmla="*/ 2687053 h 2999874"/>
              <a:gd name="connsiteX81" fmla="*/ 4175569 w 4540527"/>
              <a:gd name="connsiteY81" fmla="*/ 2731169 h 2999874"/>
              <a:gd name="connsiteX82" fmla="*/ 4223695 w 4540527"/>
              <a:gd name="connsiteY82" fmla="*/ 2731169 h 2999874"/>
              <a:gd name="connsiteX83" fmla="*/ 4279843 w 4540527"/>
              <a:gd name="connsiteY83" fmla="*/ 2763253 h 2999874"/>
              <a:gd name="connsiteX84" fmla="*/ 4307916 w 4540527"/>
              <a:gd name="connsiteY84" fmla="*/ 2791327 h 2999874"/>
              <a:gd name="connsiteX85" fmla="*/ 4348022 w 4540527"/>
              <a:gd name="connsiteY85" fmla="*/ 2783306 h 2999874"/>
              <a:gd name="connsiteX86" fmla="*/ 4364064 w 4540527"/>
              <a:gd name="connsiteY86" fmla="*/ 2803358 h 2999874"/>
              <a:gd name="connsiteX87" fmla="*/ 4408180 w 4540527"/>
              <a:gd name="connsiteY87" fmla="*/ 2863516 h 2999874"/>
              <a:gd name="connsiteX88" fmla="*/ 4476359 w 4540527"/>
              <a:gd name="connsiteY88" fmla="*/ 2967790 h 2999874"/>
              <a:gd name="connsiteX89" fmla="*/ 4512453 w 4540527"/>
              <a:gd name="connsiteY89" fmla="*/ 2999874 h 2999874"/>
              <a:gd name="connsiteX90" fmla="*/ 4540527 w 4540527"/>
              <a:gd name="connsiteY90" fmla="*/ 2991853 h 2999874"/>
              <a:gd name="connsiteX91" fmla="*/ 4516464 w 4540527"/>
              <a:gd name="connsiteY91" fmla="*/ 0 h 2999874"/>
              <a:gd name="connsiteX92" fmla="*/ 341506 w 4540527"/>
              <a:gd name="connsiteY92" fmla="*/ 4011 h 2999874"/>
              <a:gd name="connsiteX93" fmla="*/ 353537 w 4540527"/>
              <a:gd name="connsiteY93" fmla="*/ 72190 h 2999874"/>
              <a:gd name="connsiteX94" fmla="*/ 333485 w 4540527"/>
              <a:gd name="connsiteY94" fmla="*/ 128337 h 2999874"/>
              <a:gd name="connsiteX95" fmla="*/ 421716 w 4540527"/>
              <a:gd name="connsiteY95" fmla="*/ 108285 h 2999874"/>
              <a:gd name="connsiteX96" fmla="*/ 461822 w 4540527"/>
              <a:gd name="connsiteY96" fmla="*/ 132348 h 2999874"/>
              <a:gd name="connsiteX97" fmla="*/ 497916 w 4540527"/>
              <a:gd name="connsiteY97" fmla="*/ 160422 h 2999874"/>
              <a:gd name="connsiteX98" fmla="*/ 485885 w 4540527"/>
              <a:gd name="connsiteY98" fmla="*/ 204537 h 2999874"/>
              <a:gd name="connsiteX99" fmla="*/ 550053 w 4540527"/>
              <a:gd name="connsiteY99" fmla="*/ 220579 h 2999874"/>
              <a:gd name="connsiteX100" fmla="*/ 622243 w 4540527"/>
              <a:gd name="connsiteY100" fmla="*/ 224590 h 2999874"/>
              <a:gd name="connsiteX101" fmla="*/ 678390 w 4540527"/>
              <a:gd name="connsiteY101" fmla="*/ 184485 h 2999874"/>
              <a:gd name="connsiteX102" fmla="*/ 750580 w 4540527"/>
              <a:gd name="connsiteY102" fmla="*/ 220579 h 2999874"/>
              <a:gd name="connsiteX103" fmla="*/ 690422 w 4540527"/>
              <a:gd name="connsiteY103" fmla="*/ 381000 h 2999874"/>
              <a:gd name="connsiteX104" fmla="*/ 734537 w 4540527"/>
              <a:gd name="connsiteY104" fmla="*/ 421106 h 2999874"/>
              <a:gd name="connsiteX105" fmla="*/ 714485 w 4540527"/>
              <a:gd name="connsiteY105" fmla="*/ 461211 h 2999874"/>
              <a:gd name="connsiteX106" fmla="*/ 634274 w 4540527"/>
              <a:gd name="connsiteY106" fmla="*/ 429127 h 2999874"/>
              <a:gd name="connsiteX107" fmla="*/ 610211 w 4540527"/>
              <a:gd name="connsiteY107" fmla="*/ 477253 h 2999874"/>
              <a:gd name="connsiteX108" fmla="*/ 634274 w 4540527"/>
              <a:gd name="connsiteY108" fmla="*/ 517358 h 2999874"/>
              <a:gd name="connsiteX109" fmla="*/ 610211 w 4540527"/>
              <a:gd name="connsiteY109" fmla="*/ 625643 h 2999874"/>
              <a:gd name="connsiteX110" fmla="*/ 534011 w 4540527"/>
              <a:gd name="connsiteY110" fmla="*/ 573506 h 2999874"/>
              <a:gd name="connsiteX111" fmla="*/ 513959 w 4540527"/>
              <a:gd name="connsiteY111" fmla="*/ 529390 h 2999874"/>
              <a:gd name="connsiteX112" fmla="*/ 457811 w 4540527"/>
              <a:gd name="connsiteY112" fmla="*/ 521369 h 2999874"/>
              <a:gd name="connsiteX113" fmla="*/ 381611 w 4540527"/>
              <a:gd name="connsiteY113" fmla="*/ 549443 h 2999874"/>
              <a:gd name="connsiteX114" fmla="*/ 261295 w 4540527"/>
              <a:gd name="connsiteY114" fmla="*/ 433137 h 2999874"/>
              <a:gd name="connsiteX115" fmla="*/ 237232 w 4540527"/>
              <a:gd name="connsiteY115" fmla="*/ 449179 h 2999874"/>
              <a:gd name="connsiteX116" fmla="*/ 245253 w 4540527"/>
              <a:gd name="connsiteY116" fmla="*/ 537411 h 2999874"/>
              <a:gd name="connsiteX117" fmla="*/ 181085 w 4540527"/>
              <a:gd name="connsiteY117" fmla="*/ 673769 h 2999874"/>
              <a:gd name="connsiteX118" fmla="*/ 165043 w 4540527"/>
              <a:gd name="connsiteY118" fmla="*/ 713874 h 2999874"/>
              <a:gd name="connsiteX119" fmla="*/ 153011 w 4540527"/>
              <a:gd name="connsiteY119" fmla="*/ 737937 h 2999874"/>
              <a:gd name="connsiteX120" fmla="*/ 161032 w 4540527"/>
              <a:gd name="connsiteY120" fmla="*/ 786064 h 2999874"/>
              <a:gd name="connsiteX121" fmla="*/ 104885 w 4540527"/>
              <a:gd name="connsiteY121" fmla="*/ 798095 h 2999874"/>
              <a:gd name="connsiteX122" fmla="*/ 84832 w 4540527"/>
              <a:gd name="connsiteY122" fmla="*/ 790074 h 2999874"/>
              <a:gd name="connsiteX123" fmla="*/ 48737 w 4540527"/>
              <a:gd name="connsiteY123" fmla="*/ 757990 h 2999874"/>
              <a:gd name="connsiteX124" fmla="*/ 16653 w 4540527"/>
              <a:gd name="connsiteY124" fmla="*/ 890337 h 2999874"/>
              <a:gd name="connsiteX125" fmla="*/ 611 w 4540527"/>
              <a:gd name="connsiteY125" fmla="*/ 966537 h 2999874"/>
              <a:gd name="connsiteX126" fmla="*/ 4622 w 4540527"/>
              <a:gd name="connsiteY126" fmla="*/ 1034716 h 2999874"/>
              <a:gd name="connsiteX127" fmla="*/ 16653 w 4540527"/>
              <a:gd name="connsiteY127" fmla="*/ 1106906 h 2999874"/>
              <a:gd name="connsiteX128" fmla="*/ 48737 w 4540527"/>
              <a:gd name="connsiteY128" fmla="*/ 1163053 h 2999874"/>
              <a:gd name="connsiteX129" fmla="*/ 213169 w 4540527"/>
              <a:gd name="connsiteY129" fmla="*/ 1122948 h 2999874"/>
              <a:gd name="connsiteX130" fmla="*/ 257285 w 4540527"/>
              <a:gd name="connsiteY130" fmla="*/ 1143000 h 2999874"/>
              <a:gd name="connsiteX131" fmla="*/ 469041 w 4540527"/>
              <a:gd name="connsiteY131" fmla="*/ 1186314 h 2999874"/>
              <a:gd name="connsiteX0" fmla="*/ 377601 w 4540527"/>
              <a:gd name="connsiteY0" fmla="*/ 1094874 h 2999874"/>
              <a:gd name="connsiteX1" fmla="*/ 754796 w 4540527"/>
              <a:gd name="connsiteY1" fmla="*/ 453601 h 2999874"/>
              <a:gd name="connsiteX2" fmla="*/ 799323 w 4540527"/>
              <a:gd name="connsiteY2" fmla="*/ 474683 h 2999874"/>
              <a:gd name="connsiteX3" fmla="*/ 794078 w 4540527"/>
              <a:gd name="connsiteY3" fmla="*/ 612685 h 2999874"/>
              <a:gd name="connsiteX4" fmla="*/ 882311 w 4540527"/>
              <a:gd name="connsiteY4" fmla="*/ 719530 h 2999874"/>
              <a:gd name="connsiteX5" fmla="*/ 915834 w 4540527"/>
              <a:gd name="connsiteY5" fmla="*/ 896507 h 2999874"/>
              <a:gd name="connsiteX6" fmla="*/ 834801 w 4540527"/>
              <a:gd name="connsiteY6" fmla="*/ 1151022 h 2999874"/>
              <a:gd name="connsiteX7" fmla="*/ 862874 w 4540527"/>
              <a:gd name="connsiteY7" fmla="*/ 1163053 h 2999874"/>
              <a:gd name="connsiteX8" fmla="*/ 999232 w 4540527"/>
              <a:gd name="connsiteY8" fmla="*/ 1171074 h 2999874"/>
              <a:gd name="connsiteX9" fmla="*/ 1135590 w 4540527"/>
              <a:gd name="connsiteY9" fmla="*/ 1219200 h 2999874"/>
              <a:gd name="connsiteX10" fmla="*/ 1199759 w 4540527"/>
              <a:gd name="connsiteY10" fmla="*/ 1271337 h 2999874"/>
              <a:gd name="connsiteX11" fmla="*/ 1296011 w 4540527"/>
              <a:gd name="connsiteY11" fmla="*/ 1311443 h 2999874"/>
              <a:gd name="connsiteX12" fmla="*/ 1408306 w 4540527"/>
              <a:gd name="connsiteY12" fmla="*/ 1331495 h 2999874"/>
              <a:gd name="connsiteX13" fmla="*/ 1460443 w 4540527"/>
              <a:gd name="connsiteY13" fmla="*/ 1335506 h 2999874"/>
              <a:gd name="connsiteX14" fmla="*/ 1528622 w 4540527"/>
              <a:gd name="connsiteY14" fmla="*/ 1375611 h 2999874"/>
              <a:gd name="connsiteX15" fmla="*/ 1540653 w 4540527"/>
              <a:gd name="connsiteY15" fmla="*/ 1331495 h 2999874"/>
              <a:gd name="connsiteX16" fmla="*/ 1476485 w 4540527"/>
              <a:gd name="connsiteY16" fmla="*/ 1279358 h 2999874"/>
              <a:gd name="connsiteX17" fmla="*/ 1476485 w 4540527"/>
              <a:gd name="connsiteY17" fmla="*/ 1179095 h 2999874"/>
              <a:gd name="connsiteX18" fmla="*/ 1476485 w 4540527"/>
              <a:gd name="connsiteY18" fmla="*/ 1070811 h 2999874"/>
              <a:gd name="connsiteX19" fmla="*/ 1640916 w 4540527"/>
              <a:gd name="connsiteY19" fmla="*/ 1026695 h 2999874"/>
              <a:gd name="connsiteX20" fmla="*/ 1729148 w 4540527"/>
              <a:gd name="connsiteY20" fmla="*/ 962527 h 2999874"/>
              <a:gd name="connsiteX21" fmla="*/ 1789306 w 4540527"/>
              <a:gd name="connsiteY21" fmla="*/ 970548 h 2999874"/>
              <a:gd name="connsiteX22" fmla="*/ 1809359 w 4540527"/>
              <a:gd name="connsiteY22" fmla="*/ 946485 h 2999874"/>
              <a:gd name="connsiteX23" fmla="*/ 1801337 w 4540527"/>
              <a:gd name="connsiteY23" fmla="*/ 886327 h 2999874"/>
              <a:gd name="connsiteX24" fmla="*/ 1921653 w 4540527"/>
              <a:gd name="connsiteY24" fmla="*/ 906379 h 2999874"/>
              <a:gd name="connsiteX25" fmla="*/ 1933685 w 4540527"/>
              <a:gd name="connsiteY25" fmla="*/ 946485 h 2999874"/>
              <a:gd name="connsiteX26" fmla="*/ 2005874 w 4540527"/>
              <a:gd name="connsiteY26" fmla="*/ 882316 h 2999874"/>
              <a:gd name="connsiteX27" fmla="*/ 2078064 w 4540527"/>
              <a:gd name="connsiteY27" fmla="*/ 938464 h 2999874"/>
              <a:gd name="connsiteX28" fmla="*/ 2041969 w 4540527"/>
              <a:gd name="connsiteY28" fmla="*/ 1002632 h 2999874"/>
              <a:gd name="connsiteX29" fmla="*/ 2001864 w 4540527"/>
              <a:gd name="connsiteY29" fmla="*/ 1050758 h 2999874"/>
              <a:gd name="connsiteX30" fmla="*/ 1997853 w 4540527"/>
              <a:gd name="connsiteY30" fmla="*/ 1143000 h 2999874"/>
              <a:gd name="connsiteX31" fmla="*/ 2029937 w 4540527"/>
              <a:gd name="connsiteY31" fmla="*/ 1215190 h 2999874"/>
              <a:gd name="connsiteX32" fmla="*/ 2062022 w 4540527"/>
              <a:gd name="connsiteY32" fmla="*/ 1311443 h 2999874"/>
              <a:gd name="connsiteX33" fmla="*/ 2122180 w 4540527"/>
              <a:gd name="connsiteY33" fmla="*/ 1375611 h 2999874"/>
              <a:gd name="connsiteX34" fmla="*/ 2130201 w 4540527"/>
              <a:gd name="connsiteY34" fmla="*/ 1435769 h 2999874"/>
              <a:gd name="connsiteX35" fmla="*/ 2174316 w 4540527"/>
              <a:gd name="connsiteY35" fmla="*/ 1431758 h 2999874"/>
              <a:gd name="connsiteX36" fmla="*/ 2242495 w 4540527"/>
              <a:gd name="connsiteY36" fmla="*/ 1319464 h 2999874"/>
              <a:gd name="connsiteX37" fmla="*/ 2286611 w 4540527"/>
              <a:gd name="connsiteY37" fmla="*/ 1187116 h 2999874"/>
              <a:gd name="connsiteX38" fmla="*/ 2322706 w 4540527"/>
              <a:gd name="connsiteY38" fmla="*/ 1130969 h 2999874"/>
              <a:gd name="connsiteX39" fmla="*/ 2402916 w 4540527"/>
              <a:gd name="connsiteY39" fmla="*/ 1179095 h 2999874"/>
              <a:gd name="connsiteX40" fmla="*/ 2487137 w 4540527"/>
              <a:gd name="connsiteY40" fmla="*/ 1251285 h 2999874"/>
              <a:gd name="connsiteX41" fmla="*/ 2547295 w 4540527"/>
              <a:gd name="connsiteY41" fmla="*/ 1295400 h 2999874"/>
              <a:gd name="connsiteX42" fmla="*/ 2551306 w 4540527"/>
              <a:gd name="connsiteY42" fmla="*/ 1375611 h 2999874"/>
              <a:gd name="connsiteX43" fmla="*/ 2551306 w 4540527"/>
              <a:gd name="connsiteY43" fmla="*/ 1419727 h 2999874"/>
              <a:gd name="connsiteX44" fmla="*/ 2571359 w 4540527"/>
              <a:gd name="connsiteY44" fmla="*/ 1507958 h 2999874"/>
              <a:gd name="connsiteX45" fmla="*/ 2687664 w 4540527"/>
              <a:gd name="connsiteY45" fmla="*/ 1628274 h 2999874"/>
              <a:gd name="connsiteX46" fmla="*/ 2803969 w 4540527"/>
              <a:gd name="connsiteY46" fmla="*/ 1716506 h 2999874"/>
              <a:gd name="connsiteX47" fmla="*/ 2723759 w 4540527"/>
              <a:gd name="connsiteY47" fmla="*/ 1716506 h 2999874"/>
              <a:gd name="connsiteX48" fmla="*/ 2695685 w 4540527"/>
              <a:gd name="connsiteY48" fmla="*/ 1736558 h 2999874"/>
              <a:gd name="connsiteX49" fmla="*/ 2675632 w 4540527"/>
              <a:gd name="connsiteY49" fmla="*/ 1764632 h 2999874"/>
              <a:gd name="connsiteX50" fmla="*/ 2711727 w 4540527"/>
              <a:gd name="connsiteY50" fmla="*/ 1828800 h 2999874"/>
              <a:gd name="connsiteX51" fmla="*/ 2816001 w 4540527"/>
              <a:gd name="connsiteY51" fmla="*/ 1925053 h 2999874"/>
              <a:gd name="connsiteX52" fmla="*/ 2848085 w 4540527"/>
              <a:gd name="connsiteY52" fmla="*/ 1921043 h 2999874"/>
              <a:gd name="connsiteX53" fmla="*/ 2936316 w 4540527"/>
              <a:gd name="connsiteY53" fmla="*/ 2021306 h 2999874"/>
              <a:gd name="connsiteX54" fmla="*/ 3012516 w 4540527"/>
              <a:gd name="connsiteY54" fmla="*/ 2029327 h 2999874"/>
              <a:gd name="connsiteX55" fmla="*/ 3036580 w 4540527"/>
              <a:gd name="connsiteY55" fmla="*/ 2109537 h 2999874"/>
              <a:gd name="connsiteX56" fmla="*/ 3080695 w 4540527"/>
              <a:gd name="connsiteY56" fmla="*/ 2149643 h 2999874"/>
              <a:gd name="connsiteX57" fmla="*/ 3217053 w 4540527"/>
              <a:gd name="connsiteY57" fmla="*/ 2149643 h 2999874"/>
              <a:gd name="connsiteX58" fmla="*/ 3261169 w 4540527"/>
              <a:gd name="connsiteY58" fmla="*/ 2129590 h 2999874"/>
              <a:gd name="connsiteX59" fmla="*/ 3377474 w 4540527"/>
              <a:gd name="connsiteY59" fmla="*/ 2181727 h 2999874"/>
              <a:gd name="connsiteX60" fmla="*/ 3465706 w 4540527"/>
              <a:gd name="connsiteY60" fmla="*/ 2193758 h 2999874"/>
              <a:gd name="connsiteX61" fmla="*/ 3553937 w 4540527"/>
              <a:gd name="connsiteY61" fmla="*/ 2290011 h 2999874"/>
              <a:gd name="connsiteX62" fmla="*/ 3614095 w 4540527"/>
              <a:gd name="connsiteY62" fmla="*/ 2330116 h 2999874"/>
              <a:gd name="connsiteX63" fmla="*/ 3754464 w 4540527"/>
              <a:gd name="connsiteY63" fmla="*/ 2414337 h 2999874"/>
              <a:gd name="connsiteX64" fmla="*/ 3794569 w 4540527"/>
              <a:gd name="connsiteY64" fmla="*/ 2466474 h 2999874"/>
              <a:gd name="connsiteX65" fmla="*/ 3734411 w 4540527"/>
              <a:gd name="connsiteY65" fmla="*/ 2450432 h 2999874"/>
              <a:gd name="connsiteX66" fmla="*/ 3658211 w 4540527"/>
              <a:gd name="connsiteY66" fmla="*/ 2418348 h 2999874"/>
              <a:gd name="connsiteX67" fmla="*/ 3590032 w 4540527"/>
              <a:gd name="connsiteY67" fmla="*/ 2390274 h 2999874"/>
              <a:gd name="connsiteX68" fmla="*/ 3533885 w 4540527"/>
              <a:gd name="connsiteY68" fmla="*/ 2394285 h 2999874"/>
              <a:gd name="connsiteX69" fmla="*/ 3517843 w 4540527"/>
              <a:gd name="connsiteY69" fmla="*/ 2418348 h 2999874"/>
              <a:gd name="connsiteX70" fmla="*/ 3445653 w 4540527"/>
              <a:gd name="connsiteY70" fmla="*/ 2434390 h 2999874"/>
              <a:gd name="connsiteX71" fmla="*/ 3377474 w 4540527"/>
              <a:gd name="connsiteY71" fmla="*/ 2426369 h 2999874"/>
              <a:gd name="connsiteX72" fmla="*/ 3365443 w 4540527"/>
              <a:gd name="connsiteY72" fmla="*/ 2462464 h 2999874"/>
              <a:gd name="connsiteX73" fmla="*/ 3421590 w 4540527"/>
              <a:gd name="connsiteY73" fmla="*/ 2486527 h 2999874"/>
              <a:gd name="connsiteX74" fmla="*/ 3594043 w 4540527"/>
              <a:gd name="connsiteY74" fmla="*/ 2462464 h 2999874"/>
              <a:gd name="connsiteX75" fmla="*/ 3594043 w 4540527"/>
              <a:gd name="connsiteY75" fmla="*/ 2438400 h 2999874"/>
              <a:gd name="connsiteX76" fmla="*/ 3686285 w 4540527"/>
              <a:gd name="connsiteY76" fmla="*/ 2466474 h 2999874"/>
              <a:gd name="connsiteX77" fmla="*/ 3822643 w 4540527"/>
              <a:gd name="connsiteY77" fmla="*/ 2518611 h 2999874"/>
              <a:gd name="connsiteX78" fmla="*/ 3878790 w 4540527"/>
              <a:gd name="connsiteY78" fmla="*/ 2522622 h 2999874"/>
              <a:gd name="connsiteX79" fmla="*/ 3954990 w 4540527"/>
              <a:gd name="connsiteY79" fmla="*/ 2570748 h 2999874"/>
              <a:gd name="connsiteX80" fmla="*/ 4119422 w 4540527"/>
              <a:gd name="connsiteY80" fmla="*/ 2687053 h 2999874"/>
              <a:gd name="connsiteX81" fmla="*/ 4175569 w 4540527"/>
              <a:gd name="connsiteY81" fmla="*/ 2731169 h 2999874"/>
              <a:gd name="connsiteX82" fmla="*/ 4223695 w 4540527"/>
              <a:gd name="connsiteY82" fmla="*/ 2731169 h 2999874"/>
              <a:gd name="connsiteX83" fmla="*/ 4279843 w 4540527"/>
              <a:gd name="connsiteY83" fmla="*/ 2763253 h 2999874"/>
              <a:gd name="connsiteX84" fmla="*/ 4307916 w 4540527"/>
              <a:gd name="connsiteY84" fmla="*/ 2791327 h 2999874"/>
              <a:gd name="connsiteX85" fmla="*/ 4348022 w 4540527"/>
              <a:gd name="connsiteY85" fmla="*/ 2783306 h 2999874"/>
              <a:gd name="connsiteX86" fmla="*/ 4364064 w 4540527"/>
              <a:gd name="connsiteY86" fmla="*/ 2803358 h 2999874"/>
              <a:gd name="connsiteX87" fmla="*/ 4408180 w 4540527"/>
              <a:gd name="connsiteY87" fmla="*/ 2863516 h 2999874"/>
              <a:gd name="connsiteX88" fmla="*/ 4476359 w 4540527"/>
              <a:gd name="connsiteY88" fmla="*/ 2967790 h 2999874"/>
              <a:gd name="connsiteX89" fmla="*/ 4512453 w 4540527"/>
              <a:gd name="connsiteY89" fmla="*/ 2999874 h 2999874"/>
              <a:gd name="connsiteX90" fmla="*/ 4540527 w 4540527"/>
              <a:gd name="connsiteY90" fmla="*/ 2991853 h 2999874"/>
              <a:gd name="connsiteX91" fmla="*/ 4516464 w 4540527"/>
              <a:gd name="connsiteY91" fmla="*/ 0 h 2999874"/>
              <a:gd name="connsiteX92" fmla="*/ 341506 w 4540527"/>
              <a:gd name="connsiteY92" fmla="*/ 4011 h 2999874"/>
              <a:gd name="connsiteX93" fmla="*/ 353537 w 4540527"/>
              <a:gd name="connsiteY93" fmla="*/ 72190 h 2999874"/>
              <a:gd name="connsiteX94" fmla="*/ 333485 w 4540527"/>
              <a:gd name="connsiteY94" fmla="*/ 128337 h 2999874"/>
              <a:gd name="connsiteX95" fmla="*/ 421716 w 4540527"/>
              <a:gd name="connsiteY95" fmla="*/ 108285 h 2999874"/>
              <a:gd name="connsiteX96" fmla="*/ 461822 w 4540527"/>
              <a:gd name="connsiteY96" fmla="*/ 132348 h 2999874"/>
              <a:gd name="connsiteX97" fmla="*/ 497916 w 4540527"/>
              <a:gd name="connsiteY97" fmla="*/ 160422 h 2999874"/>
              <a:gd name="connsiteX98" fmla="*/ 485885 w 4540527"/>
              <a:gd name="connsiteY98" fmla="*/ 204537 h 2999874"/>
              <a:gd name="connsiteX99" fmla="*/ 550053 w 4540527"/>
              <a:gd name="connsiteY99" fmla="*/ 220579 h 2999874"/>
              <a:gd name="connsiteX100" fmla="*/ 622243 w 4540527"/>
              <a:gd name="connsiteY100" fmla="*/ 224590 h 2999874"/>
              <a:gd name="connsiteX101" fmla="*/ 678390 w 4540527"/>
              <a:gd name="connsiteY101" fmla="*/ 184485 h 2999874"/>
              <a:gd name="connsiteX102" fmla="*/ 750580 w 4540527"/>
              <a:gd name="connsiteY102" fmla="*/ 220579 h 2999874"/>
              <a:gd name="connsiteX103" fmla="*/ 690422 w 4540527"/>
              <a:gd name="connsiteY103" fmla="*/ 381000 h 2999874"/>
              <a:gd name="connsiteX104" fmla="*/ 734537 w 4540527"/>
              <a:gd name="connsiteY104" fmla="*/ 421106 h 2999874"/>
              <a:gd name="connsiteX105" fmla="*/ 634274 w 4540527"/>
              <a:gd name="connsiteY105" fmla="*/ 429127 h 2999874"/>
              <a:gd name="connsiteX106" fmla="*/ 610211 w 4540527"/>
              <a:gd name="connsiteY106" fmla="*/ 477253 h 2999874"/>
              <a:gd name="connsiteX107" fmla="*/ 634274 w 4540527"/>
              <a:gd name="connsiteY107" fmla="*/ 517358 h 2999874"/>
              <a:gd name="connsiteX108" fmla="*/ 610211 w 4540527"/>
              <a:gd name="connsiteY108" fmla="*/ 625643 h 2999874"/>
              <a:gd name="connsiteX109" fmla="*/ 534011 w 4540527"/>
              <a:gd name="connsiteY109" fmla="*/ 573506 h 2999874"/>
              <a:gd name="connsiteX110" fmla="*/ 513959 w 4540527"/>
              <a:gd name="connsiteY110" fmla="*/ 529390 h 2999874"/>
              <a:gd name="connsiteX111" fmla="*/ 457811 w 4540527"/>
              <a:gd name="connsiteY111" fmla="*/ 521369 h 2999874"/>
              <a:gd name="connsiteX112" fmla="*/ 381611 w 4540527"/>
              <a:gd name="connsiteY112" fmla="*/ 549443 h 2999874"/>
              <a:gd name="connsiteX113" fmla="*/ 261295 w 4540527"/>
              <a:gd name="connsiteY113" fmla="*/ 433137 h 2999874"/>
              <a:gd name="connsiteX114" fmla="*/ 237232 w 4540527"/>
              <a:gd name="connsiteY114" fmla="*/ 449179 h 2999874"/>
              <a:gd name="connsiteX115" fmla="*/ 245253 w 4540527"/>
              <a:gd name="connsiteY115" fmla="*/ 537411 h 2999874"/>
              <a:gd name="connsiteX116" fmla="*/ 181085 w 4540527"/>
              <a:gd name="connsiteY116" fmla="*/ 673769 h 2999874"/>
              <a:gd name="connsiteX117" fmla="*/ 165043 w 4540527"/>
              <a:gd name="connsiteY117" fmla="*/ 713874 h 2999874"/>
              <a:gd name="connsiteX118" fmla="*/ 153011 w 4540527"/>
              <a:gd name="connsiteY118" fmla="*/ 737937 h 2999874"/>
              <a:gd name="connsiteX119" fmla="*/ 161032 w 4540527"/>
              <a:gd name="connsiteY119" fmla="*/ 786064 h 2999874"/>
              <a:gd name="connsiteX120" fmla="*/ 104885 w 4540527"/>
              <a:gd name="connsiteY120" fmla="*/ 798095 h 2999874"/>
              <a:gd name="connsiteX121" fmla="*/ 84832 w 4540527"/>
              <a:gd name="connsiteY121" fmla="*/ 790074 h 2999874"/>
              <a:gd name="connsiteX122" fmla="*/ 48737 w 4540527"/>
              <a:gd name="connsiteY122" fmla="*/ 757990 h 2999874"/>
              <a:gd name="connsiteX123" fmla="*/ 16653 w 4540527"/>
              <a:gd name="connsiteY123" fmla="*/ 890337 h 2999874"/>
              <a:gd name="connsiteX124" fmla="*/ 611 w 4540527"/>
              <a:gd name="connsiteY124" fmla="*/ 966537 h 2999874"/>
              <a:gd name="connsiteX125" fmla="*/ 4622 w 4540527"/>
              <a:gd name="connsiteY125" fmla="*/ 1034716 h 2999874"/>
              <a:gd name="connsiteX126" fmla="*/ 16653 w 4540527"/>
              <a:gd name="connsiteY126" fmla="*/ 1106906 h 2999874"/>
              <a:gd name="connsiteX127" fmla="*/ 48737 w 4540527"/>
              <a:gd name="connsiteY127" fmla="*/ 1163053 h 2999874"/>
              <a:gd name="connsiteX128" fmla="*/ 213169 w 4540527"/>
              <a:gd name="connsiteY128" fmla="*/ 1122948 h 2999874"/>
              <a:gd name="connsiteX129" fmla="*/ 257285 w 4540527"/>
              <a:gd name="connsiteY129" fmla="*/ 1143000 h 2999874"/>
              <a:gd name="connsiteX130" fmla="*/ 469041 w 4540527"/>
              <a:gd name="connsiteY130" fmla="*/ 1186314 h 2999874"/>
              <a:gd name="connsiteX0" fmla="*/ 377601 w 4540527"/>
              <a:gd name="connsiteY0" fmla="*/ 1094874 h 2999874"/>
              <a:gd name="connsiteX1" fmla="*/ 799323 w 4540527"/>
              <a:gd name="connsiteY1" fmla="*/ 474683 h 2999874"/>
              <a:gd name="connsiteX2" fmla="*/ 794078 w 4540527"/>
              <a:gd name="connsiteY2" fmla="*/ 612685 h 2999874"/>
              <a:gd name="connsiteX3" fmla="*/ 882311 w 4540527"/>
              <a:gd name="connsiteY3" fmla="*/ 719530 h 2999874"/>
              <a:gd name="connsiteX4" fmla="*/ 915834 w 4540527"/>
              <a:gd name="connsiteY4" fmla="*/ 896507 h 2999874"/>
              <a:gd name="connsiteX5" fmla="*/ 834801 w 4540527"/>
              <a:gd name="connsiteY5" fmla="*/ 1151022 h 2999874"/>
              <a:gd name="connsiteX6" fmla="*/ 862874 w 4540527"/>
              <a:gd name="connsiteY6" fmla="*/ 1163053 h 2999874"/>
              <a:gd name="connsiteX7" fmla="*/ 999232 w 4540527"/>
              <a:gd name="connsiteY7" fmla="*/ 1171074 h 2999874"/>
              <a:gd name="connsiteX8" fmla="*/ 1135590 w 4540527"/>
              <a:gd name="connsiteY8" fmla="*/ 1219200 h 2999874"/>
              <a:gd name="connsiteX9" fmla="*/ 1199759 w 4540527"/>
              <a:gd name="connsiteY9" fmla="*/ 1271337 h 2999874"/>
              <a:gd name="connsiteX10" fmla="*/ 1296011 w 4540527"/>
              <a:gd name="connsiteY10" fmla="*/ 1311443 h 2999874"/>
              <a:gd name="connsiteX11" fmla="*/ 1408306 w 4540527"/>
              <a:gd name="connsiteY11" fmla="*/ 1331495 h 2999874"/>
              <a:gd name="connsiteX12" fmla="*/ 1460443 w 4540527"/>
              <a:gd name="connsiteY12" fmla="*/ 1335506 h 2999874"/>
              <a:gd name="connsiteX13" fmla="*/ 1528622 w 4540527"/>
              <a:gd name="connsiteY13" fmla="*/ 1375611 h 2999874"/>
              <a:gd name="connsiteX14" fmla="*/ 1540653 w 4540527"/>
              <a:gd name="connsiteY14" fmla="*/ 1331495 h 2999874"/>
              <a:gd name="connsiteX15" fmla="*/ 1476485 w 4540527"/>
              <a:gd name="connsiteY15" fmla="*/ 1279358 h 2999874"/>
              <a:gd name="connsiteX16" fmla="*/ 1476485 w 4540527"/>
              <a:gd name="connsiteY16" fmla="*/ 1179095 h 2999874"/>
              <a:gd name="connsiteX17" fmla="*/ 1476485 w 4540527"/>
              <a:gd name="connsiteY17" fmla="*/ 1070811 h 2999874"/>
              <a:gd name="connsiteX18" fmla="*/ 1640916 w 4540527"/>
              <a:gd name="connsiteY18" fmla="*/ 1026695 h 2999874"/>
              <a:gd name="connsiteX19" fmla="*/ 1729148 w 4540527"/>
              <a:gd name="connsiteY19" fmla="*/ 962527 h 2999874"/>
              <a:gd name="connsiteX20" fmla="*/ 1789306 w 4540527"/>
              <a:gd name="connsiteY20" fmla="*/ 970548 h 2999874"/>
              <a:gd name="connsiteX21" fmla="*/ 1809359 w 4540527"/>
              <a:gd name="connsiteY21" fmla="*/ 946485 h 2999874"/>
              <a:gd name="connsiteX22" fmla="*/ 1801337 w 4540527"/>
              <a:gd name="connsiteY22" fmla="*/ 886327 h 2999874"/>
              <a:gd name="connsiteX23" fmla="*/ 1921653 w 4540527"/>
              <a:gd name="connsiteY23" fmla="*/ 906379 h 2999874"/>
              <a:gd name="connsiteX24" fmla="*/ 1933685 w 4540527"/>
              <a:gd name="connsiteY24" fmla="*/ 946485 h 2999874"/>
              <a:gd name="connsiteX25" fmla="*/ 2005874 w 4540527"/>
              <a:gd name="connsiteY25" fmla="*/ 882316 h 2999874"/>
              <a:gd name="connsiteX26" fmla="*/ 2078064 w 4540527"/>
              <a:gd name="connsiteY26" fmla="*/ 938464 h 2999874"/>
              <a:gd name="connsiteX27" fmla="*/ 2041969 w 4540527"/>
              <a:gd name="connsiteY27" fmla="*/ 1002632 h 2999874"/>
              <a:gd name="connsiteX28" fmla="*/ 2001864 w 4540527"/>
              <a:gd name="connsiteY28" fmla="*/ 1050758 h 2999874"/>
              <a:gd name="connsiteX29" fmla="*/ 1997853 w 4540527"/>
              <a:gd name="connsiteY29" fmla="*/ 1143000 h 2999874"/>
              <a:gd name="connsiteX30" fmla="*/ 2029937 w 4540527"/>
              <a:gd name="connsiteY30" fmla="*/ 1215190 h 2999874"/>
              <a:gd name="connsiteX31" fmla="*/ 2062022 w 4540527"/>
              <a:gd name="connsiteY31" fmla="*/ 1311443 h 2999874"/>
              <a:gd name="connsiteX32" fmla="*/ 2122180 w 4540527"/>
              <a:gd name="connsiteY32" fmla="*/ 1375611 h 2999874"/>
              <a:gd name="connsiteX33" fmla="*/ 2130201 w 4540527"/>
              <a:gd name="connsiteY33" fmla="*/ 1435769 h 2999874"/>
              <a:gd name="connsiteX34" fmla="*/ 2174316 w 4540527"/>
              <a:gd name="connsiteY34" fmla="*/ 1431758 h 2999874"/>
              <a:gd name="connsiteX35" fmla="*/ 2242495 w 4540527"/>
              <a:gd name="connsiteY35" fmla="*/ 1319464 h 2999874"/>
              <a:gd name="connsiteX36" fmla="*/ 2286611 w 4540527"/>
              <a:gd name="connsiteY36" fmla="*/ 1187116 h 2999874"/>
              <a:gd name="connsiteX37" fmla="*/ 2322706 w 4540527"/>
              <a:gd name="connsiteY37" fmla="*/ 1130969 h 2999874"/>
              <a:gd name="connsiteX38" fmla="*/ 2402916 w 4540527"/>
              <a:gd name="connsiteY38" fmla="*/ 1179095 h 2999874"/>
              <a:gd name="connsiteX39" fmla="*/ 2487137 w 4540527"/>
              <a:gd name="connsiteY39" fmla="*/ 1251285 h 2999874"/>
              <a:gd name="connsiteX40" fmla="*/ 2547295 w 4540527"/>
              <a:gd name="connsiteY40" fmla="*/ 1295400 h 2999874"/>
              <a:gd name="connsiteX41" fmla="*/ 2551306 w 4540527"/>
              <a:gd name="connsiteY41" fmla="*/ 1375611 h 2999874"/>
              <a:gd name="connsiteX42" fmla="*/ 2551306 w 4540527"/>
              <a:gd name="connsiteY42" fmla="*/ 1419727 h 2999874"/>
              <a:gd name="connsiteX43" fmla="*/ 2571359 w 4540527"/>
              <a:gd name="connsiteY43" fmla="*/ 1507958 h 2999874"/>
              <a:gd name="connsiteX44" fmla="*/ 2687664 w 4540527"/>
              <a:gd name="connsiteY44" fmla="*/ 1628274 h 2999874"/>
              <a:gd name="connsiteX45" fmla="*/ 2803969 w 4540527"/>
              <a:gd name="connsiteY45" fmla="*/ 1716506 h 2999874"/>
              <a:gd name="connsiteX46" fmla="*/ 2723759 w 4540527"/>
              <a:gd name="connsiteY46" fmla="*/ 1716506 h 2999874"/>
              <a:gd name="connsiteX47" fmla="*/ 2695685 w 4540527"/>
              <a:gd name="connsiteY47" fmla="*/ 1736558 h 2999874"/>
              <a:gd name="connsiteX48" fmla="*/ 2675632 w 4540527"/>
              <a:gd name="connsiteY48" fmla="*/ 1764632 h 2999874"/>
              <a:gd name="connsiteX49" fmla="*/ 2711727 w 4540527"/>
              <a:gd name="connsiteY49" fmla="*/ 1828800 h 2999874"/>
              <a:gd name="connsiteX50" fmla="*/ 2816001 w 4540527"/>
              <a:gd name="connsiteY50" fmla="*/ 1925053 h 2999874"/>
              <a:gd name="connsiteX51" fmla="*/ 2848085 w 4540527"/>
              <a:gd name="connsiteY51" fmla="*/ 1921043 h 2999874"/>
              <a:gd name="connsiteX52" fmla="*/ 2936316 w 4540527"/>
              <a:gd name="connsiteY52" fmla="*/ 2021306 h 2999874"/>
              <a:gd name="connsiteX53" fmla="*/ 3012516 w 4540527"/>
              <a:gd name="connsiteY53" fmla="*/ 2029327 h 2999874"/>
              <a:gd name="connsiteX54" fmla="*/ 3036580 w 4540527"/>
              <a:gd name="connsiteY54" fmla="*/ 2109537 h 2999874"/>
              <a:gd name="connsiteX55" fmla="*/ 3080695 w 4540527"/>
              <a:gd name="connsiteY55" fmla="*/ 2149643 h 2999874"/>
              <a:gd name="connsiteX56" fmla="*/ 3217053 w 4540527"/>
              <a:gd name="connsiteY56" fmla="*/ 2149643 h 2999874"/>
              <a:gd name="connsiteX57" fmla="*/ 3261169 w 4540527"/>
              <a:gd name="connsiteY57" fmla="*/ 2129590 h 2999874"/>
              <a:gd name="connsiteX58" fmla="*/ 3377474 w 4540527"/>
              <a:gd name="connsiteY58" fmla="*/ 2181727 h 2999874"/>
              <a:gd name="connsiteX59" fmla="*/ 3465706 w 4540527"/>
              <a:gd name="connsiteY59" fmla="*/ 2193758 h 2999874"/>
              <a:gd name="connsiteX60" fmla="*/ 3553937 w 4540527"/>
              <a:gd name="connsiteY60" fmla="*/ 2290011 h 2999874"/>
              <a:gd name="connsiteX61" fmla="*/ 3614095 w 4540527"/>
              <a:gd name="connsiteY61" fmla="*/ 2330116 h 2999874"/>
              <a:gd name="connsiteX62" fmla="*/ 3754464 w 4540527"/>
              <a:gd name="connsiteY62" fmla="*/ 2414337 h 2999874"/>
              <a:gd name="connsiteX63" fmla="*/ 3794569 w 4540527"/>
              <a:gd name="connsiteY63" fmla="*/ 2466474 h 2999874"/>
              <a:gd name="connsiteX64" fmla="*/ 3734411 w 4540527"/>
              <a:gd name="connsiteY64" fmla="*/ 2450432 h 2999874"/>
              <a:gd name="connsiteX65" fmla="*/ 3658211 w 4540527"/>
              <a:gd name="connsiteY65" fmla="*/ 2418348 h 2999874"/>
              <a:gd name="connsiteX66" fmla="*/ 3590032 w 4540527"/>
              <a:gd name="connsiteY66" fmla="*/ 2390274 h 2999874"/>
              <a:gd name="connsiteX67" fmla="*/ 3533885 w 4540527"/>
              <a:gd name="connsiteY67" fmla="*/ 2394285 h 2999874"/>
              <a:gd name="connsiteX68" fmla="*/ 3517843 w 4540527"/>
              <a:gd name="connsiteY68" fmla="*/ 2418348 h 2999874"/>
              <a:gd name="connsiteX69" fmla="*/ 3445653 w 4540527"/>
              <a:gd name="connsiteY69" fmla="*/ 2434390 h 2999874"/>
              <a:gd name="connsiteX70" fmla="*/ 3377474 w 4540527"/>
              <a:gd name="connsiteY70" fmla="*/ 2426369 h 2999874"/>
              <a:gd name="connsiteX71" fmla="*/ 3365443 w 4540527"/>
              <a:gd name="connsiteY71" fmla="*/ 2462464 h 2999874"/>
              <a:gd name="connsiteX72" fmla="*/ 3421590 w 4540527"/>
              <a:gd name="connsiteY72" fmla="*/ 2486527 h 2999874"/>
              <a:gd name="connsiteX73" fmla="*/ 3594043 w 4540527"/>
              <a:gd name="connsiteY73" fmla="*/ 2462464 h 2999874"/>
              <a:gd name="connsiteX74" fmla="*/ 3594043 w 4540527"/>
              <a:gd name="connsiteY74" fmla="*/ 2438400 h 2999874"/>
              <a:gd name="connsiteX75" fmla="*/ 3686285 w 4540527"/>
              <a:gd name="connsiteY75" fmla="*/ 2466474 h 2999874"/>
              <a:gd name="connsiteX76" fmla="*/ 3822643 w 4540527"/>
              <a:gd name="connsiteY76" fmla="*/ 2518611 h 2999874"/>
              <a:gd name="connsiteX77" fmla="*/ 3878790 w 4540527"/>
              <a:gd name="connsiteY77" fmla="*/ 2522622 h 2999874"/>
              <a:gd name="connsiteX78" fmla="*/ 3954990 w 4540527"/>
              <a:gd name="connsiteY78" fmla="*/ 2570748 h 2999874"/>
              <a:gd name="connsiteX79" fmla="*/ 4119422 w 4540527"/>
              <a:gd name="connsiteY79" fmla="*/ 2687053 h 2999874"/>
              <a:gd name="connsiteX80" fmla="*/ 4175569 w 4540527"/>
              <a:gd name="connsiteY80" fmla="*/ 2731169 h 2999874"/>
              <a:gd name="connsiteX81" fmla="*/ 4223695 w 4540527"/>
              <a:gd name="connsiteY81" fmla="*/ 2731169 h 2999874"/>
              <a:gd name="connsiteX82" fmla="*/ 4279843 w 4540527"/>
              <a:gd name="connsiteY82" fmla="*/ 2763253 h 2999874"/>
              <a:gd name="connsiteX83" fmla="*/ 4307916 w 4540527"/>
              <a:gd name="connsiteY83" fmla="*/ 2791327 h 2999874"/>
              <a:gd name="connsiteX84" fmla="*/ 4348022 w 4540527"/>
              <a:gd name="connsiteY84" fmla="*/ 2783306 h 2999874"/>
              <a:gd name="connsiteX85" fmla="*/ 4364064 w 4540527"/>
              <a:gd name="connsiteY85" fmla="*/ 2803358 h 2999874"/>
              <a:gd name="connsiteX86" fmla="*/ 4408180 w 4540527"/>
              <a:gd name="connsiteY86" fmla="*/ 2863516 h 2999874"/>
              <a:gd name="connsiteX87" fmla="*/ 4476359 w 4540527"/>
              <a:gd name="connsiteY87" fmla="*/ 2967790 h 2999874"/>
              <a:gd name="connsiteX88" fmla="*/ 4512453 w 4540527"/>
              <a:gd name="connsiteY88" fmla="*/ 2999874 h 2999874"/>
              <a:gd name="connsiteX89" fmla="*/ 4540527 w 4540527"/>
              <a:gd name="connsiteY89" fmla="*/ 2991853 h 2999874"/>
              <a:gd name="connsiteX90" fmla="*/ 4516464 w 4540527"/>
              <a:gd name="connsiteY90" fmla="*/ 0 h 2999874"/>
              <a:gd name="connsiteX91" fmla="*/ 341506 w 4540527"/>
              <a:gd name="connsiteY91" fmla="*/ 4011 h 2999874"/>
              <a:gd name="connsiteX92" fmla="*/ 353537 w 4540527"/>
              <a:gd name="connsiteY92" fmla="*/ 72190 h 2999874"/>
              <a:gd name="connsiteX93" fmla="*/ 333485 w 4540527"/>
              <a:gd name="connsiteY93" fmla="*/ 128337 h 2999874"/>
              <a:gd name="connsiteX94" fmla="*/ 421716 w 4540527"/>
              <a:gd name="connsiteY94" fmla="*/ 108285 h 2999874"/>
              <a:gd name="connsiteX95" fmla="*/ 461822 w 4540527"/>
              <a:gd name="connsiteY95" fmla="*/ 132348 h 2999874"/>
              <a:gd name="connsiteX96" fmla="*/ 497916 w 4540527"/>
              <a:gd name="connsiteY96" fmla="*/ 160422 h 2999874"/>
              <a:gd name="connsiteX97" fmla="*/ 485885 w 4540527"/>
              <a:gd name="connsiteY97" fmla="*/ 204537 h 2999874"/>
              <a:gd name="connsiteX98" fmla="*/ 550053 w 4540527"/>
              <a:gd name="connsiteY98" fmla="*/ 220579 h 2999874"/>
              <a:gd name="connsiteX99" fmla="*/ 622243 w 4540527"/>
              <a:gd name="connsiteY99" fmla="*/ 224590 h 2999874"/>
              <a:gd name="connsiteX100" fmla="*/ 678390 w 4540527"/>
              <a:gd name="connsiteY100" fmla="*/ 184485 h 2999874"/>
              <a:gd name="connsiteX101" fmla="*/ 750580 w 4540527"/>
              <a:gd name="connsiteY101" fmla="*/ 220579 h 2999874"/>
              <a:gd name="connsiteX102" fmla="*/ 690422 w 4540527"/>
              <a:gd name="connsiteY102" fmla="*/ 381000 h 2999874"/>
              <a:gd name="connsiteX103" fmla="*/ 734537 w 4540527"/>
              <a:gd name="connsiteY103" fmla="*/ 421106 h 2999874"/>
              <a:gd name="connsiteX104" fmla="*/ 634274 w 4540527"/>
              <a:gd name="connsiteY104" fmla="*/ 429127 h 2999874"/>
              <a:gd name="connsiteX105" fmla="*/ 610211 w 4540527"/>
              <a:gd name="connsiteY105" fmla="*/ 477253 h 2999874"/>
              <a:gd name="connsiteX106" fmla="*/ 634274 w 4540527"/>
              <a:gd name="connsiteY106" fmla="*/ 517358 h 2999874"/>
              <a:gd name="connsiteX107" fmla="*/ 610211 w 4540527"/>
              <a:gd name="connsiteY107" fmla="*/ 625643 h 2999874"/>
              <a:gd name="connsiteX108" fmla="*/ 534011 w 4540527"/>
              <a:gd name="connsiteY108" fmla="*/ 573506 h 2999874"/>
              <a:gd name="connsiteX109" fmla="*/ 513959 w 4540527"/>
              <a:gd name="connsiteY109" fmla="*/ 529390 h 2999874"/>
              <a:gd name="connsiteX110" fmla="*/ 457811 w 4540527"/>
              <a:gd name="connsiteY110" fmla="*/ 521369 h 2999874"/>
              <a:gd name="connsiteX111" fmla="*/ 381611 w 4540527"/>
              <a:gd name="connsiteY111" fmla="*/ 549443 h 2999874"/>
              <a:gd name="connsiteX112" fmla="*/ 261295 w 4540527"/>
              <a:gd name="connsiteY112" fmla="*/ 433137 h 2999874"/>
              <a:gd name="connsiteX113" fmla="*/ 237232 w 4540527"/>
              <a:gd name="connsiteY113" fmla="*/ 449179 h 2999874"/>
              <a:gd name="connsiteX114" fmla="*/ 245253 w 4540527"/>
              <a:gd name="connsiteY114" fmla="*/ 537411 h 2999874"/>
              <a:gd name="connsiteX115" fmla="*/ 181085 w 4540527"/>
              <a:gd name="connsiteY115" fmla="*/ 673769 h 2999874"/>
              <a:gd name="connsiteX116" fmla="*/ 165043 w 4540527"/>
              <a:gd name="connsiteY116" fmla="*/ 713874 h 2999874"/>
              <a:gd name="connsiteX117" fmla="*/ 153011 w 4540527"/>
              <a:gd name="connsiteY117" fmla="*/ 737937 h 2999874"/>
              <a:gd name="connsiteX118" fmla="*/ 161032 w 4540527"/>
              <a:gd name="connsiteY118" fmla="*/ 786064 h 2999874"/>
              <a:gd name="connsiteX119" fmla="*/ 104885 w 4540527"/>
              <a:gd name="connsiteY119" fmla="*/ 798095 h 2999874"/>
              <a:gd name="connsiteX120" fmla="*/ 84832 w 4540527"/>
              <a:gd name="connsiteY120" fmla="*/ 790074 h 2999874"/>
              <a:gd name="connsiteX121" fmla="*/ 48737 w 4540527"/>
              <a:gd name="connsiteY121" fmla="*/ 757990 h 2999874"/>
              <a:gd name="connsiteX122" fmla="*/ 16653 w 4540527"/>
              <a:gd name="connsiteY122" fmla="*/ 890337 h 2999874"/>
              <a:gd name="connsiteX123" fmla="*/ 611 w 4540527"/>
              <a:gd name="connsiteY123" fmla="*/ 966537 h 2999874"/>
              <a:gd name="connsiteX124" fmla="*/ 4622 w 4540527"/>
              <a:gd name="connsiteY124" fmla="*/ 1034716 h 2999874"/>
              <a:gd name="connsiteX125" fmla="*/ 16653 w 4540527"/>
              <a:gd name="connsiteY125" fmla="*/ 1106906 h 2999874"/>
              <a:gd name="connsiteX126" fmla="*/ 48737 w 4540527"/>
              <a:gd name="connsiteY126" fmla="*/ 1163053 h 2999874"/>
              <a:gd name="connsiteX127" fmla="*/ 213169 w 4540527"/>
              <a:gd name="connsiteY127" fmla="*/ 1122948 h 2999874"/>
              <a:gd name="connsiteX128" fmla="*/ 257285 w 4540527"/>
              <a:gd name="connsiteY128" fmla="*/ 1143000 h 2999874"/>
              <a:gd name="connsiteX129" fmla="*/ 469041 w 4540527"/>
              <a:gd name="connsiteY129" fmla="*/ 1186314 h 2999874"/>
              <a:gd name="connsiteX0" fmla="*/ 799323 w 4540527"/>
              <a:gd name="connsiteY0" fmla="*/ 474683 h 2999874"/>
              <a:gd name="connsiteX1" fmla="*/ 794078 w 4540527"/>
              <a:gd name="connsiteY1" fmla="*/ 612685 h 2999874"/>
              <a:gd name="connsiteX2" fmla="*/ 882311 w 4540527"/>
              <a:gd name="connsiteY2" fmla="*/ 719530 h 2999874"/>
              <a:gd name="connsiteX3" fmla="*/ 915834 w 4540527"/>
              <a:gd name="connsiteY3" fmla="*/ 896507 h 2999874"/>
              <a:gd name="connsiteX4" fmla="*/ 834801 w 4540527"/>
              <a:gd name="connsiteY4" fmla="*/ 1151022 h 2999874"/>
              <a:gd name="connsiteX5" fmla="*/ 862874 w 4540527"/>
              <a:gd name="connsiteY5" fmla="*/ 1163053 h 2999874"/>
              <a:gd name="connsiteX6" fmla="*/ 999232 w 4540527"/>
              <a:gd name="connsiteY6" fmla="*/ 1171074 h 2999874"/>
              <a:gd name="connsiteX7" fmla="*/ 1135590 w 4540527"/>
              <a:gd name="connsiteY7" fmla="*/ 1219200 h 2999874"/>
              <a:gd name="connsiteX8" fmla="*/ 1199759 w 4540527"/>
              <a:gd name="connsiteY8" fmla="*/ 1271337 h 2999874"/>
              <a:gd name="connsiteX9" fmla="*/ 1296011 w 4540527"/>
              <a:gd name="connsiteY9" fmla="*/ 1311443 h 2999874"/>
              <a:gd name="connsiteX10" fmla="*/ 1408306 w 4540527"/>
              <a:gd name="connsiteY10" fmla="*/ 1331495 h 2999874"/>
              <a:gd name="connsiteX11" fmla="*/ 1460443 w 4540527"/>
              <a:gd name="connsiteY11" fmla="*/ 1335506 h 2999874"/>
              <a:gd name="connsiteX12" fmla="*/ 1528622 w 4540527"/>
              <a:gd name="connsiteY12" fmla="*/ 1375611 h 2999874"/>
              <a:gd name="connsiteX13" fmla="*/ 1540653 w 4540527"/>
              <a:gd name="connsiteY13" fmla="*/ 1331495 h 2999874"/>
              <a:gd name="connsiteX14" fmla="*/ 1476485 w 4540527"/>
              <a:gd name="connsiteY14" fmla="*/ 1279358 h 2999874"/>
              <a:gd name="connsiteX15" fmla="*/ 1476485 w 4540527"/>
              <a:gd name="connsiteY15" fmla="*/ 1179095 h 2999874"/>
              <a:gd name="connsiteX16" fmla="*/ 1476485 w 4540527"/>
              <a:gd name="connsiteY16" fmla="*/ 1070811 h 2999874"/>
              <a:gd name="connsiteX17" fmla="*/ 1640916 w 4540527"/>
              <a:gd name="connsiteY17" fmla="*/ 1026695 h 2999874"/>
              <a:gd name="connsiteX18" fmla="*/ 1729148 w 4540527"/>
              <a:gd name="connsiteY18" fmla="*/ 962527 h 2999874"/>
              <a:gd name="connsiteX19" fmla="*/ 1789306 w 4540527"/>
              <a:gd name="connsiteY19" fmla="*/ 970548 h 2999874"/>
              <a:gd name="connsiteX20" fmla="*/ 1809359 w 4540527"/>
              <a:gd name="connsiteY20" fmla="*/ 946485 h 2999874"/>
              <a:gd name="connsiteX21" fmla="*/ 1801337 w 4540527"/>
              <a:gd name="connsiteY21" fmla="*/ 886327 h 2999874"/>
              <a:gd name="connsiteX22" fmla="*/ 1921653 w 4540527"/>
              <a:gd name="connsiteY22" fmla="*/ 906379 h 2999874"/>
              <a:gd name="connsiteX23" fmla="*/ 1933685 w 4540527"/>
              <a:gd name="connsiteY23" fmla="*/ 946485 h 2999874"/>
              <a:gd name="connsiteX24" fmla="*/ 2005874 w 4540527"/>
              <a:gd name="connsiteY24" fmla="*/ 882316 h 2999874"/>
              <a:gd name="connsiteX25" fmla="*/ 2078064 w 4540527"/>
              <a:gd name="connsiteY25" fmla="*/ 938464 h 2999874"/>
              <a:gd name="connsiteX26" fmla="*/ 2041969 w 4540527"/>
              <a:gd name="connsiteY26" fmla="*/ 1002632 h 2999874"/>
              <a:gd name="connsiteX27" fmla="*/ 2001864 w 4540527"/>
              <a:gd name="connsiteY27" fmla="*/ 1050758 h 2999874"/>
              <a:gd name="connsiteX28" fmla="*/ 1997853 w 4540527"/>
              <a:gd name="connsiteY28" fmla="*/ 1143000 h 2999874"/>
              <a:gd name="connsiteX29" fmla="*/ 2029937 w 4540527"/>
              <a:gd name="connsiteY29" fmla="*/ 1215190 h 2999874"/>
              <a:gd name="connsiteX30" fmla="*/ 2062022 w 4540527"/>
              <a:gd name="connsiteY30" fmla="*/ 1311443 h 2999874"/>
              <a:gd name="connsiteX31" fmla="*/ 2122180 w 4540527"/>
              <a:gd name="connsiteY31" fmla="*/ 1375611 h 2999874"/>
              <a:gd name="connsiteX32" fmla="*/ 2130201 w 4540527"/>
              <a:gd name="connsiteY32" fmla="*/ 1435769 h 2999874"/>
              <a:gd name="connsiteX33" fmla="*/ 2174316 w 4540527"/>
              <a:gd name="connsiteY33" fmla="*/ 1431758 h 2999874"/>
              <a:gd name="connsiteX34" fmla="*/ 2242495 w 4540527"/>
              <a:gd name="connsiteY34" fmla="*/ 1319464 h 2999874"/>
              <a:gd name="connsiteX35" fmla="*/ 2286611 w 4540527"/>
              <a:gd name="connsiteY35" fmla="*/ 1187116 h 2999874"/>
              <a:gd name="connsiteX36" fmla="*/ 2322706 w 4540527"/>
              <a:gd name="connsiteY36" fmla="*/ 1130969 h 2999874"/>
              <a:gd name="connsiteX37" fmla="*/ 2402916 w 4540527"/>
              <a:gd name="connsiteY37" fmla="*/ 1179095 h 2999874"/>
              <a:gd name="connsiteX38" fmla="*/ 2487137 w 4540527"/>
              <a:gd name="connsiteY38" fmla="*/ 1251285 h 2999874"/>
              <a:gd name="connsiteX39" fmla="*/ 2547295 w 4540527"/>
              <a:gd name="connsiteY39" fmla="*/ 1295400 h 2999874"/>
              <a:gd name="connsiteX40" fmla="*/ 2551306 w 4540527"/>
              <a:gd name="connsiteY40" fmla="*/ 1375611 h 2999874"/>
              <a:gd name="connsiteX41" fmla="*/ 2551306 w 4540527"/>
              <a:gd name="connsiteY41" fmla="*/ 1419727 h 2999874"/>
              <a:gd name="connsiteX42" fmla="*/ 2571359 w 4540527"/>
              <a:gd name="connsiteY42" fmla="*/ 1507958 h 2999874"/>
              <a:gd name="connsiteX43" fmla="*/ 2687664 w 4540527"/>
              <a:gd name="connsiteY43" fmla="*/ 1628274 h 2999874"/>
              <a:gd name="connsiteX44" fmla="*/ 2803969 w 4540527"/>
              <a:gd name="connsiteY44" fmla="*/ 1716506 h 2999874"/>
              <a:gd name="connsiteX45" fmla="*/ 2723759 w 4540527"/>
              <a:gd name="connsiteY45" fmla="*/ 1716506 h 2999874"/>
              <a:gd name="connsiteX46" fmla="*/ 2695685 w 4540527"/>
              <a:gd name="connsiteY46" fmla="*/ 1736558 h 2999874"/>
              <a:gd name="connsiteX47" fmla="*/ 2675632 w 4540527"/>
              <a:gd name="connsiteY47" fmla="*/ 1764632 h 2999874"/>
              <a:gd name="connsiteX48" fmla="*/ 2711727 w 4540527"/>
              <a:gd name="connsiteY48" fmla="*/ 1828800 h 2999874"/>
              <a:gd name="connsiteX49" fmla="*/ 2816001 w 4540527"/>
              <a:gd name="connsiteY49" fmla="*/ 1925053 h 2999874"/>
              <a:gd name="connsiteX50" fmla="*/ 2848085 w 4540527"/>
              <a:gd name="connsiteY50" fmla="*/ 1921043 h 2999874"/>
              <a:gd name="connsiteX51" fmla="*/ 2936316 w 4540527"/>
              <a:gd name="connsiteY51" fmla="*/ 2021306 h 2999874"/>
              <a:gd name="connsiteX52" fmla="*/ 3012516 w 4540527"/>
              <a:gd name="connsiteY52" fmla="*/ 2029327 h 2999874"/>
              <a:gd name="connsiteX53" fmla="*/ 3036580 w 4540527"/>
              <a:gd name="connsiteY53" fmla="*/ 2109537 h 2999874"/>
              <a:gd name="connsiteX54" fmla="*/ 3080695 w 4540527"/>
              <a:gd name="connsiteY54" fmla="*/ 2149643 h 2999874"/>
              <a:gd name="connsiteX55" fmla="*/ 3217053 w 4540527"/>
              <a:gd name="connsiteY55" fmla="*/ 2149643 h 2999874"/>
              <a:gd name="connsiteX56" fmla="*/ 3261169 w 4540527"/>
              <a:gd name="connsiteY56" fmla="*/ 2129590 h 2999874"/>
              <a:gd name="connsiteX57" fmla="*/ 3377474 w 4540527"/>
              <a:gd name="connsiteY57" fmla="*/ 2181727 h 2999874"/>
              <a:gd name="connsiteX58" fmla="*/ 3465706 w 4540527"/>
              <a:gd name="connsiteY58" fmla="*/ 2193758 h 2999874"/>
              <a:gd name="connsiteX59" fmla="*/ 3553937 w 4540527"/>
              <a:gd name="connsiteY59" fmla="*/ 2290011 h 2999874"/>
              <a:gd name="connsiteX60" fmla="*/ 3614095 w 4540527"/>
              <a:gd name="connsiteY60" fmla="*/ 2330116 h 2999874"/>
              <a:gd name="connsiteX61" fmla="*/ 3754464 w 4540527"/>
              <a:gd name="connsiteY61" fmla="*/ 2414337 h 2999874"/>
              <a:gd name="connsiteX62" fmla="*/ 3794569 w 4540527"/>
              <a:gd name="connsiteY62" fmla="*/ 2466474 h 2999874"/>
              <a:gd name="connsiteX63" fmla="*/ 3734411 w 4540527"/>
              <a:gd name="connsiteY63" fmla="*/ 2450432 h 2999874"/>
              <a:gd name="connsiteX64" fmla="*/ 3658211 w 4540527"/>
              <a:gd name="connsiteY64" fmla="*/ 2418348 h 2999874"/>
              <a:gd name="connsiteX65" fmla="*/ 3590032 w 4540527"/>
              <a:gd name="connsiteY65" fmla="*/ 2390274 h 2999874"/>
              <a:gd name="connsiteX66" fmla="*/ 3533885 w 4540527"/>
              <a:gd name="connsiteY66" fmla="*/ 2394285 h 2999874"/>
              <a:gd name="connsiteX67" fmla="*/ 3517843 w 4540527"/>
              <a:gd name="connsiteY67" fmla="*/ 2418348 h 2999874"/>
              <a:gd name="connsiteX68" fmla="*/ 3445653 w 4540527"/>
              <a:gd name="connsiteY68" fmla="*/ 2434390 h 2999874"/>
              <a:gd name="connsiteX69" fmla="*/ 3377474 w 4540527"/>
              <a:gd name="connsiteY69" fmla="*/ 2426369 h 2999874"/>
              <a:gd name="connsiteX70" fmla="*/ 3365443 w 4540527"/>
              <a:gd name="connsiteY70" fmla="*/ 2462464 h 2999874"/>
              <a:gd name="connsiteX71" fmla="*/ 3421590 w 4540527"/>
              <a:gd name="connsiteY71" fmla="*/ 2486527 h 2999874"/>
              <a:gd name="connsiteX72" fmla="*/ 3594043 w 4540527"/>
              <a:gd name="connsiteY72" fmla="*/ 2462464 h 2999874"/>
              <a:gd name="connsiteX73" fmla="*/ 3594043 w 4540527"/>
              <a:gd name="connsiteY73" fmla="*/ 2438400 h 2999874"/>
              <a:gd name="connsiteX74" fmla="*/ 3686285 w 4540527"/>
              <a:gd name="connsiteY74" fmla="*/ 2466474 h 2999874"/>
              <a:gd name="connsiteX75" fmla="*/ 3822643 w 4540527"/>
              <a:gd name="connsiteY75" fmla="*/ 2518611 h 2999874"/>
              <a:gd name="connsiteX76" fmla="*/ 3878790 w 4540527"/>
              <a:gd name="connsiteY76" fmla="*/ 2522622 h 2999874"/>
              <a:gd name="connsiteX77" fmla="*/ 3954990 w 4540527"/>
              <a:gd name="connsiteY77" fmla="*/ 2570748 h 2999874"/>
              <a:gd name="connsiteX78" fmla="*/ 4119422 w 4540527"/>
              <a:gd name="connsiteY78" fmla="*/ 2687053 h 2999874"/>
              <a:gd name="connsiteX79" fmla="*/ 4175569 w 4540527"/>
              <a:gd name="connsiteY79" fmla="*/ 2731169 h 2999874"/>
              <a:gd name="connsiteX80" fmla="*/ 4223695 w 4540527"/>
              <a:gd name="connsiteY80" fmla="*/ 2731169 h 2999874"/>
              <a:gd name="connsiteX81" fmla="*/ 4279843 w 4540527"/>
              <a:gd name="connsiteY81" fmla="*/ 2763253 h 2999874"/>
              <a:gd name="connsiteX82" fmla="*/ 4307916 w 4540527"/>
              <a:gd name="connsiteY82" fmla="*/ 2791327 h 2999874"/>
              <a:gd name="connsiteX83" fmla="*/ 4348022 w 4540527"/>
              <a:gd name="connsiteY83" fmla="*/ 2783306 h 2999874"/>
              <a:gd name="connsiteX84" fmla="*/ 4364064 w 4540527"/>
              <a:gd name="connsiteY84" fmla="*/ 2803358 h 2999874"/>
              <a:gd name="connsiteX85" fmla="*/ 4408180 w 4540527"/>
              <a:gd name="connsiteY85" fmla="*/ 2863516 h 2999874"/>
              <a:gd name="connsiteX86" fmla="*/ 4476359 w 4540527"/>
              <a:gd name="connsiteY86" fmla="*/ 2967790 h 2999874"/>
              <a:gd name="connsiteX87" fmla="*/ 4512453 w 4540527"/>
              <a:gd name="connsiteY87" fmla="*/ 2999874 h 2999874"/>
              <a:gd name="connsiteX88" fmla="*/ 4540527 w 4540527"/>
              <a:gd name="connsiteY88" fmla="*/ 2991853 h 2999874"/>
              <a:gd name="connsiteX89" fmla="*/ 4516464 w 4540527"/>
              <a:gd name="connsiteY89" fmla="*/ 0 h 2999874"/>
              <a:gd name="connsiteX90" fmla="*/ 341506 w 4540527"/>
              <a:gd name="connsiteY90" fmla="*/ 4011 h 2999874"/>
              <a:gd name="connsiteX91" fmla="*/ 353537 w 4540527"/>
              <a:gd name="connsiteY91" fmla="*/ 72190 h 2999874"/>
              <a:gd name="connsiteX92" fmla="*/ 333485 w 4540527"/>
              <a:gd name="connsiteY92" fmla="*/ 128337 h 2999874"/>
              <a:gd name="connsiteX93" fmla="*/ 421716 w 4540527"/>
              <a:gd name="connsiteY93" fmla="*/ 108285 h 2999874"/>
              <a:gd name="connsiteX94" fmla="*/ 461822 w 4540527"/>
              <a:gd name="connsiteY94" fmla="*/ 132348 h 2999874"/>
              <a:gd name="connsiteX95" fmla="*/ 497916 w 4540527"/>
              <a:gd name="connsiteY95" fmla="*/ 160422 h 2999874"/>
              <a:gd name="connsiteX96" fmla="*/ 485885 w 4540527"/>
              <a:gd name="connsiteY96" fmla="*/ 204537 h 2999874"/>
              <a:gd name="connsiteX97" fmla="*/ 550053 w 4540527"/>
              <a:gd name="connsiteY97" fmla="*/ 220579 h 2999874"/>
              <a:gd name="connsiteX98" fmla="*/ 622243 w 4540527"/>
              <a:gd name="connsiteY98" fmla="*/ 224590 h 2999874"/>
              <a:gd name="connsiteX99" fmla="*/ 678390 w 4540527"/>
              <a:gd name="connsiteY99" fmla="*/ 184485 h 2999874"/>
              <a:gd name="connsiteX100" fmla="*/ 750580 w 4540527"/>
              <a:gd name="connsiteY100" fmla="*/ 220579 h 2999874"/>
              <a:gd name="connsiteX101" fmla="*/ 690422 w 4540527"/>
              <a:gd name="connsiteY101" fmla="*/ 381000 h 2999874"/>
              <a:gd name="connsiteX102" fmla="*/ 734537 w 4540527"/>
              <a:gd name="connsiteY102" fmla="*/ 421106 h 2999874"/>
              <a:gd name="connsiteX103" fmla="*/ 634274 w 4540527"/>
              <a:gd name="connsiteY103" fmla="*/ 429127 h 2999874"/>
              <a:gd name="connsiteX104" fmla="*/ 610211 w 4540527"/>
              <a:gd name="connsiteY104" fmla="*/ 477253 h 2999874"/>
              <a:gd name="connsiteX105" fmla="*/ 634274 w 4540527"/>
              <a:gd name="connsiteY105" fmla="*/ 517358 h 2999874"/>
              <a:gd name="connsiteX106" fmla="*/ 610211 w 4540527"/>
              <a:gd name="connsiteY106" fmla="*/ 625643 h 2999874"/>
              <a:gd name="connsiteX107" fmla="*/ 534011 w 4540527"/>
              <a:gd name="connsiteY107" fmla="*/ 573506 h 2999874"/>
              <a:gd name="connsiteX108" fmla="*/ 513959 w 4540527"/>
              <a:gd name="connsiteY108" fmla="*/ 529390 h 2999874"/>
              <a:gd name="connsiteX109" fmla="*/ 457811 w 4540527"/>
              <a:gd name="connsiteY109" fmla="*/ 521369 h 2999874"/>
              <a:gd name="connsiteX110" fmla="*/ 381611 w 4540527"/>
              <a:gd name="connsiteY110" fmla="*/ 549443 h 2999874"/>
              <a:gd name="connsiteX111" fmla="*/ 261295 w 4540527"/>
              <a:gd name="connsiteY111" fmla="*/ 433137 h 2999874"/>
              <a:gd name="connsiteX112" fmla="*/ 237232 w 4540527"/>
              <a:gd name="connsiteY112" fmla="*/ 449179 h 2999874"/>
              <a:gd name="connsiteX113" fmla="*/ 245253 w 4540527"/>
              <a:gd name="connsiteY113" fmla="*/ 537411 h 2999874"/>
              <a:gd name="connsiteX114" fmla="*/ 181085 w 4540527"/>
              <a:gd name="connsiteY114" fmla="*/ 673769 h 2999874"/>
              <a:gd name="connsiteX115" fmla="*/ 165043 w 4540527"/>
              <a:gd name="connsiteY115" fmla="*/ 713874 h 2999874"/>
              <a:gd name="connsiteX116" fmla="*/ 153011 w 4540527"/>
              <a:gd name="connsiteY116" fmla="*/ 737937 h 2999874"/>
              <a:gd name="connsiteX117" fmla="*/ 161032 w 4540527"/>
              <a:gd name="connsiteY117" fmla="*/ 786064 h 2999874"/>
              <a:gd name="connsiteX118" fmla="*/ 104885 w 4540527"/>
              <a:gd name="connsiteY118" fmla="*/ 798095 h 2999874"/>
              <a:gd name="connsiteX119" fmla="*/ 84832 w 4540527"/>
              <a:gd name="connsiteY119" fmla="*/ 790074 h 2999874"/>
              <a:gd name="connsiteX120" fmla="*/ 48737 w 4540527"/>
              <a:gd name="connsiteY120" fmla="*/ 757990 h 2999874"/>
              <a:gd name="connsiteX121" fmla="*/ 16653 w 4540527"/>
              <a:gd name="connsiteY121" fmla="*/ 890337 h 2999874"/>
              <a:gd name="connsiteX122" fmla="*/ 611 w 4540527"/>
              <a:gd name="connsiteY122" fmla="*/ 966537 h 2999874"/>
              <a:gd name="connsiteX123" fmla="*/ 4622 w 4540527"/>
              <a:gd name="connsiteY123" fmla="*/ 1034716 h 2999874"/>
              <a:gd name="connsiteX124" fmla="*/ 16653 w 4540527"/>
              <a:gd name="connsiteY124" fmla="*/ 1106906 h 2999874"/>
              <a:gd name="connsiteX125" fmla="*/ 48737 w 4540527"/>
              <a:gd name="connsiteY125" fmla="*/ 1163053 h 2999874"/>
              <a:gd name="connsiteX126" fmla="*/ 213169 w 4540527"/>
              <a:gd name="connsiteY126" fmla="*/ 1122948 h 2999874"/>
              <a:gd name="connsiteX127" fmla="*/ 257285 w 4540527"/>
              <a:gd name="connsiteY127" fmla="*/ 1143000 h 2999874"/>
              <a:gd name="connsiteX128" fmla="*/ 469041 w 4540527"/>
              <a:gd name="connsiteY128" fmla="*/ 1186314 h 2999874"/>
              <a:gd name="connsiteX0" fmla="*/ 799323 w 4540527"/>
              <a:gd name="connsiteY0" fmla="*/ 474683 h 2999874"/>
              <a:gd name="connsiteX1" fmla="*/ 794078 w 4540527"/>
              <a:gd name="connsiteY1" fmla="*/ 612685 h 2999874"/>
              <a:gd name="connsiteX2" fmla="*/ 882311 w 4540527"/>
              <a:gd name="connsiteY2" fmla="*/ 719530 h 2999874"/>
              <a:gd name="connsiteX3" fmla="*/ 915834 w 4540527"/>
              <a:gd name="connsiteY3" fmla="*/ 896507 h 2999874"/>
              <a:gd name="connsiteX4" fmla="*/ 834801 w 4540527"/>
              <a:gd name="connsiteY4" fmla="*/ 1151022 h 2999874"/>
              <a:gd name="connsiteX5" fmla="*/ 862874 w 4540527"/>
              <a:gd name="connsiteY5" fmla="*/ 1163053 h 2999874"/>
              <a:gd name="connsiteX6" fmla="*/ 999232 w 4540527"/>
              <a:gd name="connsiteY6" fmla="*/ 1171074 h 2999874"/>
              <a:gd name="connsiteX7" fmla="*/ 1135590 w 4540527"/>
              <a:gd name="connsiteY7" fmla="*/ 1219200 h 2999874"/>
              <a:gd name="connsiteX8" fmla="*/ 1199759 w 4540527"/>
              <a:gd name="connsiteY8" fmla="*/ 1271337 h 2999874"/>
              <a:gd name="connsiteX9" fmla="*/ 1296011 w 4540527"/>
              <a:gd name="connsiteY9" fmla="*/ 1311443 h 2999874"/>
              <a:gd name="connsiteX10" fmla="*/ 1408306 w 4540527"/>
              <a:gd name="connsiteY10" fmla="*/ 1331495 h 2999874"/>
              <a:gd name="connsiteX11" fmla="*/ 1460443 w 4540527"/>
              <a:gd name="connsiteY11" fmla="*/ 1335506 h 2999874"/>
              <a:gd name="connsiteX12" fmla="*/ 1528622 w 4540527"/>
              <a:gd name="connsiteY12" fmla="*/ 1375611 h 2999874"/>
              <a:gd name="connsiteX13" fmla="*/ 1540653 w 4540527"/>
              <a:gd name="connsiteY13" fmla="*/ 1331495 h 2999874"/>
              <a:gd name="connsiteX14" fmla="*/ 1476485 w 4540527"/>
              <a:gd name="connsiteY14" fmla="*/ 1279358 h 2999874"/>
              <a:gd name="connsiteX15" fmla="*/ 1476485 w 4540527"/>
              <a:gd name="connsiteY15" fmla="*/ 1179095 h 2999874"/>
              <a:gd name="connsiteX16" fmla="*/ 1476485 w 4540527"/>
              <a:gd name="connsiteY16" fmla="*/ 1070811 h 2999874"/>
              <a:gd name="connsiteX17" fmla="*/ 1640916 w 4540527"/>
              <a:gd name="connsiteY17" fmla="*/ 1026695 h 2999874"/>
              <a:gd name="connsiteX18" fmla="*/ 1729148 w 4540527"/>
              <a:gd name="connsiteY18" fmla="*/ 962527 h 2999874"/>
              <a:gd name="connsiteX19" fmla="*/ 1789306 w 4540527"/>
              <a:gd name="connsiteY19" fmla="*/ 970548 h 2999874"/>
              <a:gd name="connsiteX20" fmla="*/ 1809359 w 4540527"/>
              <a:gd name="connsiteY20" fmla="*/ 946485 h 2999874"/>
              <a:gd name="connsiteX21" fmla="*/ 1801337 w 4540527"/>
              <a:gd name="connsiteY21" fmla="*/ 886327 h 2999874"/>
              <a:gd name="connsiteX22" fmla="*/ 1921653 w 4540527"/>
              <a:gd name="connsiteY22" fmla="*/ 906379 h 2999874"/>
              <a:gd name="connsiteX23" fmla="*/ 1933685 w 4540527"/>
              <a:gd name="connsiteY23" fmla="*/ 946485 h 2999874"/>
              <a:gd name="connsiteX24" fmla="*/ 2005874 w 4540527"/>
              <a:gd name="connsiteY24" fmla="*/ 882316 h 2999874"/>
              <a:gd name="connsiteX25" fmla="*/ 2078064 w 4540527"/>
              <a:gd name="connsiteY25" fmla="*/ 938464 h 2999874"/>
              <a:gd name="connsiteX26" fmla="*/ 2041969 w 4540527"/>
              <a:gd name="connsiteY26" fmla="*/ 1002632 h 2999874"/>
              <a:gd name="connsiteX27" fmla="*/ 2001864 w 4540527"/>
              <a:gd name="connsiteY27" fmla="*/ 1050758 h 2999874"/>
              <a:gd name="connsiteX28" fmla="*/ 1997853 w 4540527"/>
              <a:gd name="connsiteY28" fmla="*/ 1143000 h 2999874"/>
              <a:gd name="connsiteX29" fmla="*/ 2029937 w 4540527"/>
              <a:gd name="connsiteY29" fmla="*/ 1215190 h 2999874"/>
              <a:gd name="connsiteX30" fmla="*/ 2062022 w 4540527"/>
              <a:gd name="connsiteY30" fmla="*/ 1311443 h 2999874"/>
              <a:gd name="connsiteX31" fmla="*/ 2122180 w 4540527"/>
              <a:gd name="connsiteY31" fmla="*/ 1375611 h 2999874"/>
              <a:gd name="connsiteX32" fmla="*/ 2130201 w 4540527"/>
              <a:gd name="connsiteY32" fmla="*/ 1435769 h 2999874"/>
              <a:gd name="connsiteX33" fmla="*/ 2174316 w 4540527"/>
              <a:gd name="connsiteY33" fmla="*/ 1431758 h 2999874"/>
              <a:gd name="connsiteX34" fmla="*/ 2242495 w 4540527"/>
              <a:gd name="connsiteY34" fmla="*/ 1319464 h 2999874"/>
              <a:gd name="connsiteX35" fmla="*/ 2286611 w 4540527"/>
              <a:gd name="connsiteY35" fmla="*/ 1187116 h 2999874"/>
              <a:gd name="connsiteX36" fmla="*/ 2322706 w 4540527"/>
              <a:gd name="connsiteY36" fmla="*/ 1130969 h 2999874"/>
              <a:gd name="connsiteX37" fmla="*/ 2402916 w 4540527"/>
              <a:gd name="connsiteY37" fmla="*/ 1179095 h 2999874"/>
              <a:gd name="connsiteX38" fmla="*/ 2487137 w 4540527"/>
              <a:gd name="connsiteY38" fmla="*/ 1251285 h 2999874"/>
              <a:gd name="connsiteX39" fmla="*/ 2547295 w 4540527"/>
              <a:gd name="connsiteY39" fmla="*/ 1295400 h 2999874"/>
              <a:gd name="connsiteX40" fmla="*/ 2551306 w 4540527"/>
              <a:gd name="connsiteY40" fmla="*/ 1375611 h 2999874"/>
              <a:gd name="connsiteX41" fmla="*/ 2551306 w 4540527"/>
              <a:gd name="connsiteY41" fmla="*/ 1419727 h 2999874"/>
              <a:gd name="connsiteX42" fmla="*/ 2571359 w 4540527"/>
              <a:gd name="connsiteY42" fmla="*/ 1507958 h 2999874"/>
              <a:gd name="connsiteX43" fmla="*/ 2687664 w 4540527"/>
              <a:gd name="connsiteY43" fmla="*/ 1628274 h 2999874"/>
              <a:gd name="connsiteX44" fmla="*/ 2803969 w 4540527"/>
              <a:gd name="connsiteY44" fmla="*/ 1716506 h 2999874"/>
              <a:gd name="connsiteX45" fmla="*/ 2723759 w 4540527"/>
              <a:gd name="connsiteY45" fmla="*/ 1716506 h 2999874"/>
              <a:gd name="connsiteX46" fmla="*/ 2695685 w 4540527"/>
              <a:gd name="connsiteY46" fmla="*/ 1736558 h 2999874"/>
              <a:gd name="connsiteX47" fmla="*/ 2675632 w 4540527"/>
              <a:gd name="connsiteY47" fmla="*/ 1764632 h 2999874"/>
              <a:gd name="connsiteX48" fmla="*/ 2711727 w 4540527"/>
              <a:gd name="connsiteY48" fmla="*/ 1828800 h 2999874"/>
              <a:gd name="connsiteX49" fmla="*/ 2816001 w 4540527"/>
              <a:gd name="connsiteY49" fmla="*/ 1925053 h 2999874"/>
              <a:gd name="connsiteX50" fmla="*/ 2848085 w 4540527"/>
              <a:gd name="connsiteY50" fmla="*/ 1921043 h 2999874"/>
              <a:gd name="connsiteX51" fmla="*/ 2936316 w 4540527"/>
              <a:gd name="connsiteY51" fmla="*/ 2021306 h 2999874"/>
              <a:gd name="connsiteX52" fmla="*/ 3012516 w 4540527"/>
              <a:gd name="connsiteY52" fmla="*/ 2029327 h 2999874"/>
              <a:gd name="connsiteX53" fmla="*/ 3036580 w 4540527"/>
              <a:gd name="connsiteY53" fmla="*/ 2109537 h 2999874"/>
              <a:gd name="connsiteX54" fmla="*/ 3080695 w 4540527"/>
              <a:gd name="connsiteY54" fmla="*/ 2149643 h 2999874"/>
              <a:gd name="connsiteX55" fmla="*/ 3217053 w 4540527"/>
              <a:gd name="connsiteY55" fmla="*/ 2149643 h 2999874"/>
              <a:gd name="connsiteX56" fmla="*/ 3261169 w 4540527"/>
              <a:gd name="connsiteY56" fmla="*/ 2129590 h 2999874"/>
              <a:gd name="connsiteX57" fmla="*/ 3377474 w 4540527"/>
              <a:gd name="connsiteY57" fmla="*/ 2181727 h 2999874"/>
              <a:gd name="connsiteX58" fmla="*/ 3465706 w 4540527"/>
              <a:gd name="connsiteY58" fmla="*/ 2193758 h 2999874"/>
              <a:gd name="connsiteX59" fmla="*/ 3553937 w 4540527"/>
              <a:gd name="connsiteY59" fmla="*/ 2290011 h 2999874"/>
              <a:gd name="connsiteX60" fmla="*/ 3614095 w 4540527"/>
              <a:gd name="connsiteY60" fmla="*/ 2330116 h 2999874"/>
              <a:gd name="connsiteX61" fmla="*/ 3754464 w 4540527"/>
              <a:gd name="connsiteY61" fmla="*/ 2414337 h 2999874"/>
              <a:gd name="connsiteX62" fmla="*/ 3794569 w 4540527"/>
              <a:gd name="connsiteY62" fmla="*/ 2466474 h 2999874"/>
              <a:gd name="connsiteX63" fmla="*/ 3734411 w 4540527"/>
              <a:gd name="connsiteY63" fmla="*/ 2450432 h 2999874"/>
              <a:gd name="connsiteX64" fmla="*/ 3658211 w 4540527"/>
              <a:gd name="connsiteY64" fmla="*/ 2418348 h 2999874"/>
              <a:gd name="connsiteX65" fmla="*/ 3590032 w 4540527"/>
              <a:gd name="connsiteY65" fmla="*/ 2390274 h 2999874"/>
              <a:gd name="connsiteX66" fmla="*/ 3533885 w 4540527"/>
              <a:gd name="connsiteY66" fmla="*/ 2394285 h 2999874"/>
              <a:gd name="connsiteX67" fmla="*/ 3517843 w 4540527"/>
              <a:gd name="connsiteY67" fmla="*/ 2418348 h 2999874"/>
              <a:gd name="connsiteX68" fmla="*/ 3445653 w 4540527"/>
              <a:gd name="connsiteY68" fmla="*/ 2434390 h 2999874"/>
              <a:gd name="connsiteX69" fmla="*/ 3377474 w 4540527"/>
              <a:gd name="connsiteY69" fmla="*/ 2426369 h 2999874"/>
              <a:gd name="connsiteX70" fmla="*/ 3365443 w 4540527"/>
              <a:gd name="connsiteY70" fmla="*/ 2462464 h 2999874"/>
              <a:gd name="connsiteX71" fmla="*/ 3421590 w 4540527"/>
              <a:gd name="connsiteY71" fmla="*/ 2486527 h 2999874"/>
              <a:gd name="connsiteX72" fmla="*/ 3594043 w 4540527"/>
              <a:gd name="connsiteY72" fmla="*/ 2462464 h 2999874"/>
              <a:gd name="connsiteX73" fmla="*/ 3594043 w 4540527"/>
              <a:gd name="connsiteY73" fmla="*/ 2438400 h 2999874"/>
              <a:gd name="connsiteX74" fmla="*/ 3686285 w 4540527"/>
              <a:gd name="connsiteY74" fmla="*/ 2466474 h 2999874"/>
              <a:gd name="connsiteX75" fmla="*/ 3822643 w 4540527"/>
              <a:gd name="connsiteY75" fmla="*/ 2518611 h 2999874"/>
              <a:gd name="connsiteX76" fmla="*/ 3878790 w 4540527"/>
              <a:gd name="connsiteY76" fmla="*/ 2522622 h 2999874"/>
              <a:gd name="connsiteX77" fmla="*/ 3954990 w 4540527"/>
              <a:gd name="connsiteY77" fmla="*/ 2570748 h 2999874"/>
              <a:gd name="connsiteX78" fmla="*/ 4119422 w 4540527"/>
              <a:gd name="connsiteY78" fmla="*/ 2687053 h 2999874"/>
              <a:gd name="connsiteX79" fmla="*/ 4175569 w 4540527"/>
              <a:gd name="connsiteY79" fmla="*/ 2731169 h 2999874"/>
              <a:gd name="connsiteX80" fmla="*/ 4223695 w 4540527"/>
              <a:gd name="connsiteY80" fmla="*/ 2731169 h 2999874"/>
              <a:gd name="connsiteX81" fmla="*/ 4279843 w 4540527"/>
              <a:gd name="connsiteY81" fmla="*/ 2763253 h 2999874"/>
              <a:gd name="connsiteX82" fmla="*/ 4307916 w 4540527"/>
              <a:gd name="connsiteY82" fmla="*/ 2791327 h 2999874"/>
              <a:gd name="connsiteX83" fmla="*/ 4348022 w 4540527"/>
              <a:gd name="connsiteY83" fmla="*/ 2783306 h 2999874"/>
              <a:gd name="connsiteX84" fmla="*/ 4364064 w 4540527"/>
              <a:gd name="connsiteY84" fmla="*/ 2803358 h 2999874"/>
              <a:gd name="connsiteX85" fmla="*/ 4408180 w 4540527"/>
              <a:gd name="connsiteY85" fmla="*/ 2863516 h 2999874"/>
              <a:gd name="connsiteX86" fmla="*/ 4476359 w 4540527"/>
              <a:gd name="connsiteY86" fmla="*/ 2967790 h 2999874"/>
              <a:gd name="connsiteX87" fmla="*/ 4512453 w 4540527"/>
              <a:gd name="connsiteY87" fmla="*/ 2999874 h 2999874"/>
              <a:gd name="connsiteX88" fmla="*/ 4540527 w 4540527"/>
              <a:gd name="connsiteY88" fmla="*/ 2991853 h 2999874"/>
              <a:gd name="connsiteX89" fmla="*/ 4516464 w 4540527"/>
              <a:gd name="connsiteY89" fmla="*/ 0 h 2999874"/>
              <a:gd name="connsiteX90" fmla="*/ 341506 w 4540527"/>
              <a:gd name="connsiteY90" fmla="*/ 4011 h 2999874"/>
              <a:gd name="connsiteX91" fmla="*/ 353537 w 4540527"/>
              <a:gd name="connsiteY91" fmla="*/ 72190 h 2999874"/>
              <a:gd name="connsiteX92" fmla="*/ 333485 w 4540527"/>
              <a:gd name="connsiteY92" fmla="*/ 128337 h 2999874"/>
              <a:gd name="connsiteX93" fmla="*/ 421716 w 4540527"/>
              <a:gd name="connsiteY93" fmla="*/ 108285 h 2999874"/>
              <a:gd name="connsiteX94" fmla="*/ 461822 w 4540527"/>
              <a:gd name="connsiteY94" fmla="*/ 132348 h 2999874"/>
              <a:gd name="connsiteX95" fmla="*/ 497916 w 4540527"/>
              <a:gd name="connsiteY95" fmla="*/ 160422 h 2999874"/>
              <a:gd name="connsiteX96" fmla="*/ 485885 w 4540527"/>
              <a:gd name="connsiteY96" fmla="*/ 204537 h 2999874"/>
              <a:gd name="connsiteX97" fmla="*/ 550053 w 4540527"/>
              <a:gd name="connsiteY97" fmla="*/ 220579 h 2999874"/>
              <a:gd name="connsiteX98" fmla="*/ 622243 w 4540527"/>
              <a:gd name="connsiteY98" fmla="*/ 224590 h 2999874"/>
              <a:gd name="connsiteX99" fmla="*/ 678390 w 4540527"/>
              <a:gd name="connsiteY99" fmla="*/ 184485 h 2999874"/>
              <a:gd name="connsiteX100" fmla="*/ 750580 w 4540527"/>
              <a:gd name="connsiteY100" fmla="*/ 220579 h 2999874"/>
              <a:gd name="connsiteX101" fmla="*/ 690422 w 4540527"/>
              <a:gd name="connsiteY101" fmla="*/ 381000 h 2999874"/>
              <a:gd name="connsiteX102" fmla="*/ 734537 w 4540527"/>
              <a:gd name="connsiteY102" fmla="*/ 421106 h 2999874"/>
              <a:gd name="connsiteX103" fmla="*/ 634274 w 4540527"/>
              <a:gd name="connsiteY103" fmla="*/ 429127 h 2999874"/>
              <a:gd name="connsiteX104" fmla="*/ 610211 w 4540527"/>
              <a:gd name="connsiteY104" fmla="*/ 477253 h 2999874"/>
              <a:gd name="connsiteX105" fmla="*/ 634274 w 4540527"/>
              <a:gd name="connsiteY105" fmla="*/ 517358 h 2999874"/>
              <a:gd name="connsiteX106" fmla="*/ 610211 w 4540527"/>
              <a:gd name="connsiteY106" fmla="*/ 625643 h 2999874"/>
              <a:gd name="connsiteX107" fmla="*/ 534011 w 4540527"/>
              <a:gd name="connsiteY107" fmla="*/ 573506 h 2999874"/>
              <a:gd name="connsiteX108" fmla="*/ 513959 w 4540527"/>
              <a:gd name="connsiteY108" fmla="*/ 529390 h 2999874"/>
              <a:gd name="connsiteX109" fmla="*/ 457811 w 4540527"/>
              <a:gd name="connsiteY109" fmla="*/ 521369 h 2999874"/>
              <a:gd name="connsiteX110" fmla="*/ 381611 w 4540527"/>
              <a:gd name="connsiteY110" fmla="*/ 549443 h 2999874"/>
              <a:gd name="connsiteX111" fmla="*/ 261295 w 4540527"/>
              <a:gd name="connsiteY111" fmla="*/ 433137 h 2999874"/>
              <a:gd name="connsiteX112" fmla="*/ 237232 w 4540527"/>
              <a:gd name="connsiteY112" fmla="*/ 449179 h 2999874"/>
              <a:gd name="connsiteX113" fmla="*/ 245253 w 4540527"/>
              <a:gd name="connsiteY113" fmla="*/ 537411 h 2999874"/>
              <a:gd name="connsiteX114" fmla="*/ 181085 w 4540527"/>
              <a:gd name="connsiteY114" fmla="*/ 673769 h 2999874"/>
              <a:gd name="connsiteX115" fmla="*/ 165043 w 4540527"/>
              <a:gd name="connsiteY115" fmla="*/ 713874 h 2999874"/>
              <a:gd name="connsiteX116" fmla="*/ 153011 w 4540527"/>
              <a:gd name="connsiteY116" fmla="*/ 737937 h 2999874"/>
              <a:gd name="connsiteX117" fmla="*/ 161032 w 4540527"/>
              <a:gd name="connsiteY117" fmla="*/ 786064 h 2999874"/>
              <a:gd name="connsiteX118" fmla="*/ 104885 w 4540527"/>
              <a:gd name="connsiteY118" fmla="*/ 798095 h 2999874"/>
              <a:gd name="connsiteX119" fmla="*/ 84832 w 4540527"/>
              <a:gd name="connsiteY119" fmla="*/ 790074 h 2999874"/>
              <a:gd name="connsiteX120" fmla="*/ 48737 w 4540527"/>
              <a:gd name="connsiteY120" fmla="*/ 757990 h 2999874"/>
              <a:gd name="connsiteX121" fmla="*/ 16653 w 4540527"/>
              <a:gd name="connsiteY121" fmla="*/ 890337 h 2999874"/>
              <a:gd name="connsiteX122" fmla="*/ 611 w 4540527"/>
              <a:gd name="connsiteY122" fmla="*/ 966537 h 2999874"/>
              <a:gd name="connsiteX123" fmla="*/ 4622 w 4540527"/>
              <a:gd name="connsiteY123" fmla="*/ 1034716 h 2999874"/>
              <a:gd name="connsiteX124" fmla="*/ 16653 w 4540527"/>
              <a:gd name="connsiteY124" fmla="*/ 1106906 h 2999874"/>
              <a:gd name="connsiteX125" fmla="*/ 48737 w 4540527"/>
              <a:gd name="connsiteY125" fmla="*/ 1163053 h 2999874"/>
              <a:gd name="connsiteX126" fmla="*/ 213169 w 4540527"/>
              <a:gd name="connsiteY126" fmla="*/ 1122948 h 2999874"/>
              <a:gd name="connsiteX127" fmla="*/ 257285 w 4540527"/>
              <a:gd name="connsiteY127" fmla="*/ 1143000 h 2999874"/>
              <a:gd name="connsiteX0" fmla="*/ 799323 w 4540527"/>
              <a:gd name="connsiteY0" fmla="*/ 474683 h 2999874"/>
              <a:gd name="connsiteX1" fmla="*/ 794078 w 4540527"/>
              <a:gd name="connsiteY1" fmla="*/ 612685 h 2999874"/>
              <a:gd name="connsiteX2" fmla="*/ 882311 w 4540527"/>
              <a:gd name="connsiteY2" fmla="*/ 719530 h 2999874"/>
              <a:gd name="connsiteX3" fmla="*/ 915834 w 4540527"/>
              <a:gd name="connsiteY3" fmla="*/ 896507 h 2999874"/>
              <a:gd name="connsiteX4" fmla="*/ 834801 w 4540527"/>
              <a:gd name="connsiteY4" fmla="*/ 1151022 h 2999874"/>
              <a:gd name="connsiteX5" fmla="*/ 862874 w 4540527"/>
              <a:gd name="connsiteY5" fmla="*/ 1163053 h 2999874"/>
              <a:gd name="connsiteX6" fmla="*/ 999232 w 4540527"/>
              <a:gd name="connsiteY6" fmla="*/ 1171074 h 2999874"/>
              <a:gd name="connsiteX7" fmla="*/ 1135590 w 4540527"/>
              <a:gd name="connsiteY7" fmla="*/ 1219200 h 2999874"/>
              <a:gd name="connsiteX8" fmla="*/ 1199759 w 4540527"/>
              <a:gd name="connsiteY8" fmla="*/ 1271337 h 2999874"/>
              <a:gd name="connsiteX9" fmla="*/ 1296011 w 4540527"/>
              <a:gd name="connsiteY9" fmla="*/ 1311443 h 2999874"/>
              <a:gd name="connsiteX10" fmla="*/ 1408306 w 4540527"/>
              <a:gd name="connsiteY10" fmla="*/ 1331495 h 2999874"/>
              <a:gd name="connsiteX11" fmla="*/ 1460443 w 4540527"/>
              <a:gd name="connsiteY11" fmla="*/ 1335506 h 2999874"/>
              <a:gd name="connsiteX12" fmla="*/ 1528622 w 4540527"/>
              <a:gd name="connsiteY12" fmla="*/ 1375611 h 2999874"/>
              <a:gd name="connsiteX13" fmla="*/ 1540653 w 4540527"/>
              <a:gd name="connsiteY13" fmla="*/ 1331495 h 2999874"/>
              <a:gd name="connsiteX14" fmla="*/ 1476485 w 4540527"/>
              <a:gd name="connsiteY14" fmla="*/ 1279358 h 2999874"/>
              <a:gd name="connsiteX15" fmla="*/ 1476485 w 4540527"/>
              <a:gd name="connsiteY15" fmla="*/ 1179095 h 2999874"/>
              <a:gd name="connsiteX16" fmla="*/ 1476485 w 4540527"/>
              <a:gd name="connsiteY16" fmla="*/ 1070811 h 2999874"/>
              <a:gd name="connsiteX17" fmla="*/ 1640916 w 4540527"/>
              <a:gd name="connsiteY17" fmla="*/ 1026695 h 2999874"/>
              <a:gd name="connsiteX18" fmla="*/ 1729148 w 4540527"/>
              <a:gd name="connsiteY18" fmla="*/ 962527 h 2999874"/>
              <a:gd name="connsiteX19" fmla="*/ 1789306 w 4540527"/>
              <a:gd name="connsiteY19" fmla="*/ 970548 h 2999874"/>
              <a:gd name="connsiteX20" fmla="*/ 1809359 w 4540527"/>
              <a:gd name="connsiteY20" fmla="*/ 946485 h 2999874"/>
              <a:gd name="connsiteX21" fmla="*/ 1801337 w 4540527"/>
              <a:gd name="connsiteY21" fmla="*/ 886327 h 2999874"/>
              <a:gd name="connsiteX22" fmla="*/ 1921653 w 4540527"/>
              <a:gd name="connsiteY22" fmla="*/ 906379 h 2999874"/>
              <a:gd name="connsiteX23" fmla="*/ 1933685 w 4540527"/>
              <a:gd name="connsiteY23" fmla="*/ 946485 h 2999874"/>
              <a:gd name="connsiteX24" fmla="*/ 2005874 w 4540527"/>
              <a:gd name="connsiteY24" fmla="*/ 882316 h 2999874"/>
              <a:gd name="connsiteX25" fmla="*/ 2078064 w 4540527"/>
              <a:gd name="connsiteY25" fmla="*/ 938464 h 2999874"/>
              <a:gd name="connsiteX26" fmla="*/ 2041969 w 4540527"/>
              <a:gd name="connsiteY26" fmla="*/ 1002632 h 2999874"/>
              <a:gd name="connsiteX27" fmla="*/ 2001864 w 4540527"/>
              <a:gd name="connsiteY27" fmla="*/ 1050758 h 2999874"/>
              <a:gd name="connsiteX28" fmla="*/ 1997853 w 4540527"/>
              <a:gd name="connsiteY28" fmla="*/ 1143000 h 2999874"/>
              <a:gd name="connsiteX29" fmla="*/ 2029937 w 4540527"/>
              <a:gd name="connsiteY29" fmla="*/ 1215190 h 2999874"/>
              <a:gd name="connsiteX30" fmla="*/ 2062022 w 4540527"/>
              <a:gd name="connsiteY30" fmla="*/ 1311443 h 2999874"/>
              <a:gd name="connsiteX31" fmla="*/ 2122180 w 4540527"/>
              <a:gd name="connsiteY31" fmla="*/ 1375611 h 2999874"/>
              <a:gd name="connsiteX32" fmla="*/ 2130201 w 4540527"/>
              <a:gd name="connsiteY32" fmla="*/ 1435769 h 2999874"/>
              <a:gd name="connsiteX33" fmla="*/ 2174316 w 4540527"/>
              <a:gd name="connsiteY33" fmla="*/ 1431758 h 2999874"/>
              <a:gd name="connsiteX34" fmla="*/ 2242495 w 4540527"/>
              <a:gd name="connsiteY34" fmla="*/ 1319464 h 2999874"/>
              <a:gd name="connsiteX35" fmla="*/ 2286611 w 4540527"/>
              <a:gd name="connsiteY35" fmla="*/ 1187116 h 2999874"/>
              <a:gd name="connsiteX36" fmla="*/ 2322706 w 4540527"/>
              <a:gd name="connsiteY36" fmla="*/ 1130969 h 2999874"/>
              <a:gd name="connsiteX37" fmla="*/ 2402916 w 4540527"/>
              <a:gd name="connsiteY37" fmla="*/ 1179095 h 2999874"/>
              <a:gd name="connsiteX38" fmla="*/ 2487137 w 4540527"/>
              <a:gd name="connsiteY38" fmla="*/ 1251285 h 2999874"/>
              <a:gd name="connsiteX39" fmla="*/ 2547295 w 4540527"/>
              <a:gd name="connsiteY39" fmla="*/ 1295400 h 2999874"/>
              <a:gd name="connsiteX40" fmla="*/ 2551306 w 4540527"/>
              <a:gd name="connsiteY40" fmla="*/ 1375611 h 2999874"/>
              <a:gd name="connsiteX41" fmla="*/ 2551306 w 4540527"/>
              <a:gd name="connsiteY41" fmla="*/ 1419727 h 2999874"/>
              <a:gd name="connsiteX42" fmla="*/ 2571359 w 4540527"/>
              <a:gd name="connsiteY42" fmla="*/ 1507958 h 2999874"/>
              <a:gd name="connsiteX43" fmla="*/ 2687664 w 4540527"/>
              <a:gd name="connsiteY43" fmla="*/ 1628274 h 2999874"/>
              <a:gd name="connsiteX44" fmla="*/ 2803969 w 4540527"/>
              <a:gd name="connsiteY44" fmla="*/ 1716506 h 2999874"/>
              <a:gd name="connsiteX45" fmla="*/ 2723759 w 4540527"/>
              <a:gd name="connsiteY45" fmla="*/ 1716506 h 2999874"/>
              <a:gd name="connsiteX46" fmla="*/ 2695685 w 4540527"/>
              <a:gd name="connsiteY46" fmla="*/ 1736558 h 2999874"/>
              <a:gd name="connsiteX47" fmla="*/ 2675632 w 4540527"/>
              <a:gd name="connsiteY47" fmla="*/ 1764632 h 2999874"/>
              <a:gd name="connsiteX48" fmla="*/ 2711727 w 4540527"/>
              <a:gd name="connsiteY48" fmla="*/ 1828800 h 2999874"/>
              <a:gd name="connsiteX49" fmla="*/ 2816001 w 4540527"/>
              <a:gd name="connsiteY49" fmla="*/ 1925053 h 2999874"/>
              <a:gd name="connsiteX50" fmla="*/ 2848085 w 4540527"/>
              <a:gd name="connsiteY50" fmla="*/ 1921043 h 2999874"/>
              <a:gd name="connsiteX51" fmla="*/ 2936316 w 4540527"/>
              <a:gd name="connsiteY51" fmla="*/ 2021306 h 2999874"/>
              <a:gd name="connsiteX52" fmla="*/ 3012516 w 4540527"/>
              <a:gd name="connsiteY52" fmla="*/ 2029327 h 2999874"/>
              <a:gd name="connsiteX53" fmla="*/ 3036580 w 4540527"/>
              <a:gd name="connsiteY53" fmla="*/ 2109537 h 2999874"/>
              <a:gd name="connsiteX54" fmla="*/ 3080695 w 4540527"/>
              <a:gd name="connsiteY54" fmla="*/ 2149643 h 2999874"/>
              <a:gd name="connsiteX55" fmla="*/ 3217053 w 4540527"/>
              <a:gd name="connsiteY55" fmla="*/ 2149643 h 2999874"/>
              <a:gd name="connsiteX56" fmla="*/ 3261169 w 4540527"/>
              <a:gd name="connsiteY56" fmla="*/ 2129590 h 2999874"/>
              <a:gd name="connsiteX57" fmla="*/ 3377474 w 4540527"/>
              <a:gd name="connsiteY57" fmla="*/ 2181727 h 2999874"/>
              <a:gd name="connsiteX58" fmla="*/ 3465706 w 4540527"/>
              <a:gd name="connsiteY58" fmla="*/ 2193758 h 2999874"/>
              <a:gd name="connsiteX59" fmla="*/ 3553937 w 4540527"/>
              <a:gd name="connsiteY59" fmla="*/ 2290011 h 2999874"/>
              <a:gd name="connsiteX60" fmla="*/ 3614095 w 4540527"/>
              <a:gd name="connsiteY60" fmla="*/ 2330116 h 2999874"/>
              <a:gd name="connsiteX61" fmla="*/ 3754464 w 4540527"/>
              <a:gd name="connsiteY61" fmla="*/ 2414337 h 2999874"/>
              <a:gd name="connsiteX62" fmla="*/ 3794569 w 4540527"/>
              <a:gd name="connsiteY62" fmla="*/ 2466474 h 2999874"/>
              <a:gd name="connsiteX63" fmla="*/ 3734411 w 4540527"/>
              <a:gd name="connsiteY63" fmla="*/ 2450432 h 2999874"/>
              <a:gd name="connsiteX64" fmla="*/ 3658211 w 4540527"/>
              <a:gd name="connsiteY64" fmla="*/ 2418348 h 2999874"/>
              <a:gd name="connsiteX65" fmla="*/ 3590032 w 4540527"/>
              <a:gd name="connsiteY65" fmla="*/ 2390274 h 2999874"/>
              <a:gd name="connsiteX66" fmla="*/ 3533885 w 4540527"/>
              <a:gd name="connsiteY66" fmla="*/ 2394285 h 2999874"/>
              <a:gd name="connsiteX67" fmla="*/ 3517843 w 4540527"/>
              <a:gd name="connsiteY67" fmla="*/ 2418348 h 2999874"/>
              <a:gd name="connsiteX68" fmla="*/ 3445653 w 4540527"/>
              <a:gd name="connsiteY68" fmla="*/ 2434390 h 2999874"/>
              <a:gd name="connsiteX69" fmla="*/ 3377474 w 4540527"/>
              <a:gd name="connsiteY69" fmla="*/ 2426369 h 2999874"/>
              <a:gd name="connsiteX70" fmla="*/ 3365443 w 4540527"/>
              <a:gd name="connsiteY70" fmla="*/ 2462464 h 2999874"/>
              <a:gd name="connsiteX71" fmla="*/ 3421590 w 4540527"/>
              <a:gd name="connsiteY71" fmla="*/ 2486527 h 2999874"/>
              <a:gd name="connsiteX72" fmla="*/ 3594043 w 4540527"/>
              <a:gd name="connsiteY72" fmla="*/ 2462464 h 2999874"/>
              <a:gd name="connsiteX73" fmla="*/ 3594043 w 4540527"/>
              <a:gd name="connsiteY73" fmla="*/ 2438400 h 2999874"/>
              <a:gd name="connsiteX74" fmla="*/ 3686285 w 4540527"/>
              <a:gd name="connsiteY74" fmla="*/ 2466474 h 2999874"/>
              <a:gd name="connsiteX75" fmla="*/ 3822643 w 4540527"/>
              <a:gd name="connsiteY75" fmla="*/ 2518611 h 2999874"/>
              <a:gd name="connsiteX76" fmla="*/ 3878790 w 4540527"/>
              <a:gd name="connsiteY76" fmla="*/ 2522622 h 2999874"/>
              <a:gd name="connsiteX77" fmla="*/ 3954990 w 4540527"/>
              <a:gd name="connsiteY77" fmla="*/ 2570748 h 2999874"/>
              <a:gd name="connsiteX78" fmla="*/ 4119422 w 4540527"/>
              <a:gd name="connsiteY78" fmla="*/ 2687053 h 2999874"/>
              <a:gd name="connsiteX79" fmla="*/ 4175569 w 4540527"/>
              <a:gd name="connsiteY79" fmla="*/ 2731169 h 2999874"/>
              <a:gd name="connsiteX80" fmla="*/ 4223695 w 4540527"/>
              <a:gd name="connsiteY80" fmla="*/ 2731169 h 2999874"/>
              <a:gd name="connsiteX81" fmla="*/ 4279843 w 4540527"/>
              <a:gd name="connsiteY81" fmla="*/ 2763253 h 2999874"/>
              <a:gd name="connsiteX82" fmla="*/ 4307916 w 4540527"/>
              <a:gd name="connsiteY82" fmla="*/ 2791327 h 2999874"/>
              <a:gd name="connsiteX83" fmla="*/ 4348022 w 4540527"/>
              <a:gd name="connsiteY83" fmla="*/ 2783306 h 2999874"/>
              <a:gd name="connsiteX84" fmla="*/ 4364064 w 4540527"/>
              <a:gd name="connsiteY84" fmla="*/ 2803358 h 2999874"/>
              <a:gd name="connsiteX85" fmla="*/ 4408180 w 4540527"/>
              <a:gd name="connsiteY85" fmla="*/ 2863516 h 2999874"/>
              <a:gd name="connsiteX86" fmla="*/ 4476359 w 4540527"/>
              <a:gd name="connsiteY86" fmla="*/ 2967790 h 2999874"/>
              <a:gd name="connsiteX87" fmla="*/ 4512453 w 4540527"/>
              <a:gd name="connsiteY87" fmla="*/ 2999874 h 2999874"/>
              <a:gd name="connsiteX88" fmla="*/ 4540527 w 4540527"/>
              <a:gd name="connsiteY88" fmla="*/ 2991853 h 2999874"/>
              <a:gd name="connsiteX89" fmla="*/ 4516464 w 4540527"/>
              <a:gd name="connsiteY89" fmla="*/ 0 h 2999874"/>
              <a:gd name="connsiteX90" fmla="*/ 341506 w 4540527"/>
              <a:gd name="connsiteY90" fmla="*/ 4011 h 2999874"/>
              <a:gd name="connsiteX91" fmla="*/ 353537 w 4540527"/>
              <a:gd name="connsiteY91" fmla="*/ 72190 h 2999874"/>
              <a:gd name="connsiteX92" fmla="*/ 333485 w 4540527"/>
              <a:gd name="connsiteY92" fmla="*/ 128337 h 2999874"/>
              <a:gd name="connsiteX93" fmla="*/ 421716 w 4540527"/>
              <a:gd name="connsiteY93" fmla="*/ 108285 h 2999874"/>
              <a:gd name="connsiteX94" fmla="*/ 461822 w 4540527"/>
              <a:gd name="connsiteY94" fmla="*/ 132348 h 2999874"/>
              <a:gd name="connsiteX95" fmla="*/ 497916 w 4540527"/>
              <a:gd name="connsiteY95" fmla="*/ 160422 h 2999874"/>
              <a:gd name="connsiteX96" fmla="*/ 485885 w 4540527"/>
              <a:gd name="connsiteY96" fmla="*/ 204537 h 2999874"/>
              <a:gd name="connsiteX97" fmla="*/ 550053 w 4540527"/>
              <a:gd name="connsiteY97" fmla="*/ 220579 h 2999874"/>
              <a:gd name="connsiteX98" fmla="*/ 622243 w 4540527"/>
              <a:gd name="connsiteY98" fmla="*/ 224590 h 2999874"/>
              <a:gd name="connsiteX99" fmla="*/ 678390 w 4540527"/>
              <a:gd name="connsiteY99" fmla="*/ 184485 h 2999874"/>
              <a:gd name="connsiteX100" fmla="*/ 750580 w 4540527"/>
              <a:gd name="connsiteY100" fmla="*/ 220579 h 2999874"/>
              <a:gd name="connsiteX101" fmla="*/ 690422 w 4540527"/>
              <a:gd name="connsiteY101" fmla="*/ 381000 h 2999874"/>
              <a:gd name="connsiteX102" fmla="*/ 734537 w 4540527"/>
              <a:gd name="connsiteY102" fmla="*/ 421106 h 2999874"/>
              <a:gd name="connsiteX103" fmla="*/ 634274 w 4540527"/>
              <a:gd name="connsiteY103" fmla="*/ 429127 h 2999874"/>
              <a:gd name="connsiteX104" fmla="*/ 610211 w 4540527"/>
              <a:gd name="connsiteY104" fmla="*/ 477253 h 2999874"/>
              <a:gd name="connsiteX105" fmla="*/ 634274 w 4540527"/>
              <a:gd name="connsiteY105" fmla="*/ 517358 h 2999874"/>
              <a:gd name="connsiteX106" fmla="*/ 610211 w 4540527"/>
              <a:gd name="connsiteY106" fmla="*/ 625643 h 2999874"/>
              <a:gd name="connsiteX107" fmla="*/ 534011 w 4540527"/>
              <a:gd name="connsiteY107" fmla="*/ 573506 h 2999874"/>
              <a:gd name="connsiteX108" fmla="*/ 513959 w 4540527"/>
              <a:gd name="connsiteY108" fmla="*/ 529390 h 2999874"/>
              <a:gd name="connsiteX109" fmla="*/ 457811 w 4540527"/>
              <a:gd name="connsiteY109" fmla="*/ 521369 h 2999874"/>
              <a:gd name="connsiteX110" fmla="*/ 381611 w 4540527"/>
              <a:gd name="connsiteY110" fmla="*/ 549443 h 2999874"/>
              <a:gd name="connsiteX111" fmla="*/ 261295 w 4540527"/>
              <a:gd name="connsiteY111" fmla="*/ 433137 h 2999874"/>
              <a:gd name="connsiteX112" fmla="*/ 237232 w 4540527"/>
              <a:gd name="connsiteY112" fmla="*/ 449179 h 2999874"/>
              <a:gd name="connsiteX113" fmla="*/ 245253 w 4540527"/>
              <a:gd name="connsiteY113" fmla="*/ 537411 h 2999874"/>
              <a:gd name="connsiteX114" fmla="*/ 181085 w 4540527"/>
              <a:gd name="connsiteY114" fmla="*/ 673769 h 2999874"/>
              <a:gd name="connsiteX115" fmla="*/ 165043 w 4540527"/>
              <a:gd name="connsiteY115" fmla="*/ 713874 h 2999874"/>
              <a:gd name="connsiteX116" fmla="*/ 153011 w 4540527"/>
              <a:gd name="connsiteY116" fmla="*/ 737937 h 2999874"/>
              <a:gd name="connsiteX117" fmla="*/ 161032 w 4540527"/>
              <a:gd name="connsiteY117" fmla="*/ 786064 h 2999874"/>
              <a:gd name="connsiteX118" fmla="*/ 104885 w 4540527"/>
              <a:gd name="connsiteY118" fmla="*/ 798095 h 2999874"/>
              <a:gd name="connsiteX119" fmla="*/ 84832 w 4540527"/>
              <a:gd name="connsiteY119" fmla="*/ 790074 h 2999874"/>
              <a:gd name="connsiteX120" fmla="*/ 48737 w 4540527"/>
              <a:gd name="connsiteY120" fmla="*/ 757990 h 2999874"/>
              <a:gd name="connsiteX121" fmla="*/ 16653 w 4540527"/>
              <a:gd name="connsiteY121" fmla="*/ 890337 h 2999874"/>
              <a:gd name="connsiteX122" fmla="*/ 611 w 4540527"/>
              <a:gd name="connsiteY122" fmla="*/ 966537 h 2999874"/>
              <a:gd name="connsiteX123" fmla="*/ 4622 w 4540527"/>
              <a:gd name="connsiteY123" fmla="*/ 1034716 h 2999874"/>
              <a:gd name="connsiteX124" fmla="*/ 16653 w 4540527"/>
              <a:gd name="connsiteY124" fmla="*/ 1106906 h 2999874"/>
              <a:gd name="connsiteX125" fmla="*/ 48737 w 4540527"/>
              <a:gd name="connsiteY125" fmla="*/ 1163053 h 2999874"/>
              <a:gd name="connsiteX126" fmla="*/ 213169 w 4540527"/>
              <a:gd name="connsiteY126" fmla="*/ 1122948 h 2999874"/>
              <a:gd name="connsiteX0" fmla="*/ 799323 w 4540527"/>
              <a:gd name="connsiteY0" fmla="*/ 474683 h 2999874"/>
              <a:gd name="connsiteX1" fmla="*/ 794078 w 4540527"/>
              <a:gd name="connsiteY1" fmla="*/ 612685 h 2999874"/>
              <a:gd name="connsiteX2" fmla="*/ 882311 w 4540527"/>
              <a:gd name="connsiteY2" fmla="*/ 719530 h 2999874"/>
              <a:gd name="connsiteX3" fmla="*/ 915834 w 4540527"/>
              <a:gd name="connsiteY3" fmla="*/ 896507 h 2999874"/>
              <a:gd name="connsiteX4" fmla="*/ 834801 w 4540527"/>
              <a:gd name="connsiteY4" fmla="*/ 1151022 h 2999874"/>
              <a:gd name="connsiteX5" fmla="*/ 862874 w 4540527"/>
              <a:gd name="connsiteY5" fmla="*/ 1163053 h 2999874"/>
              <a:gd name="connsiteX6" fmla="*/ 999232 w 4540527"/>
              <a:gd name="connsiteY6" fmla="*/ 1171074 h 2999874"/>
              <a:gd name="connsiteX7" fmla="*/ 1135590 w 4540527"/>
              <a:gd name="connsiteY7" fmla="*/ 1219200 h 2999874"/>
              <a:gd name="connsiteX8" fmla="*/ 1199759 w 4540527"/>
              <a:gd name="connsiteY8" fmla="*/ 1271337 h 2999874"/>
              <a:gd name="connsiteX9" fmla="*/ 1296011 w 4540527"/>
              <a:gd name="connsiteY9" fmla="*/ 1311443 h 2999874"/>
              <a:gd name="connsiteX10" fmla="*/ 1408306 w 4540527"/>
              <a:gd name="connsiteY10" fmla="*/ 1331495 h 2999874"/>
              <a:gd name="connsiteX11" fmla="*/ 1460443 w 4540527"/>
              <a:gd name="connsiteY11" fmla="*/ 1335506 h 2999874"/>
              <a:gd name="connsiteX12" fmla="*/ 1528622 w 4540527"/>
              <a:gd name="connsiteY12" fmla="*/ 1375611 h 2999874"/>
              <a:gd name="connsiteX13" fmla="*/ 1540653 w 4540527"/>
              <a:gd name="connsiteY13" fmla="*/ 1331495 h 2999874"/>
              <a:gd name="connsiteX14" fmla="*/ 1476485 w 4540527"/>
              <a:gd name="connsiteY14" fmla="*/ 1279358 h 2999874"/>
              <a:gd name="connsiteX15" fmla="*/ 1476485 w 4540527"/>
              <a:gd name="connsiteY15" fmla="*/ 1179095 h 2999874"/>
              <a:gd name="connsiteX16" fmla="*/ 1476485 w 4540527"/>
              <a:gd name="connsiteY16" fmla="*/ 1070811 h 2999874"/>
              <a:gd name="connsiteX17" fmla="*/ 1640916 w 4540527"/>
              <a:gd name="connsiteY17" fmla="*/ 1026695 h 2999874"/>
              <a:gd name="connsiteX18" fmla="*/ 1729148 w 4540527"/>
              <a:gd name="connsiteY18" fmla="*/ 962527 h 2999874"/>
              <a:gd name="connsiteX19" fmla="*/ 1789306 w 4540527"/>
              <a:gd name="connsiteY19" fmla="*/ 970548 h 2999874"/>
              <a:gd name="connsiteX20" fmla="*/ 1809359 w 4540527"/>
              <a:gd name="connsiteY20" fmla="*/ 946485 h 2999874"/>
              <a:gd name="connsiteX21" fmla="*/ 1801337 w 4540527"/>
              <a:gd name="connsiteY21" fmla="*/ 886327 h 2999874"/>
              <a:gd name="connsiteX22" fmla="*/ 1921653 w 4540527"/>
              <a:gd name="connsiteY22" fmla="*/ 906379 h 2999874"/>
              <a:gd name="connsiteX23" fmla="*/ 1933685 w 4540527"/>
              <a:gd name="connsiteY23" fmla="*/ 946485 h 2999874"/>
              <a:gd name="connsiteX24" fmla="*/ 2005874 w 4540527"/>
              <a:gd name="connsiteY24" fmla="*/ 882316 h 2999874"/>
              <a:gd name="connsiteX25" fmla="*/ 2078064 w 4540527"/>
              <a:gd name="connsiteY25" fmla="*/ 938464 h 2999874"/>
              <a:gd name="connsiteX26" fmla="*/ 2041969 w 4540527"/>
              <a:gd name="connsiteY26" fmla="*/ 1002632 h 2999874"/>
              <a:gd name="connsiteX27" fmla="*/ 2001864 w 4540527"/>
              <a:gd name="connsiteY27" fmla="*/ 1050758 h 2999874"/>
              <a:gd name="connsiteX28" fmla="*/ 1997853 w 4540527"/>
              <a:gd name="connsiteY28" fmla="*/ 1143000 h 2999874"/>
              <a:gd name="connsiteX29" fmla="*/ 2029937 w 4540527"/>
              <a:gd name="connsiteY29" fmla="*/ 1215190 h 2999874"/>
              <a:gd name="connsiteX30" fmla="*/ 2062022 w 4540527"/>
              <a:gd name="connsiteY30" fmla="*/ 1311443 h 2999874"/>
              <a:gd name="connsiteX31" fmla="*/ 2122180 w 4540527"/>
              <a:gd name="connsiteY31" fmla="*/ 1375611 h 2999874"/>
              <a:gd name="connsiteX32" fmla="*/ 2130201 w 4540527"/>
              <a:gd name="connsiteY32" fmla="*/ 1435769 h 2999874"/>
              <a:gd name="connsiteX33" fmla="*/ 2174316 w 4540527"/>
              <a:gd name="connsiteY33" fmla="*/ 1431758 h 2999874"/>
              <a:gd name="connsiteX34" fmla="*/ 2242495 w 4540527"/>
              <a:gd name="connsiteY34" fmla="*/ 1319464 h 2999874"/>
              <a:gd name="connsiteX35" fmla="*/ 2286611 w 4540527"/>
              <a:gd name="connsiteY35" fmla="*/ 1187116 h 2999874"/>
              <a:gd name="connsiteX36" fmla="*/ 2322706 w 4540527"/>
              <a:gd name="connsiteY36" fmla="*/ 1130969 h 2999874"/>
              <a:gd name="connsiteX37" fmla="*/ 2402916 w 4540527"/>
              <a:gd name="connsiteY37" fmla="*/ 1179095 h 2999874"/>
              <a:gd name="connsiteX38" fmla="*/ 2487137 w 4540527"/>
              <a:gd name="connsiteY38" fmla="*/ 1251285 h 2999874"/>
              <a:gd name="connsiteX39" fmla="*/ 2547295 w 4540527"/>
              <a:gd name="connsiteY39" fmla="*/ 1295400 h 2999874"/>
              <a:gd name="connsiteX40" fmla="*/ 2551306 w 4540527"/>
              <a:gd name="connsiteY40" fmla="*/ 1375611 h 2999874"/>
              <a:gd name="connsiteX41" fmla="*/ 2551306 w 4540527"/>
              <a:gd name="connsiteY41" fmla="*/ 1419727 h 2999874"/>
              <a:gd name="connsiteX42" fmla="*/ 2571359 w 4540527"/>
              <a:gd name="connsiteY42" fmla="*/ 1507958 h 2999874"/>
              <a:gd name="connsiteX43" fmla="*/ 2687664 w 4540527"/>
              <a:gd name="connsiteY43" fmla="*/ 1628274 h 2999874"/>
              <a:gd name="connsiteX44" fmla="*/ 2803969 w 4540527"/>
              <a:gd name="connsiteY44" fmla="*/ 1716506 h 2999874"/>
              <a:gd name="connsiteX45" fmla="*/ 2723759 w 4540527"/>
              <a:gd name="connsiteY45" fmla="*/ 1716506 h 2999874"/>
              <a:gd name="connsiteX46" fmla="*/ 2695685 w 4540527"/>
              <a:gd name="connsiteY46" fmla="*/ 1736558 h 2999874"/>
              <a:gd name="connsiteX47" fmla="*/ 2675632 w 4540527"/>
              <a:gd name="connsiteY47" fmla="*/ 1764632 h 2999874"/>
              <a:gd name="connsiteX48" fmla="*/ 2711727 w 4540527"/>
              <a:gd name="connsiteY48" fmla="*/ 1828800 h 2999874"/>
              <a:gd name="connsiteX49" fmla="*/ 2816001 w 4540527"/>
              <a:gd name="connsiteY49" fmla="*/ 1925053 h 2999874"/>
              <a:gd name="connsiteX50" fmla="*/ 2848085 w 4540527"/>
              <a:gd name="connsiteY50" fmla="*/ 1921043 h 2999874"/>
              <a:gd name="connsiteX51" fmla="*/ 2936316 w 4540527"/>
              <a:gd name="connsiteY51" fmla="*/ 2021306 h 2999874"/>
              <a:gd name="connsiteX52" fmla="*/ 3012516 w 4540527"/>
              <a:gd name="connsiteY52" fmla="*/ 2029327 h 2999874"/>
              <a:gd name="connsiteX53" fmla="*/ 3036580 w 4540527"/>
              <a:gd name="connsiteY53" fmla="*/ 2109537 h 2999874"/>
              <a:gd name="connsiteX54" fmla="*/ 3080695 w 4540527"/>
              <a:gd name="connsiteY54" fmla="*/ 2149643 h 2999874"/>
              <a:gd name="connsiteX55" fmla="*/ 3217053 w 4540527"/>
              <a:gd name="connsiteY55" fmla="*/ 2149643 h 2999874"/>
              <a:gd name="connsiteX56" fmla="*/ 3261169 w 4540527"/>
              <a:gd name="connsiteY56" fmla="*/ 2129590 h 2999874"/>
              <a:gd name="connsiteX57" fmla="*/ 3377474 w 4540527"/>
              <a:gd name="connsiteY57" fmla="*/ 2181727 h 2999874"/>
              <a:gd name="connsiteX58" fmla="*/ 3465706 w 4540527"/>
              <a:gd name="connsiteY58" fmla="*/ 2193758 h 2999874"/>
              <a:gd name="connsiteX59" fmla="*/ 3553937 w 4540527"/>
              <a:gd name="connsiteY59" fmla="*/ 2290011 h 2999874"/>
              <a:gd name="connsiteX60" fmla="*/ 3614095 w 4540527"/>
              <a:gd name="connsiteY60" fmla="*/ 2330116 h 2999874"/>
              <a:gd name="connsiteX61" fmla="*/ 3754464 w 4540527"/>
              <a:gd name="connsiteY61" fmla="*/ 2414337 h 2999874"/>
              <a:gd name="connsiteX62" fmla="*/ 3794569 w 4540527"/>
              <a:gd name="connsiteY62" fmla="*/ 2466474 h 2999874"/>
              <a:gd name="connsiteX63" fmla="*/ 3734411 w 4540527"/>
              <a:gd name="connsiteY63" fmla="*/ 2450432 h 2999874"/>
              <a:gd name="connsiteX64" fmla="*/ 3658211 w 4540527"/>
              <a:gd name="connsiteY64" fmla="*/ 2418348 h 2999874"/>
              <a:gd name="connsiteX65" fmla="*/ 3590032 w 4540527"/>
              <a:gd name="connsiteY65" fmla="*/ 2390274 h 2999874"/>
              <a:gd name="connsiteX66" fmla="*/ 3533885 w 4540527"/>
              <a:gd name="connsiteY66" fmla="*/ 2394285 h 2999874"/>
              <a:gd name="connsiteX67" fmla="*/ 3517843 w 4540527"/>
              <a:gd name="connsiteY67" fmla="*/ 2418348 h 2999874"/>
              <a:gd name="connsiteX68" fmla="*/ 3445653 w 4540527"/>
              <a:gd name="connsiteY68" fmla="*/ 2434390 h 2999874"/>
              <a:gd name="connsiteX69" fmla="*/ 3377474 w 4540527"/>
              <a:gd name="connsiteY69" fmla="*/ 2426369 h 2999874"/>
              <a:gd name="connsiteX70" fmla="*/ 3365443 w 4540527"/>
              <a:gd name="connsiteY70" fmla="*/ 2462464 h 2999874"/>
              <a:gd name="connsiteX71" fmla="*/ 3421590 w 4540527"/>
              <a:gd name="connsiteY71" fmla="*/ 2486527 h 2999874"/>
              <a:gd name="connsiteX72" fmla="*/ 3594043 w 4540527"/>
              <a:gd name="connsiteY72" fmla="*/ 2462464 h 2999874"/>
              <a:gd name="connsiteX73" fmla="*/ 3594043 w 4540527"/>
              <a:gd name="connsiteY73" fmla="*/ 2438400 h 2999874"/>
              <a:gd name="connsiteX74" fmla="*/ 3686285 w 4540527"/>
              <a:gd name="connsiteY74" fmla="*/ 2466474 h 2999874"/>
              <a:gd name="connsiteX75" fmla="*/ 3822643 w 4540527"/>
              <a:gd name="connsiteY75" fmla="*/ 2518611 h 2999874"/>
              <a:gd name="connsiteX76" fmla="*/ 3878790 w 4540527"/>
              <a:gd name="connsiteY76" fmla="*/ 2522622 h 2999874"/>
              <a:gd name="connsiteX77" fmla="*/ 3954990 w 4540527"/>
              <a:gd name="connsiteY77" fmla="*/ 2570748 h 2999874"/>
              <a:gd name="connsiteX78" fmla="*/ 4119422 w 4540527"/>
              <a:gd name="connsiteY78" fmla="*/ 2687053 h 2999874"/>
              <a:gd name="connsiteX79" fmla="*/ 4175569 w 4540527"/>
              <a:gd name="connsiteY79" fmla="*/ 2731169 h 2999874"/>
              <a:gd name="connsiteX80" fmla="*/ 4223695 w 4540527"/>
              <a:gd name="connsiteY80" fmla="*/ 2731169 h 2999874"/>
              <a:gd name="connsiteX81" fmla="*/ 4279843 w 4540527"/>
              <a:gd name="connsiteY81" fmla="*/ 2763253 h 2999874"/>
              <a:gd name="connsiteX82" fmla="*/ 4307916 w 4540527"/>
              <a:gd name="connsiteY82" fmla="*/ 2791327 h 2999874"/>
              <a:gd name="connsiteX83" fmla="*/ 4348022 w 4540527"/>
              <a:gd name="connsiteY83" fmla="*/ 2783306 h 2999874"/>
              <a:gd name="connsiteX84" fmla="*/ 4364064 w 4540527"/>
              <a:gd name="connsiteY84" fmla="*/ 2803358 h 2999874"/>
              <a:gd name="connsiteX85" fmla="*/ 4408180 w 4540527"/>
              <a:gd name="connsiteY85" fmla="*/ 2863516 h 2999874"/>
              <a:gd name="connsiteX86" fmla="*/ 4476359 w 4540527"/>
              <a:gd name="connsiteY86" fmla="*/ 2967790 h 2999874"/>
              <a:gd name="connsiteX87" fmla="*/ 4512453 w 4540527"/>
              <a:gd name="connsiteY87" fmla="*/ 2999874 h 2999874"/>
              <a:gd name="connsiteX88" fmla="*/ 4540527 w 4540527"/>
              <a:gd name="connsiteY88" fmla="*/ 2991853 h 2999874"/>
              <a:gd name="connsiteX89" fmla="*/ 4516464 w 4540527"/>
              <a:gd name="connsiteY89" fmla="*/ 0 h 2999874"/>
              <a:gd name="connsiteX90" fmla="*/ 341506 w 4540527"/>
              <a:gd name="connsiteY90" fmla="*/ 4011 h 2999874"/>
              <a:gd name="connsiteX91" fmla="*/ 353537 w 4540527"/>
              <a:gd name="connsiteY91" fmla="*/ 72190 h 2999874"/>
              <a:gd name="connsiteX92" fmla="*/ 333485 w 4540527"/>
              <a:gd name="connsiteY92" fmla="*/ 128337 h 2999874"/>
              <a:gd name="connsiteX93" fmla="*/ 421716 w 4540527"/>
              <a:gd name="connsiteY93" fmla="*/ 108285 h 2999874"/>
              <a:gd name="connsiteX94" fmla="*/ 461822 w 4540527"/>
              <a:gd name="connsiteY94" fmla="*/ 132348 h 2999874"/>
              <a:gd name="connsiteX95" fmla="*/ 497916 w 4540527"/>
              <a:gd name="connsiteY95" fmla="*/ 160422 h 2999874"/>
              <a:gd name="connsiteX96" fmla="*/ 485885 w 4540527"/>
              <a:gd name="connsiteY96" fmla="*/ 204537 h 2999874"/>
              <a:gd name="connsiteX97" fmla="*/ 550053 w 4540527"/>
              <a:gd name="connsiteY97" fmla="*/ 220579 h 2999874"/>
              <a:gd name="connsiteX98" fmla="*/ 622243 w 4540527"/>
              <a:gd name="connsiteY98" fmla="*/ 224590 h 2999874"/>
              <a:gd name="connsiteX99" fmla="*/ 678390 w 4540527"/>
              <a:gd name="connsiteY99" fmla="*/ 184485 h 2999874"/>
              <a:gd name="connsiteX100" fmla="*/ 750580 w 4540527"/>
              <a:gd name="connsiteY100" fmla="*/ 220579 h 2999874"/>
              <a:gd name="connsiteX101" fmla="*/ 690422 w 4540527"/>
              <a:gd name="connsiteY101" fmla="*/ 381000 h 2999874"/>
              <a:gd name="connsiteX102" fmla="*/ 734537 w 4540527"/>
              <a:gd name="connsiteY102" fmla="*/ 421106 h 2999874"/>
              <a:gd name="connsiteX103" fmla="*/ 634274 w 4540527"/>
              <a:gd name="connsiteY103" fmla="*/ 429127 h 2999874"/>
              <a:gd name="connsiteX104" fmla="*/ 610211 w 4540527"/>
              <a:gd name="connsiteY104" fmla="*/ 477253 h 2999874"/>
              <a:gd name="connsiteX105" fmla="*/ 634274 w 4540527"/>
              <a:gd name="connsiteY105" fmla="*/ 517358 h 2999874"/>
              <a:gd name="connsiteX106" fmla="*/ 610211 w 4540527"/>
              <a:gd name="connsiteY106" fmla="*/ 625643 h 2999874"/>
              <a:gd name="connsiteX107" fmla="*/ 534011 w 4540527"/>
              <a:gd name="connsiteY107" fmla="*/ 573506 h 2999874"/>
              <a:gd name="connsiteX108" fmla="*/ 513959 w 4540527"/>
              <a:gd name="connsiteY108" fmla="*/ 529390 h 2999874"/>
              <a:gd name="connsiteX109" fmla="*/ 457811 w 4540527"/>
              <a:gd name="connsiteY109" fmla="*/ 521369 h 2999874"/>
              <a:gd name="connsiteX110" fmla="*/ 381611 w 4540527"/>
              <a:gd name="connsiteY110" fmla="*/ 549443 h 2999874"/>
              <a:gd name="connsiteX111" fmla="*/ 261295 w 4540527"/>
              <a:gd name="connsiteY111" fmla="*/ 433137 h 2999874"/>
              <a:gd name="connsiteX112" fmla="*/ 237232 w 4540527"/>
              <a:gd name="connsiteY112" fmla="*/ 449179 h 2999874"/>
              <a:gd name="connsiteX113" fmla="*/ 245253 w 4540527"/>
              <a:gd name="connsiteY113" fmla="*/ 537411 h 2999874"/>
              <a:gd name="connsiteX114" fmla="*/ 181085 w 4540527"/>
              <a:gd name="connsiteY114" fmla="*/ 673769 h 2999874"/>
              <a:gd name="connsiteX115" fmla="*/ 165043 w 4540527"/>
              <a:gd name="connsiteY115" fmla="*/ 713874 h 2999874"/>
              <a:gd name="connsiteX116" fmla="*/ 153011 w 4540527"/>
              <a:gd name="connsiteY116" fmla="*/ 737937 h 2999874"/>
              <a:gd name="connsiteX117" fmla="*/ 161032 w 4540527"/>
              <a:gd name="connsiteY117" fmla="*/ 786064 h 2999874"/>
              <a:gd name="connsiteX118" fmla="*/ 104885 w 4540527"/>
              <a:gd name="connsiteY118" fmla="*/ 798095 h 2999874"/>
              <a:gd name="connsiteX119" fmla="*/ 84832 w 4540527"/>
              <a:gd name="connsiteY119" fmla="*/ 790074 h 2999874"/>
              <a:gd name="connsiteX120" fmla="*/ 48737 w 4540527"/>
              <a:gd name="connsiteY120" fmla="*/ 757990 h 2999874"/>
              <a:gd name="connsiteX121" fmla="*/ 16653 w 4540527"/>
              <a:gd name="connsiteY121" fmla="*/ 890337 h 2999874"/>
              <a:gd name="connsiteX122" fmla="*/ 611 w 4540527"/>
              <a:gd name="connsiteY122" fmla="*/ 966537 h 2999874"/>
              <a:gd name="connsiteX123" fmla="*/ 4622 w 4540527"/>
              <a:gd name="connsiteY123" fmla="*/ 1034716 h 2999874"/>
              <a:gd name="connsiteX124" fmla="*/ 16653 w 4540527"/>
              <a:gd name="connsiteY124" fmla="*/ 1106906 h 2999874"/>
              <a:gd name="connsiteX125" fmla="*/ 48737 w 4540527"/>
              <a:gd name="connsiteY125" fmla="*/ 1163053 h 2999874"/>
              <a:gd name="connsiteX0" fmla="*/ 799323 w 4540527"/>
              <a:gd name="connsiteY0" fmla="*/ 474683 h 2999874"/>
              <a:gd name="connsiteX1" fmla="*/ 794078 w 4540527"/>
              <a:gd name="connsiteY1" fmla="*/ 612685 h 2999874"/>
              <a:gd name="connsiteX2" fmla="*/ 882311 w 4540527"/>
              <a:gd name="connsiteY2" fmla="*/ 719530 h 2999874"/>
              <a:gd name="connsiteX3" fmla="*/ 915834 w 4540527"/>
              <a:gd name="connsiteY3" fmla="*/ 896507 h 2999874"/>
              <a:gd name="connsiteX4" fmla="*/ 834801 w 4540527"/>
              <a:gd name="connsiteY4" fmla="*/ 1151022 h 2999874"/>
              <a:gd name="connsiteX5" fmla="*/ 862874 w 4540527"/>
              <a:gd name="connsiteY5" fmla="*/ 1163053 h 2999874"/>
              <a:gd name="connsiteX6" fmla="*/ 999232 w 4540527"/>
              <a:gd name="connsiteY6" fmla="*/ 1171074 h 2999874"/>
              <a:gd name="connsiteX7" fmla="*/ 1135590 w 4540527"/>
              <a:gd name="connsiteY7" fmla="*/ 1219200 h 2999874"/>
              <a:gd name="connsiteX8" fmla="*/ 1199759 w 4540527"/>
              <a:gd name="connsiteY8" fmla="*/ 1271337 h 2999874"/>
              <a:gd name="connsiteX9" fmla="*/ 1296011 w 4540527"/>
              <a:gd name="connsiteY9" fmla="*/ 1311443 h 2999874"/>
              <a:gd name="connsiteX10" fmla="*/ 1408306 w 4540527"/>
              <a:gd name="connsiteY10" fmla="*/ 1331495 h 2999874"/>
              <a:gd name="connsiteX11" fmla="*/ 1460443 w 4540527"/>
              <a:gd name="connsiteY11" fmla="*/ 1335506 h 2999874"/>
              <a:gd name="connsiteX12" fmla="*/ 1528622 w 4540527"/>
              <a:gd name="connsiteY12" fmla="*/ 1375611 h 2999874"/>
              <a:gd name="connsiteX13" fmla="*/ 1540653 w 4540527"/>
              <a:gd name="connsiteY13" fmla="*/ 1331495 h 2999874"/>
              <a:gd name="connsiteX14" fmla="*/ 1476485 w 4540527"/>
              <a:gd name="connsiteY14" fmla="*/ 1279358 h 2999874"/>
              <a:gd name="connsiteX15" fmla="*/ 1476485 w 4540527"/>
              <a:gd name="connsiteY15" fmla="*/ 1179095 h 2999874"/>
              <a:gd name="connsiteX16" fmla="*/ 1476485 w 4540527"/>
              <a:gd name="connsiteY16" fmla="*/ 1070811 h 2999874"/>
              <a:gd name="connsiteX17" fmla="*/ 1640916 w 4540527"/>
              <a:gd name="connsiteY17" fmla="*/ 1026695 h 2999874"/>
              <a:gd name="connsiteX18" fmla="*/ 1729148 w 4540527"/>
              <a:gd name="connsiteY18" fmla="*/ 962527 h 2999874"/>
              <a:gd name="connsiteX19" fmla="*/ 1789306 w 4540527"/>
              <a:gd name="connsiteY19" fmla="*/ 970548 h 2999874"/>
              <a:gd name="connsiteX20" fmla="*/ 1809359 w 4540527"/>
              <a:gd name="connsiteY20" fmla="*/ 946485 h 2999874"/>
              <a:gd name="connsiteX21" fmla="*/ 1801337 w 4540527"/>
              <a:gd name="connsiteY21" fmla="*/ 886327 h 2999874"/>
              <a:gd name="connsiteX22" fmla="*/ 1921653 w 4540527"/>
              <a:gd name="connsiteY22" fmla="*/ 906379 h 2999874"/>
              <a:gd name="connsiteX23" fmla="*/ 1933685 w 4540527"/>
              <a:gd name="connsiteY23" fmla="*/ 946485 h 2999874"/>
              <a:gd name="connsiteX24" fmla="*/ 2005874 w 4540527"/>
              <a:gd name="connsiteY24" fmla="*/ 882316 h 2999874"/>
              <a:gd name="connsiteX25" fmla="*/ 2078064 w 4540527"/>
              <a:gd name="connsiteY25" fmla="*/ 938464 h 2999874"/>
              <a:gd name="connsiteX26" fmla="*/ 2041969 w 4540527"/>
              <a:gd name="connsiteY26" fmla="*/ 1002632 h 2999874"/>
              <a:gd name="connsiteX27" fmla="*/ 2001864 w 4540527"/>
              <a:gd name="connsiteY27" fmla="*/ 1050758 h 2999874"/>
              <a:gd name="connsiteX28" fmla="*/ 1997853 w 4540527"/>
              <a:gd name="connsiteY28" fmla="*/ 1143000 h 2999874"/>
              <a:gd name="connsiteX29" fmla="*/ 2029937 w 4540527"/>
              <a:gd name="connsiteY29" fmla="*/ 1215190 h 2999874"/>
              <a:gd name="connsiteX30" fmla="*/ 2062022 w 4540527"/>
              <a:gd name="connsiteY30" fmla="*/ 1311443 h 2999874"/>
              <a:gd name="connsiteX31" fmla="*/ 2122180 w 4540527"/>
              <a:gd name="connsiteY31" fmla="*/ 1375611 h 2999874"/>
              <a:gd name="connsiteX32" fmla="*/ 2130201 w 4540527"/>
              <a:gd name="connsiteY32" fmla="*/ 1435769 h 2999874"/>
              <a:gd name="connsiteX33" fmla="*/ 2174316 w 4540527"/>
              <a:gd name="connsiteY33" fmla="*/ 1431758 h 2999874"/>
              <a:gd name="connsiteX34" fmla="*/ 2242495 w 4540527"/>
              <a:gd name="connsiteY34" fmla="*/ 1319464 h 2999874"/>
              <a:gd name="connsiteX35" fmla="*/ 2286611 w 4540527"/>
              <a:gd name="connsiteY35" fmla="*/ 1187116 h 2999874"/>
              <a:gd name="connsiteX36" fmla="*/ 2322706 w 4540527"/>
              <a:gd name="connsiteY36" fmla="*/ 1130969 h 2999874"/>
              <a:gd name="connsiteX37" fmla="*/ 2402916 w 4540527"/>
              <a:gd name="connsiteY37" fmla="*/ 1179095 h 2999874"/>
              <a:gd name="connsiteX38" fmla="*/ 2487137 w 4540527"/>
              <a:gd name="connsiteY38" fmla="*/ 1251285 h 2999874"/>
              <a:gd name="connsiteX39" fmla="*/ 2547295 w 4540527"/>
              <a:gd name="connsiteY39" fmla="*/ 1295400 h 2999874"/>
              <a:gd name="connsiteX40" fmla="*/ 2551306 w 4540527"/>
              <a:gd name="connsiteY40" fmla="*/ 1375611 h 2999874"/>
              <a:gd name="connsiteX41" fmla="*/ 2551306 w 4540527"/>
              <a:gd name="connsiteY41" fmla="*/ 1419727 h 2999874"/>
              <a:gd name="connsiteX42" fmla="*/ 2571359 w 4540527"/>
              <a:gd name="connsiteY42" fmla="*/ 1507958 h 2999874"/>
              <a:gd name="connsiteX43" fmla="*/ 2687664 w 4540527"/>
              <a:gd name="connsiteY43" fmla="*/ 1628274 h 2999874"/>
              <a:gd name="connsiteX44" fmla="*/ 2803969 w 4540527"/>
              <a:gd name="connsiteY44" fmla="*/ 1716506 h 2999874"/>
              <a:gd name="connsiteX45" fmla="*/ 2723759 w 4540527"/>
              <a:gd name="connsiteY45" fmla="*/ 1716506 h 2999874"/>
              <a:gd name="connsiteX46" fmla="*/ 2695685 w 4540527"/>
              <a:gd name="connsiteY46" fmla="*/ 1736558 h 2999874"/>
              <a:gd name="connsiteX47" fmla="*/ 2675632 w 4540527"/>
              <a:gd name="connsiteY47" fmla="*/ 1764632 h 2999874"/>
              <a:gd name="connsiteX48" fmla="*/ 2711727 w 4540527"/>
              <a:gd name="connsiteY48" fmla="*/ 1828800 h 2999874"/>
              <a:gd name="connsiteX49" fmla="*/ 2816001 w 4540527"/>
              <a:gd name="connsiteY49" fmla="*/ 1925053 h 2999874"/>
              <a:gd name="connsiteX50" fmla="*/ 2848085 w 4540527"/>
              <a:gd name="connsiteY50" fmla="*/ 1921043 h 2999874"/>
              <a:gd name="connsiteX51" fmla="*/ 2936316 w 4540527"/>
              <a:gd name="connsiteY51" fmla="*/ 2021306 h 2999874"/>
              <a:gd name="connsiteX52" fmla="*/ 3012516 w 4540527"/>
              <a:gd name="connsiteY52" fmla="*/ 2029327 h 2999874"/>
              <a:gd name="connsiteX53" fmla="*/ 3036580 w 4540527"/>
              <a:gd name="connsiteY53" fmla="*/ 2109537 h 2999874"/>
              <a:gd name="connsiteX54" fmla="*/ 3080695 w 4540527"/>
              <a:gd name="connsiteY54" fmla="*/ 2149643 h 2999874"/>
              <a:gd name="connsiteX55" fmla="*/ 3217053 w 4540527"/>
              <a:gd name="connsiteY55" fmla="*/ 2149643 h 2999874"/>
              <a:gd name="connsiteX56" fmla="*/ 3261169 w 4540527"/>
              <a:gd name="connsiteY56" fmla="*/ 2129590 h 2999874"/>
              <a:gd name="connsiteX57" fmla="*/ 3377474 w 4540527"/>
              <a:gd name="connsiteY57" fmla="*/ 2181727 h 2999874"/>
              <a:gd name="connsiteX58" fmla="*/ 3465706 w 4540527"/>
              <a:gd name="connsiteY58" fmla="*/ 2193758 h 2999874"/>
              <a:gd name="connsiteX59" fmla="*/ 3553937 w 4540527"/>
              <a:gd name="connsiteY59" fmla="*/ 2290011 h 2999874"/>
              <a:gd name="connsiteX60" fmla="*/ 3614095 w 4540527"/>
              <a:gd name="connsiteY60" fmla="*/ 2330116 h 2999874"/>
              <a:gd name="connsiteX61" fmla="*/ 3754464 w 4540527"/>
              <a:gd name="connsiteY61" fmla="*/ 2414337 h 2999874"/>
              <a:gd name="connsiteX62" fmla="*/ 3794569 w 4540527"/>
              <a:gd name="connsiteY62" fmla="*/ 2466474 h 2999874"/>
              <a:gd name="connsiteX63" fmla="*/ 3734411 w 4540527"/>
              <a:gd name="connsiteY63" fmla="*/ 2450432 h 2999874"/>
              <a:gd name="connsiteX64" fmla="*/ 3658211 w 4540527"/>
              <a:gd name="connsiteY64" fmla="*/ 2418348 h 2999874"/>
              <a:gd name="connsiteX65" fmla="*/ 3590032 w 4540527"/>
              <a:gd name="connsiteY65" fmla="*/ 2390274 h 2999874"/>
              <a:gd name="connsiteX66" fmla="*/ 3533885 w 4540527"/>
              <a:gd name="connsiteY66" fmla="*/ 2394285 h 2999874"/>
              <a:gd name="connsiteX67" fmla="*/ 3517843 w 4540527"/>
              <a:gd name="connsiteY67" fmla="*/ 2418348 h 2999874"/>
              <a:gd name="connsiteX68" fmla="*/ 3445653 w 4540527"/>
              <a:gd name="connsiteY68" fmla="*/ 2434390 h 2999874"/>
              <a:gd name="connsiteX69" fmla="*/ 3377474 w 4540527"/>
              <a:gd name="connsiteY69" fmla="*/ 2426369 h 2999874"/>
              <a:gd name="connsiteX70" fmla="*/ 3365443 w 4540527"/>
              <a:gd name="connsiteY70" fmla="*/ 2462464 h 2999874"/>
              <a:gd name="connsiteX71" fmla="*/ 3421590 w 4540527"/>
              <a:gd name="connsiteY71" fmla="*/ 2486527 h 2999874"/>
              <a:gd name="connsiteX72" fmla="*/ 3594043 w 4540527"/>
              <a:gd name="connsiteY72" fmla="*/ 2462464 h 2999874"/>
              <a:gd name="connsiteX73" fmla="*/ 3594043 w 4540527"/>
              <a:gd name="connsiteY73" fmla="*/ 2438400 h 2999874"/>
              <a:gd name="connsiteX74" fmla="*/ 3686285 w 4540527"/>
              <a:gd name="connsiteY74" fmla="*/ 2466474 h 2999874"/>
              <a:gd name="connsiteX75" fmla="*/ 3822643 w 4540527"/>
              <a:gd name="connsiteY75" fmla="*/ 2518611 h 2999874"/>
              <a:gd name="connsiteX76" fmla="*/ 3878790 w 4540527"/>
              <a:gd name="connsiteY76" fmla="*/ 2522622 h 2999874"/>
              <a:gd name="connsiteX77" fmla="*/ 3954990 w 4540527"/>
              <a:gd name="connsiteY77" fmla="*/ 2570748 h 2999874"/>
              <a:gd name="connsiteX78" fmla="*/ 4119422 w 4540527"/>
              <a:gd name="connsiteY78" fmla="*/ 2687053 h 2999874"/>
              <a:gd name="connsiteX79" fmla="*/ 4175569 w 4540527"/>
              <a:gd name="connsiteY79" fmla="*/ 2731169 h 2999874"/>
              <a:gd name="connsiteX80" fmla="*/ 4223695 w 4540527"/>
              <a:gd name="connsiteY80" fmla="*/ 2731169 h 2999874"/>
              <a:gd name="connsiteX81" fmla="*/ 4279843 w 4540527"/>
              <a:gd name="connsiteY81" fmla="*/ 2763253 h 2999874"/>
              <a:gd name="connsiteX82" fmla="*/ 4307916 w 4540527"/>
              <a:gd name="connsiteY82" fmla="*/ 2791327 h 2999874"/>
              <a:gd name="connsiteX83" fmla="*/ 4348022 w 4540527"/>
              <a:gd name="connsiteY83" fmla="*/ 2783306 h 2999874"/>
              <a:gd name="connsiteX84" fmla="*/ 4364064 w 4540527"/>
              <a:gd name="connsiteY84" fmla="*/ 2803358 h 2999874"/>
              <a:gd name="connsiteX85" fmla="*/ 4408180 w 4540527"/>
              <a:gd name="connsiteY85" fmla="*/ 2863516 h 2999874"/>
              <a:gd name="connsiteX86" fmla="*/ 4476359 w 4540527"/>
              <a:gd name="connsiteY86" fmla="*/ 2967790 h 2999874"/>
              <a:gd name="connsiteX87" fmla="*/ 4512453 w 4540527"/>
              <a:gd name="connsiteY87" fmla="*/ 2999874 h 2999874"/>
              <a:gd name="connsiteX88" fmla="*/ 4540527 w 4540527"/>
              <a:gd name="connsiteY88" fmla="*/ 2991853 h 2999874"/>
              <a:gd name="connsiteX89" fmla="*/ 4516464 w 4540527"/>
              <a:gd name="connsiteY89" fmla="*/ 0 h 2999874"/>
              <a:gd name="connsiteX90" fmla="*/ 341506 w 4540527"/>
              <a:gd name="connsiteY90" fmla="*/ 4011 h 2999874"/>
              <a:gd name="connsiteX91" fmla="*/ 353537 w 4540527"/>
              <a:gd name="connsiteY91" fmla="*/ 72190 h 2999874"/>
              <a:gd name="connsiteX92" fmla="*/ 333485 w 4540527"/>
              <a:gd name="connsiteY92" fmla="*/ 128337 h 2999874"/>
              <a:gd name="connsiteX93" fmla="*/ 421716 w 4540527"/>
              <a:gd name="connsiteY93" fmla="*/ 108285 h 2999874"/>
              <a:gd name="connsiteX94" fmla="*/ 461822 w 4540527"/>
              <a:gd name="connsiteY94" fmla="*/ 132348 h 2999874"/>
              <a:gd name="connsiteX95" fmla="*/ 497916 w 4540527"/>
              <a:gd name="connsiteY95" fmla="*/ 160422 h 2999874"/>
              <a:gd name="connsiteX96" fmla="*/ 485885 w 4540527"/>
              <a:gd name="connsiteY96" fmla="*/ 204537 h 2999874"/>
              <a:gd name="connsiteX97" fmla="*/ 550053 w 4540527"/>
              <a:gd name="connsiteY97" fmla="*/ 220579 h 2999874"/>
              <a:gd name="connsiteX98" fmla="*/ 622243 w 4540527"/>
              <a:gd name="connsiteY98" fmla="*/ 224590 h 2999874"/>
              <a:gd name="connsiteX99" fmla="*/ 678390 w 4540527"/>
              <a:gd name="connsiteY99" fmla="*/ 184485 h 2999874"/>
              <a:gd name="connsiteX100" fmla="*/ 750580 w 4540527"/>
              <a:gd name="connsiteY100" fmla="*/ 220579 h 2999874"/>
              <a:gd name="connsiteX101" fmla="*/ 690422 w 4540527"/>
              <a:gd name="connsiteY101" fmla="*/ 381000 h 2999874"/>
              <a:gd name="connsiteX102" fmla="*/ 734537 w 4540527"/>
              <a:gd name="connsiteY102" fmla="*/ 421106 h 2999874"/>
              <a:gd name="connsiteX103" fmla="*/ 634274 w 4540527"/>
              <a:gd name="connsiteY103" fmla="*/ 429127 h 2999874"/>
              <a:gd name="connsiteX104" fmla="*/ 610211 w 4540527"/>
              <a:gd name="connsiteY104" fmla="*/ 477253 h 2999874"/>
              <a:gd name="connsiteX105" fmla="*/ 634274 w 4540527"/>
              <a:gd name="connsiteY105" fmla="*/ 517358 h 2999874"/>
              <a:gd name="connsiteX106" fmla="*/ 610211 w 4540527"/>
              <a:gd name="connsiteY106" fmla="*/ 625643 h 2999874"/>
              <a:gd name="connsiteX107" fmla="*/ 534011 w 4540527"/>
              <a:gd name="connsiteY107" fmla="*/ 573506 h 2999874"/>
              <a:gd name="connsiteX108" fmla="*/ 513959 w 4540527"/>
              <a:gd name="connsiteY108" fmla="*/ 529390 h 2999874"/>
              <a:gd name="connsiteX109" fmla="*/ 457811 w 4540527"/>
              <a:gd name="connsiteY109" fmla="*/ 521369 h 2999874"/>
              <a:gd name="connsiteX110" fmla="*/ 381611 w 4540527"/>
              <a:gd name="connsiteY110" fmla="*/ 549443 h 2999874"/>
              <a:gd name="connsiteX111" fmla="*/ 261295 w 4540527"/>
              <a:gd name="connsiteY111" fmla="*/ 433137 h 2999874"/>
              <a:gd name="connsiteX112" fmla="*/ 237232 w 4540527"/>
              <a:gd name="connsiteY112" fmla="*/ 449179 h 2999874"/>
              <a:gd name="connsiteX113" fmla="*/ 245253 w 4540527"/>
              <a:gd name="connsiteY113" fmla="*/ 537411 h 2999874"/>
              <a:gd name="connsiteX114" fmla="*/ 181085 w 4540527"/>
              <a:gd name="connsiteY114" fmla="*/ 673769 h 2999874"/>
              <a:gd name="connsiteX115" fmla="*/ 165043 w 4540527"/>
              <a:gd name="connsiteY115" fmla="*/ 713874 h 2999874"/>
              <a:gd name="connsiteX116" fmla="*/ 153011 w 4540527"/>
              <a:gd name="connsiteY116" fmla="*/ 737937 h 2999874"/>
              <a:gd name="connsiteX117" fmla="*/ 161032 w 4540527"/>
              <a:gd name="connsiteY117" fmla="*/ 786064 h 2999874"/>
              <a:gd name="connsiteX118" fmla="*/ 104885 w 4540527"/>
              <a:gd name="connsiteY118" fmla="*/ 798095 h 2999874"/>
              <a:gd name="connsiteX119" fmla="*/ 84832 w 4540527"/>
              <a:gd name="connsiteY119" fmla="*/ 790074 h 2999874"/>
              <a:gd name="connsiteX120" fmla="*/ 48737 w 4540527"/>
              <a:gd name="connsiteY120" fmla="*/ 757990 h 2999874"/>
              <a:gd name="connsiteX121" fmla="*/ 16653 w 4540527"/>
              <a:gd name="connsiteY121" fmla="*/ 890337 h 2999874"/>
              <a:gd name="connsiteX122" fmla="*/ 611 w 4540527"/>
              <a:gd name="connsiteY122" fmla="*/ 966537 h 2999874"/>
              <a:gd name="connsiteX123" fmla="*/ 4622 w 4540527"/>
              <a:gd name="connsiteY123" fmla="*/ 1034716 h 2999874"/>
              <a:gd name="connsiteX124" fmla="*/ 16653 w 4540527"/>
              <a:gd name="connsiteY124" fmla="*/ 1106906 h 2999874"/>
              <a:gd name="connsiteX0" fmla="*/ 799323 w 4540527"/>
              <a:gd name="connsiteY0" fmla="*/ 474683 h 2999874"/>
              <a:gd name="connsiteX1" fmla="*/ 794078 w 4540527"/>
              <a:gd name="connsiteY1" fmla="*/ 612685 h 2999874"/>
              <a:gd name="connsiteX2" fmla="*/ 882311 w 4540527"/>
              <a:gd name="connsiteY2" fmla="*/ 719530 h 2999874"/>
              <a:gd name="connsiteX3" fmla="*/ 915834 w 4540527"/>
              <a:gd name="connsiteY3" fmla="*/ 896507 h 2999874"/>
              <a:gd name="connsiteX4" fmla="*/ 834801 w 4540527"/>
              <a:gd name="connsiteY4" fmla="*/ 1151022 h 2999874"/>
              <a:gd name="connsiteX5" fmla="*/ 862874 w 4540527"/>
              <a:gd name="connsiteY5" fmla="*/ 1163053 h 2999874"/>
              <a:gd name="connsiteX6" fmla="*/ 999232 w 4540527"/>
              <a:gd name="connsiteY6" fmla="*/ 1171074 h 2999874"/>
              <a:gd name="connsiteX7" fmla="*/ 1135590 w 4540527"/>
              <a:gd name="connsiteY7" fmla="*/ 1219200 h 2999874"/>
              <a:gd name="connsiteX8" fmla="*/ 1199759 w 4540527"/>
              <a:gd name="connsiteY8" fmla="*/ 1271337 h 2999874"/>
              <a:gd name="connsiteX9" fmla="*/ 1296011 w 4540527"/>
              <a:gd name="connsiteY9" fmla="*/ 1311443 h 2999874"/>
              <a:gd name="connsiteX10" fmla="*/ 1408306 w 4540527"/>
              <a:gd name="connsiteY10" fmla="*/ 1331495 h 2999874"/>
              <a:gd name="connsiteX11" fmla="*/ 1460443 w 4540527"/>
              <a:gd name="connsiteY11" fmla="*/ 1335506 h 2999874"/>
              <a:gd name="connsiteX12" fmla="*/ 1528622 w 4540527"/>
              <a:gd name="connsiteY12" fmla="*/ 1375611 h 2999874"/>
              <a:gd name="connsiteX13" fmla="*/ 1540653 w 4540527"/>
              <a:gd name="connsiteY13" fmla="*/ 1331495 h 2999874"/>
              <a:gd name="connsiteX14" fmla="*/ 1476485 w 4540527"/>
              <a:gd name="connsiteY14" fmla="*/ 1279358 h 2999874"/>
              <a:gd name="connsiteX15" fmla="*/ 1476485 w 4540527"/>
              <a:gd name="connsiteY15" fmla="*/ 1179095 h 2999874"/>
              <a:gd name="connsiteX16" fmla="*/ 1476485 w 4540527"/>
              <a:gd name="connsiteY16" fmla="*/ 1070811 h 2999874"/>
              <a:gd name="connsiteX17" fmla="*/ 1640916 w 4540527"/>
              <a:gd name="connsiteY17" fmla="*/ 1026695 h 2999874"/>
              <a:gd name="connsiteX18" fmla="*/ 1729148 w 4540527"/>
              <a:gd name="connsiteY18" fmla="*/ 962527 h 2999874"/>
              <a:gd name="connsiteX19" fmla="*/ 1789306 w 4540527"/>
              <a:gd name="connsiteY19" fmla="*/ 970548 h 2999874"/>
              <a:gd name="connsiteX20" fmla="*/ 1809359 w 4540527"/>
              <a:gd name="connsiteY20" fmla="*/ 946485 h 2999874"/>
              <a:gd name="connsiteX21" fmla="*/ 1801337 w 4540527"/>
              <a:gd name="connsiteY21" fmla="*/ 886327 h 2999874"/>
              <a:gd name="connsiteX22" fmla="*/ 1921653 w 4540527"/>
              <a:gd name="connsiteY22" fmla="*/ 906379 h 2999874"/>
              <a:gd name="connsiteX23" fmla="*/ 1933685 w 4540527"/>
              <a:gd name="connsiteY23" fmla="*/ 946485 h 2999874"/>
              <a:gd name="connsiteX24" fmla="*/ 2005874 w 4540527"/>
              <a:gd name="connsiteY24" fmla="*/ 882316 h 2999874"/>
              <a:gd name="connsiteX25" fmla="*/ 2078064 w 4540527"/>
              <a:gd name="connsiteY25" fmla="*/ 938464 h 2999874"/>
              <a:gd name="connsiteX26" fmla="*/ 2041969 w 4540527"/>
              <a:gd name="connsiteY26" fmla="*/ 1002632 h 2999874"/>
              <a:gd name="connsiteX27" fmla="*/ 2001864 w 4540527"/>
              <a:gd name="connsiteY27" fmla="*/ 1050758 h 2999874"/>
              <a:gd name="connsiteX28" fmla="*/ 1997853 w 4540527"/>
              <a:gd name="connsiteY28" fmla="*/ 1143000 h 2999874"/>
              <a:gd name="connsiteX29" fmla="*/ 2029937 w 4540527"/>
              <a:gd name="connsiteY29" fmla="*/ 1215190 h 2999874"/>
              <a:gd name="connsiteX30" fmla="*/ 2062022 w 4540527"/>
              <a:gd name="connsiteY30" fmla="*/ 1311443 h 2999874"/>
              <a:gd name="connsiteX31" fmla="*/ 2122180 w 4540527"/>
              <a:gd name="connsiteY31" fmla="*/ 1375611 h 2999874"/>
              <a:gd name="connsiteX32" fmla="*/ 2130201 w 4540527"/>
              <a:gd name="connsiteY32" fmla="*/ 1435769 h 2999874"/>
              <a:gd name="connsiteX33" fmla="*/ 2174316 w 4540527"/>
              <a:gd name="connsiteY33" fmla="*/ 1431758 h 2999874"/>
              <a:gd name="connsiteX34" fmla="*/ 2242495 w 4540527"/>
              <a:gd name="connsiteY34" fmla="*/ 1319464 h 2999874"/>
              <a:gd name="connsiteX35" fmla="*/ 2286611 w 4540527"/>
              <a:gd name="connsiteY35" fmla="*/ 1187116 h 2999874"/>
              <a:gd name="connsiteX36" fmla="*/ 2322706 w 4540527"/>
              <a:gd name="connsiteY36" fmla="*/ 1130969 h 2999874"/>
              <a:gd name="connsiteX37" fmla="*/ 2402916 w 4540527"/>
              <a:gd name="connsiteY37" fmla="*/ 1179095 h 2999874"/>
              <a:gd name="connsiteX38" fmla="*/ 2487137 w 4540527"/>
              <a:gd name="connsiteY38" fmla="*/ 1251285 h 2999874"/>
              <a:gd name="connsiteX39" fmla="*/ 2547295 w 4540527"/>
              <a:gd name="connsiteY39" fmla="*/ 1295400 h 2999874"/>
              <a:gd name="connsiteX40" fmla="*/ 2551306 w 4540527"/>
              <a:gd name="connsiteY40" fmla="*/ 1375611 h 2999874"/>
              <a:gd name="connsiteX41" fmla="*/ 2551306 w 4540527"/>
              <a:gd name="connsiteY41" fmla="*/ 1419727 h 2999874"/>
              <a:gd name="connsiteX42" fmla="*/ 2571359 w 4540527"/>
              <a:gd name="connsiteY42" fmla="*/ 1507958 h 2999874"/>
              <a:gd name="connsiteX43" fmla="*/ 2687664 w 4540527"/>
              <a:gd name="connsiteY43" fmla="*/ 1628274 h 2999874"/>
              <a:gd name="connsiteX44" fmla="*/ 2803969 w 4540527"/>
              <a:gd name="connsiteY44" fmla="*/ 1716506 h 2999874"/>
              <a:gd name="connsiteX45" fmla="*/ 2723759 w 4540527"/>
              <a:gd name="connsiteY45" fmla="*/ 1716506 h 2999874"/>
              <a:gd name="connsiteX46" fmla="*/ 2695685 w 4540527"/>
              <a:gd name="connsiteY46" fmla="*/ 1736558 h 2999874"/>
              <a:gd name="connsiteX47" fmla="*/ 2675632 w 4540527"/>
              <a:gd name="connsiteY47" fmla="*/ 1764632 h 2999874"/>
              <a:gd name="connsiteX48" fmla="*/ 2711727 w 4540527"/>
              <a:gd name="connsiteY48" fmla="*/ 1828800 h 2999874"/>
              <a:gd name="connsiteX49" fmla="*/ 2816001 w 4540527"/>
              <a:gd name="connsiteY49" fmla="*/ 1925053 h 2999874"/>
              <a:gd name="connsiteX50" fmla="*/ 2848085 w 4540527"/>
              <a:gd name="connsiteY50" fmla="*/ 1921043 h 2999874"/>
              <a:gd name="connsiteX51" fmla="*/ 2936316 w 4540527"/>
              <a:gd name="connsiteY51" fmla="*/ 2021306 h 2999874"/>
              <a:gd name="connsiteX52" fmla="*/ 3012516 w 4540527"/>
              <a:gd name="connsiteY52" fmla="*/ 2029327 h 2999874"/>
              <a:gd name="connsiteX53" fmla="*/ 3036580 w 4540527"/>
              <a:gd name="connsiteY53" fmla="*/ 2109537 h 2999874"/>
              <a:gd name="connsiteX54" fmla="*/ 3080695 w 4540527"/>
              <a:gd name="connsiteY54" fmla="*/ 2149643 h 2999874"/>
              <a:gd name="connsiteX55" fmla="*/ 3217053 w 4540527"/>
              <a:gd name="connsiteY55" fmla="*/ 2149643 h 2999874"/>
              <a:gd name="connsiteX56" fmla="*/ 3261169 w 4540527"/>
              <a:gd name="connsiteY56" fmla="*/ 2129590 h 2999874"/>
              <a:gd name="connsiteX57" fmla="*/ 3377474 w 4540527"/>
              <a:gd name="connsiteY57" fmla="*/ 2181727 h 2999874"/>
              <a:gd name="connsiteX58" fmla="*/ 3465706 w 4540527"/>
              <a:gd name="connsiteY58" fmla="*/ 2193758 h 2999874"/>
              <a:gd name="connsiteX59" fmla="*/ 3553937 w 4540527"/>
              <a:gd name="connsiteY59" fmla="*/ 2290011 h 2999874"/>
              <a:gd name="connsiteX60" fmla="*/ 3614095 w 4540527"/>
              <a:gd name="connsiteY60" fmla="*/ 2330116 h 2999874"/>
              <a:gd name="connsiteX61" fmla="*/ 3754464 w 4540527"/>
              <a:gd name="connsiteY61" fmla="*/ 2414337 h 2999874"/>
              <a:gd name="connsiteX62" fmla="*/ 3794569 w 4540527"/>
              <a:gd name="connsiteY62" fmla="*/ 2466474 h 2999874"/>
              <a:gd name="connsiteX63" fmla="*/ 3734411 w 4540527"/>
              <a:gd name="connsiteY63" fmla="*/ 2450432 h 2999874"/>
              <a:gd name="connsiteX64" fmla="*/ 3658211 w 4540527"/>
              <a:gd name="connsiteY64" fmla="*/ 2418348 h 2999874"/>
              <a:gd name="connsiteX65" fmla="*/ 3590032 w 4540527"/>
              <a:gd name="connsiteY65" fmla="*/ 2390274 h 2999874"/>
              <a:gd name="connsiteX66" fmla="*/ 3533885 w 4540527"/>
              <a:gd name="connsiteY66" fmla="*/ 2394285 h 2999874"/>
              <a:gd name="connsiteX67" fmla="*/ 3517843 w 4540527"/>
              <a:gd name="connsiteY67" fmla="*/ 2418348 h 2999874"/>
              <a:gd name="connsiteX68" fmla="*/ 3445653 w 4540527"/>
              <a:gd name="connsiteY68" fmla="*/ 2434390 h 2999874"/>
              <a:gd name="connsiteX69" fmla="*/ 3377474 w 4540527"/>
              <a:gd name="connsiteY69" fmla="*/ 2426369 h 2999874"/>
              <a:gd name="connsiteX70" fmla="*/ 3365443 w 4540527"/>
              <a:gd name="connsiteY70" fmla="*/ 2462464 h 2999874"/>
              <a:gd name="connsiteX71" fmla="*/ 3421590 w 4540527"/>
              <a:gd name="connsiteY71" fmla="*/ 2486527 h 2999874"/>
              <a:gd name="connsiteX72" fmla="*/ 3594043 w 4540527"/>
              <a:gd name="connsiteY72" fmla="*/ 2462464 h 2999874"/>
              <a:gd name="connsiteX73" fmla="*/ 3594043 w 4540527"/>
              <a:gd name="connsiteY73" fmla="*/ 2438400 h 2999874"/>
              <a:gd name="connsiteX74" fmla="*/ 3686285 w 4540527"/>
              <a:gd name="connsiteY74" fmla="*/ 2466474 h 2999874"/>
              <a:gd name="connsiteX75" fmla="*/ 3822643 w 4540527"/>
              <a:gd name="connsiteY75" fmla="*/ 2518611 h 2999874"/>
              <a:gd name="connsiteX76" fmla="*/ 3878790 w 4540527"/>
              <a:gd name="connsiteY76" fmla="*/ 2522622 h 2999874"/>
              <a:gd name="connsiteX77" fmla="*/ 3954990 w 4540527"/>
              <a:gd name="connsiteY77" fmla="*/ 2570748 h 2999874"/>
              <a:gd name="connsiteX78" fmla="*/ 4119422 w 4540527"/>
              <a:gd name="connsiteY78" fmla="*/ 2687053 h 2999874"/>
              <a:gd name="connsiteX79" fmla="*/ 4175569 w 4540527"/>
              <a:gd name="connsiteY79" fmla="*/ 2731169 h 2999874"/>
              <a:gd name="connsiteX80" fmla="*/ 4223695 w 4540527"/>
              <a:gd name="connsiteY80" fmla="*/ 2731169 h 2999874"/>
              <a:gd name="connsiteX81" fmla="*/ 4279843 w 4540527"/>
              <a:gd name="connsiteY81" fmla="*/ 2763253 h 2999874"/>
              <a:gd name="connsiteX82" fmla="*/ 4307916 w 4540527"/>
              <a:gd name="connsiteY82" fmla="*/ 2791327 h 2999874"/>
              <a:gd name="connsiteX83" fmla="*/ 4348022 w 4540527"/>
              <a:gd name="connsiteY83" fmla="*/ 2783306 h 2999874"/>
              <a:gd name="connsiteX84" fmla="*/ 4364064 w 4540527"/>
              <a:gd name="connsiteY84" fmla="*/ 2803358 h 2999874"/>
              <a:gd name="connsiteX85" fmla="*/ 4408180 w 4540527"/>
              <a:gd name="connsiteY85" fmla="*/ 2863516 h 2999874"/>
              <a:gd name="connsiteX86" fmla="*/ 4476359 w 4540527"/>
              <a:gd name="connsiteY86" fmla="*/ 2967790 h 2999874"/>
              <a:gd name="connsiteX87" fmla="*/ 4512453 w 4540527"/>
              <a:gd name="connsiteY87" fmla="*/ 2999874 h 2999874"/>
              <a:gd name="connsiteX88" fmla="*/ 4540527 w 4540527"/>
              <a:gd name="connsiteY88" fmla="*/ 2991853 h 2999874"/>
              <a:gd name="connsiteX89" fmla="*/ 4516464 w 4540527"/>
              <a:gd name="connsiteY89" fmla="*/ 0 h 2999874"/>
              <a:gd name="connsiteX90" fmla="*/ 341506 w 4540527"/>
              <a:gd name="connsiteY90" fmla="*/ 4011 h 2999874"/>
              <a:gd name="connsiteX91" fmla="*/ 353537 w 4540527"/>
              <a:gd name="connsiteY91" fmla="*/ 72190 h 2999874"/>
              <a:gd name="connsiteX92" fmla="*/ 333485 w 4540527"/>
              <a:gd name="connsiteY92" fmla="*/ 128337 h 2999874"/>
              <a:gd name="connsiteX93" fmla="*/ 421716 w 4540527"/>
              <a:gd name="connsiteY93" fmla="*/ 108285 h 2999874"/>
              <a:gd name="connsiteX94" fmla="*/ 461822 w 4540527"/>
              <a:gd name="connsiteY94" fmla="*/ 132348 h 2999874"/>
              <a:gd name="connsiteX95" fmla="*/ 497916 w 4540527"/>
              <a:gd name="connsiteY95" fmla="*/ 160422 h 2999874"/>
              <a:gd name="connsiteX96" fmla="*/ 485885 w 4540527"/>
              <a:gd name="connsiteY96" fmla="*/ 204537 h 2999874"/>
              <a:gd name="connsiteX97" fmla="*/ 550053 w 4540527"/>
              <a:gd name="connsiteY97" fmla="*/ 220579 h 2999874"/>
              <a:gd name="connsiteX98" fmla="*/ 622243 w 4540527"/>
              <a:gd name="connsiteY98" fmla="*/ 224590 h 2999874"/>
              <a:gd name="connsiteX99" fmla="*/ 678390 w 4540527"/>
              <a:gd name="connsiteY99" fmla="*/ 184485 h 2999874"/>
              <a:gd name="connsiteX100" fmla="*/ 750580 w 4540527"/>
              <a:gd name="connsiteY100" fmla="*/ 220579 h 2999874"/>
              <a:gd name="connsiteX101" fmla="*/ 690422 w 4540527"/>
              <a:gd name="connsiteY101" fmla="*/ 381000 h 2999874"/>
              <a:gd name="connsiteX102" fmla="*/ 734537 w 4540527"/>
              <a:gd name="connsiteY102" fmla="*/ 421106 h 2999874"/>
              <a:gd name="connsiteX103" fmla="*/ 634274 w 4540527"/>
              <a:gd name="connsiteY103" fmla="*/ 429127 h 2999874"/>
              <a:gd name="connsiteX104" fmla="*/ 610211 w 4540527"/>
              <a:gd name="connsiteY104" fmla="*/ 477253 h 2999874"/>
              <a:gd name="connsiteX105" fmla="*/ 634274 w 4540527"/>
              <a:gd name="connsiteY105" fmla="*/ 517358 h 2999874"/>
              <a:gd name="connsiteX106" fmla="*/ 610211 w 4540527"/>
              <a:gd name="connsiteY106" fmla="*/ 625643 h 2999874"/>
              <a:gd name="connsiteX107" fmla="*/ 534011 w 4540527"/>
              <a:gd name="connsiteY107" fmla="*/ 573506 h 2999874"/>
              <a:gd name="connsiteX108" fmla="*/ 513959 w 4540527"/>
              <a:gd name="connsiteY108" fmla="*/ 529390 h 2999874"/>
              <a:gd name="connsiteX109" fmla="*/ 457811 w 4540527"/>
              <a:gd name="connsiteY109" fmla="*/ 521369 h 2999874"/>
              <a:gd name="connsiteX110" fmla="*/ 381611 w 4540527"/>
              <a:gd name="connsiteY110" fmla="*/ 549443 h 2999874"/>
              <a:gd name="connsiteX111" fmla="*/ 261295 w 4540527"/>
              <a:gd name="connsiteY111" fmla="*/ 433137 h 2999874"/>
              <a:gd name="connsiteX112" fmla="*/ 237232 w 4540527"/>
              <a:gd name="connsiteY112" fmla="*/ 449179 h 2999874"/>
              <a:gd name="connsiteX113" fmla="*/ 245253 w 4540527"/>
              <a:gd name="connsiteY113" fmla="*/ 537411 h 2999874"/>
              <a:gd name="connsiteX114" fmla="*/ 181085 w 4540527"/>
              <a:gd name="connsiteY114" fmla="*/ 673769 h 2999874"/>
              <a:gd name="connsiteX115" fmla="*/ 165043 w 4540527"/>
              <a:gd name="connsiteY115" fmla="*/ 713874 h 2999874"/>
              <a:gd name="connsiteX116" fmla="*/ 153011 w 4540527"/>
              <a:gd name="connsiteY116" fmla="*/ 737937 h 2999874"/>
              <a:gd name="connsiteX117" fmla="*/ 161032 w 4540527"/>
              <a:gd name="connsiteY117" fmla="*/ 786064 h 2999874"/>
              <a:gd name="connsiteX118" fmla="*/ 104885 w 4540527"/>
              <a:gd name="connsiteY118" fmla="*/ 798095 h 2999874"/>
              <a:gd name="connsiteX119" fmla="*/ 84832 w 4540527"/>
              <a:gd name="connsiteY119" fmla="*/ 790074 h 2999874"/>
              <a:gd name="connsiteX120" fmla="*/ 48737 w 4540527"/>
              <a:gd name="connsiteY120" fmla="*/ 757990 h 2999874"/>
              <a:gd name="connsiteX121" fmla="*/ 16653 w 4540527"/>
              <a:gd name="connsiteY121" fmla="*/ 890337 h 2999874"/>
              <a:gd name="connsiteX122" fmla="*/ 611 w 4540527"/>
              <a:gd name="connsiteY122" fmla="*/ 966537 h 2999874"/>
              <a:gd name="connsiteX123" fmla="*/ 4622 w 4540527"/>
              <a:gd name="connsiteY123" fmla="*/ 1034716 h 2999874"/>
              <a:gd name="connsiteX0" fmla="*/ 798712 w 4539916"/>
              <a:gd name="connsiteY0" fmla="*/ 474683 h 2999874"/>
              <a:gd name="connsiteX1" fmla="*/ 793467 w 4539916"/>
              <a:gd name="connsiteY1" fmla="*/ 612685 h 2999874"/>
              <a:gd name="connsiteX2" fmla="*/ 881700 w 4539916"/>
              <a:gd name="connsiteY2" fmla="*/ 719530 h 2999874"/>
              <a:gd name="connsiteX3" fmla="*/ 915223 w 4539916"/>
              <a:gd name="connsiteY3" fmla="*/ 896507 h 2999874"/>
              <a:gd name="connsiteX4" fmla="*/ 834190 w 4539916"/>
              <a:gd name="connsiteY4" fmla="*/ 1151022 h 2999874"/>
              <a:gd name="connsiteX5" fmla="*/ 862263 w 4539916"/>
              <a:gd name="connsiteY5" fmla="*/ 1163053 h 2999874"/>
              <a:gd name="connsiteX6" fmla="*/ 998621 w 4539916"/>
              <a:gd name="connsiteY6" fmla="*/ 1171074 h 2999874"/>
              <a:gd name="connsiteX7" fmla="*/ 1134979 w 4539916"/>
              <a:gd name="connsiteY7" fmla="*/ 1219200 h 2999874"/>
              <a:gd name="connsiteX8" fmla="*/ 1199148 w 4539916"/>
              <a:gd name="connsiteY8" fmla="*/ 1271337 h 2999874"/>
              <a:gd name="connsiteX9" fmla="*/ 1295400 w 4539916"/>
              <a:gd name="connsiteY9" fmla="*/ 1311443 h 2999874"/>
              <a:gd name="connsiteX10" fmla="*/ 1407695 w 4539916"/>
              <a:gd name="connsiteY10" fmla="*/ 1331495 h 2999874"/>
              <a:gd name="connsiteX11" fmla="*/ 1459832 w 4539916"/>
              <a:gd name="connsiteY11" fmla="*/ 1335506 h 2999874"/>
              <a:gd name="connsiteX12" fmla="*/ 1528011 w 4539916"/>
              <a:gd name="connsiteY12" fmla="*/ 1375611 h 2999874"/>
              <a:gd name="connsiteX13" fmla="*/ 1540042 w 4539916"/>
              <a:gd name="connsiteY13" fmla="*/ 1331495 h 2999874"/>
              <a:gd name="connsiteX14" fmla="*/ 1475874 w 4539916"/>
              <a:gd name="connsiteY14" fmla="*/ 1279358 h 2999874"/>
              <a:gd name="connsiteX15" fmla="*/ 1475874 w 4539916"/>
              <a:gd name="connsiteY15" fmla="*/ 1179095 h 2999874"/>
              <a:gd name="connsiteX16" fmla="*/ 1475874 w 4539916"/>
              <a:gd name="connsiteY16" fmla="*/ 1070811 h 2999874"/>
              <a:gd name="connsiteX17" fmla="*/ 1640305 w 4539916"/>
              <a:gd name="connsiteY17" fmla="*/ 1026695 h 2999874"/>
              <a:gd name="connsiteX18" fmla="*/ 1728537 w 4539916"/>
              <a:gd name="connsiteY18" fmla="*/ 962527 h 2999874"/>
              <a:gd name="connsiteX19" fmla="*/ 1788695 w 4539916"/>
              <a:gd name="connsiteY19" fmla="*/ 970548 h 2999874"/>
              <a:gd name="connsiteX20" fmla="*/ 1808748 w 4539916"/>
              <a:gd name="connsiteY20" fmla="*/ 946485 h 2999874"/>
              <a:gd name="connsiteX21" fmla="*/ 1800726 w 4539916"/>
              <a:gd name="connsiteY21" fmla="*/ 886327 h 2999874"/>
              <a:gd name="connsiteX22" fmla="*/ 1921042 w 4539916"/>
              <a:gd name="connsiteY22" fmla="*/ 906379 h 2999874"/>
              <a:gd name="connsiteX23" fmla="*/ 1933074 w 4539916"/>
              <a:gd name="connsiteY23" fmla="*/ 946485 h 2999874"/>
              <a:gd name="connsiteX24" fmla="*/ 2005263 w 4539916"/>
              <a:gd name="connsiteY24" fmla="*/ 882316 h 2999874"/>
              <a:gd name="connsiteX25" fmla="*/ 2077453 w 4539916"/>
              <a:gd name="connsiteY25" fmla="*/ 938464 h 2999874"/>
              <a:gd name="connsiteX26" fmla="*/ 2041358 w 4539916"/>
              <a:gd name="connsiteY26" fmla="*/ 1002632 h 2999874"/>
              <a:gd name="connsiteX27" fmla="*/ 2001253 w 4539916"/>
              <a:gd name="connsiteY27" fmla="*/ 1050758 h 2999874"/>
              <a:gd name="connsiteX28" fmla="*/ 1997242 w 4539916"/>
              <a:gd name="connsiteY28" fmla="*/ 1143000 h 2999874"/>
              <a:gd name="connsiteX29" fmla="*/ 2029326 w 4539916"/>
              <a:gd name="connsiteY29" fmla="*/ 1215190 h 2999874"/>
              <a:gd name="connsiteX30" fmla="*/ 2061411 w 4539916"/>
              <a:gd name="connsiteY30" fmla="*/ 1311443 h 2999874"/>
              <a:gd name="connsiteX31" fmla="*/ 2121569 w 4539916"/>
              <a:gd name="connsiteY31" fmla="*/ 1375611 h 2999874"/>
              <a:gd name="connsiteX32" fmla="*/ 2129590 w 4539916"/>
              <a:gd name="connsiteY32" fmla="*/ 1435769 h 2999874"/>
              <a:gd name="connsiteX33" fmla="*/ 2173705 w 4539916"/>
              <a:gd name="connsiteY33" fmla="*/ 1431758 h 2999874"/>
              <a:gd name="connsiteX34" fmla="*/ 2241884 w 4539916"/>
              <a:gd name="connsiteY34" fmla="*/ 1319464 h 2999874"/>
              <a:gd name="connsiteX35" fmla="*/ 2286000 w 4539916"/>
              <a:gd name="connsiteY35" fmla="*/ 1187116 h 2999874"/>
              <a:gd name="connsiteX36" fmla="*/ 2322095 w 4539916"/>
              <a:gd name="connsiteY36" fmla="*/ 1130969 h 2999874"/>
              <a:gd name="connsiteX37" fmla="*/ 2402305 w 4539916"/>
              <a:gd name="connsiteY37" fmla="*/ 1179095 h 2999874"/>
              <a:gd name="connsiteX38" fmla="*/ 2486526 w 4539916"/>
              <a:gd name="connsiteY38" fmla="*/ 1251285 h 2999874"/>
              <a:gd name="connsiteX39" fmla="*/ 2546684 w 4539916"/>
              <a:gd name="connsiteY39" fmla="*/ 1295400 h 2999874"/>
              <a:gd name="connsiteX40" fmla="*/ 2550695 w 4539916"/>
              <a:gd name="connsiteY40" fmla="*/ 1375611 h 2999874"/>
              <a:gd name="connsiteX41" fmla="*/ 2550695 w 4539916"/>
              <a:gd name="connsiteY41" fmla="*/ 1419727 h 2999874"/>
              <a:gd name="connsiteX42" fmla="*/ 2570748 w 4539916"/>
              <a:gd name="connsiteY42" fmla="*/ 1507958 h 2999874"/>
              <a:gd name="connsiteX43" fmla="*/ 2687053 w 4539916"/>
              <a:gd name="connsiteY43" fmla="*/ 1628274 h 2999874"/>
              <a:gd name="connsiteX44" fmla="*/ 2803358 w 4539916"/>
              <a:gd name="connsiteY44" fmla="*/ 1716506 h 2999874"/>
              <a:gd name="connsiteX45" fmla="*/ 2723148 w 4539916"/>
              <a:gd name="connsiteY45" fmla="*/ 1716506 h 2999874"/>
              <a:gd name="connsiteX46" fmla="*/ 2695074 w 4539916"/>
              <a:gd name="connsiteY46" fmla="*/ 1736558 h 2999874"/>
              <a:gd name="connsiteX47" fmla="*/ 2675021 w 4539916"/>
              <a:gd name="connsiteY47" fmla="*/ 1764632 h 2999874"/>
              <a:gd name="connsiteX48" fmla="*/ 2711116 w 4539916"/>
              <a:gd name="connsiteY48" fmla="*/ 1828800 h 2999874"/>
              <a:gd name="connsiteX49" fmla="*/ 2815390 w 4539916"/>
              <a:gd name="connsiteY49" fmla="*/ 1925053 h 2999874"/>
              <a:gd name="connsiteX50" fmla="*/ 2847474 w 4539916"/>
              <a:gd name="connsiteY50" fmla="*/ 1921043 h 2999874"/>
              <a:gd name="connsiteX51" fmla="*/ 2935705 w 4539916"/>
              <a:gd name="connsiteY51" fmla="*/ 2021306 h 2999874"/>
              <a:gd name="connsiteX52" fmla="*/ 3011905 w 4539916"/>
              <a:gd name="connsiteY52" fmla="*/ 2029327 h 2999874"/>
              <a:gd name="connsiteX53" fmla="*/ 3035969 w 4539916"/>
              <a:gd name="connsiteY53" fmla="*/ 2109537 h 2999874"/>
              <a:gd name="connsiteX54" fmla="*/ 3080084 w 4539916"/>
              <a:gd name="connsiteY54" fmla="*/ 2149643 h 2999874"/>
              <a:gd name="connsiteX55" fmla="*/ 3216442 w 4539916"/>
              <a:gd name="connsiteY55" fmla="*/ 2149643 h 2999874"/>
              <a:gd name="connsiteX56" fmla="*/ 3260558 w 4539916"/>
              <a:gd name="connsiteY56" fmla="*/ 2129590 h 2999874"/>
              <a:gd name="connsiteX57" fmla="*/ 3376863 w 4539916"/>
              <a:gd name="connsiteY57" fmla="*/ 2181727 h 2999874"/>
              <a:gd name="connsiteX58" fmla="*/ 3465095 w 4539916"/>
              <a:gd name="connsiteY58" fmla="*/ 2193758 h 2999874"/>
              <a:gd name="connsiteX59" fmla="*/ 3553326 w 4539916"/>
              <a:gd name="connsiteY59" fmla="*/ 2290011 h 2999874"/>
              <a:gd name="connsiteX60" fmla="*/ 3613484 w 4539916"/>
              <a:gd name="connsiteY60" fmla="*/ 2330116 h 2999874"/>
              <a:gd name="connsiteX61" fmla="*/ 3753853 w 4539916"/>
              <a:gd name="connsiteY61" fmla="*/ 2414337 h 2999874"/>
              <a:gd name="connsiteX62" fmla="*/ 3793958 w 4539916"/>
              <a:gd name="connsiteY62" fmla="*/ 2466474 h 2999874"/>
              <a:gd name="connsiteX63" fmla="*/ 3733800 w 4539916"/>
              <a:gd name="connsiteY63" fmla="*/ 2450432 h 2999874"/>
              <a:gd name="connsiteX64" fmla="*/ 3657600 w 4539916"/>
              <a:gd name="connsiteY64" fmla="*/ 2418348 h 2999874"/>
              <a:gd name="connsiteX65" fmla="*/ 3589421 w 4539916"/>
              <a:gd name="connsiteY65" fmla="*/ 2390274 h 2999874"/>
              <a:gd name="connsiteX66" fmla="*/ 3533274 w 4539916"/>
              <a:gd name="connsiteY66" fmla="*/ 2394285 h 2999874"/>
              <a:gd name="connsiteX67" fmla="*/ 3517232 w 4539916"/>
              <a:gd name="connsiteY67" fmla="*/ 2418348 h 2999874"/>
              <a:gd name="connsiteX68" fmla="*/ 3445042 w 4539916"/>
              <a:gd name="connsiteY68" fmla="*/ 2434390 h 2999874"/>
              <a:gd name="connsiteX69" fmla="*/ 3376863 w 4539916"/>
              <a:gd name="connsiteY69" fmla="*/ 2426369 h 2999874"/>
              <a:gd name="connsiteX70" fmla="*/ 3364832 w 4539916"/>
              <a:gd name="connsiteY70" fmla="*/ 2462464 h 2999874"/>
              <a:gd name="connsiteX71" fmla="*/ 3420979 w 4539916"/>
              <a:gd name="connsiteY71" fmla="*/ 2486527 h 2999874"/>
              <a:gd name="connsiteX72" fmla="*/ 3593432 w 4539916"/>
              <a:gd name="connsiteY72" fmla="*/ 2462464 h 2999874"/>
              <a:gd name="connsiteX73" fmla="*/ 3593432 w 4539916"/>
              <a:gd name="connsiteY73" fmla="*/ 2438400 h 2999874"/>
              <a:gd name="connsiteX74" fmla="*/ 3685674 w 4539916"/>
              <a:gd name="connsiteY74" fmla="*/ 2466474 h 2999874"/>
              <a:gd name="connsiteX75" fmla="*/ 3822032 w 4539916"/>
              <a:gd name="connsiteY75" fmla="*/ 2518611 h 2999874"/>
              <a:gd name="connsiteX76" fmla="*/ 3878179 w 4539916"/>
              <a:gd name="connsiteY76" fmla="*/ 2522622 h 2999874"/>
              <a:gd name="connsiteX77" fmla="*/ 3954379 w 4539916"/>
              <a:gd name="connsiteY77" fmla="*/ 2570748 h 2999874"/>
              <a:gd name="connsiteX78" fmla="*/ 4118811 w 4539916"/>
              <a:gd name="connsiteY78" fmla="*/ 2687053 h 2999874"/>
              <a:gd name="connsiteX79" fmla="*/ 4174958 w 4539916"/>
              <a:gd name="connsiteY79" fmla="*/ 2731169 h 2999874"/>
              <a:gd name="connsiteX80" fmla="*/ 4223084 w 4539916"/>
              <a:gd name="connsiteY80" fmla="*/ 2731169 h 2999874"/>
              <a:gd name="connsiteX81" fmla="*/ 4279232 w 4539916"/>
              <a:gd name="connsiteY81" fmla="*/ 2763253 h 2999874"/>
              <a:gd name="connsiteX82" fmla="*/ 4307305 w 4539916"/>
              <a:gd name="connsiteY82" fmla="*/ 2791327 h 2999874"/>
              <a:gd name="connsiteX83" fmla="*/ 4347411 w 4539916"/>
              <a:gd name="connsiteY83" fmla="*/ 2783306 h 2999874"/>
              <a:gd name="connsiteX84" fmla="*/ 4363453 w 4539916"/>
              <a:gd name="connsiteY84" fmla="*/ 2803358 h 2999874"/>
              <a:gd name="connsiteX85" fmla="*/ 4407569 w 4539916"/>
              <a:gd name="connsiteY85" fmla="*/ 2863516 h 2999874"/>
              <a:gd name="connsiteX86" fmla="*/ 4475748 w 4539916"/>
              <a:gd name="connsiteY86" fmla="*/ 2967790 h 2999874"/>
              <a:gd name="connsiteX87" fmla="*/ 4511842 w 4539916"/>
              <a:gd name="connsiteY87" fmla="*/ 2999874 h 2999874"/>
              <a:gd name="connsiteX88" fmla="*/ 4539916 w 4539916"/>
              <a:gd name="connsiteY88" fmla="*/ 2991853 h 2999874"/>
              <a:gd name="connsiteX89" fmla="*/ 4515853 w 4539916"/>
              <a:gd name="connsiteY89" fmla="*/ 0 h 2999874"/>
              <a:gd name="connsiteX90" fmla="*/ 340895 w 4539916"/>
              <a:gd name="connsiteY90" fmla="*/ 4011 h 2999874"/>
              <a:gd name="connsiteX91" fmla="*/ 352926 w 4539916"/>
              <a:gd name="connsiteY91" fmla="*/ 72190 h 2999874"/>
              <a:gd name="connsiteX92" fmla="*/ 332874 w 4539916"/>
              <a:gd name="connsiteY92" fmla="*/ 128337 h 2999874"/>
              <a:gd name="connsiteX93" fmla="*/ 421105 w 4539916"/>
              <a:gd name="connsiteY93" fmla="*/ 108285 h 2999874"/>
              <a:gd name="connsiteX94" fmla="*/ 461211 w 4539916"/>
              <a:gd name="connsiteY94" fmla="*/ 132348 h 2999874"/>
              <a:gd name="connsiteX95" fmla="*/ 497305 w 4539916"/>
              <a:gd name="connsiteY95" fmla="*/ 160422 h 2999874"/>
              <a:gd name="connsiteX96" fmla="*/ 485274 w 4539916"/>
              <a:gd name="connsiteY96" fmla="*/ 204537 h 2999874"/>
              <a:gd name="connsiteX97" fmla="*/ 549442 w 4539916"/>
              <a:gd name="connsiteY97" fmla="*/ 220579 h 2999874"/>
              <a:gd name="connsiteX98" fmla="*/ 621632 w 4539916"/>
              <a:gd name="connsiteY98" fmla="*/ 224590 h 2999874"/>
              <a:gd name="connsiteX99" fmla="*/ 677779 w 4539916"/>
              <a:gd name="connsiteY99" fmla="*/ 184485 h 2999874"/>
              <a:gd name="connsiteX100" fmla="*/ 749969 w 4539916"/>
              <a:gd name="connsiteY100" fmla="*/ 220579 h 2999874"/>
              <a:gd name="connsiteX101" fmla="*/ 689811 w 4539916"/>
              <a:gd name="connsiteY101" fmla="*/ 381000 h 2999874"/>
              <a:gd name="connsiteX102" fmla="*/ 733926 w 4539916"/>
              <a:gd name="connsiteY102" fmla="*/ 421106 h 2999874"/>
              <a:gd name="connsiteX103" fmla="*/ 633663 w 4539916"/>
              <a:gd name="connsiteY103" fmla="*/ 429127 h 2999874"/>
              <a:gd name="connsiteX104" fmla="*/ 609600 w 4539916"/>
              <a:gd name="connsiteY104" fmla="*/ 477253 h 2999874"/>
              <a:gd name="connsiteX105" fmla="*/ 633663 w 4539916"/>
              <a:gd name="connsiteY105" fmla="*/ 517358 h 2999874"/>
              <a:gd name="connsiteX106" fmla="*/ 609600 w 4539916"/>
              <a:gd name="connsiteY106" fmla="*/ 625643 h 2999874"/>
              <a:gd name="connsiteX107" fmla="*/ 533400 w 4539916"/>
              <a:gd name="connsiteY107" fmla="*/ 573506 h 2999874"/>
              <a:gd name="connsiteX108" fmla="*/ 513348 w 4539916"/>
              <a:gd name="connsiteY108" fmla="*/ 529390 h 2999874"/>
              <a:gd name="connsiteX109" fmla="*/ 457200 w 4539916"/>
              <a:gd name="connsiteY109" fmla="*/ 521369 h 2999874"/>
              <a:gd name="connsiteX110" fmla="*/ 381000 w 4539916"/>
              <a:gd name="connsiteY110" fmla="*/ 549443 h 2999874"/>
              <a:gd name="connsiteX111" fmla="*/ 260684 w 4539916"/>
              <a:gd name="connsiteY111" fmla="*/ 433137 h 2999874"/>
              <a:gd name="connsiteX112" fmla="*/ 236621 w 4539916"/>
              <a:gd name="connsiteY112" fmla="*/ 449179 h 2999874"/>
              <a:gd name="connsiteX113" fmla="*/ 244642 w 4539916"/>
              <a:gd name="connsiteY113" fmla="*/ 537411 h 2999874"/>
              <a:gd name="connsiteX114" fmla="*/ 180474 w 4539916"/>
              <a:gd name="connsiteY114" fmla="*/ 673769 h 2999874"/>
              <a:gd name="connsiteX115" fmla="*/ 164432 w 4539916"/>
              <a:gd name="connsiteY115" fmla="*/ 713874 h 2999874"/>
              <a:gd name="connsiteX116" fmla="*/ 152400 w 4539916"/>
              <a:gd name="connsiteY116" fmla="*/ 737937 h 2999874"/>
              <a:gd name="connsiteX117" fmla="*/ 160421 w 4539916"/>
              <a:gd name="connsiteY117" fmla="*/ 786064 h 2999874"/>
              <a:gd name="connsiteX118" fmla="*/ 104274 w 4539916"/>
              <a:gd name="connsiteY118" fmla="*/ 798095 h 2999874"/>
              <a:gd name="connsiteX119" fmla="*/ 84221 w 4539916"/>
              <a:gd name="connsiteY119" fmla="*/ 790074 h 2999874"/>
              <a:gd name="connsiteX120" fmla="*/ 48126 w 4539916"/>
              <a:gd name="connsiteY120" fmla="*/ 757990 h 2999874"/>
              <a:gd name="connsiteX121" fmla="*/ 16042 w 4539916"/>
              <a:gd name="connsiteY121" fmla="*/ 890337 h 2999874"/>
              <a:gd name="connsiteX122" fmla="*/ 0 w 4539916"/>
              <a:gd name="connsiteY122" fmla="*/ 966537 h 2999874"/>
              <a:gd name="connsiteX0" fmla="*/ 782670 w 4523874"/>
              <a:gd name="connsiteY0" fmla="*/ 474683 h 2999874"/>
              <a:gd name="connsiteX1" fmla="*/ 777425 w 4523874"/>
              <a:gd name="connsiteY1" fmla="*/ 612685 h 2999874"/>
              <a:gd name="connsiteX2" fmla="*/ 865658 w 4523874"/>
              <a:gd name="connsiteY2" fmla="*/ 719530 h 2999874"/>
              <a:gd name="connsiteX3" fmla="*/ 899181 w 4523874"/>
              <a:gd name="connsiteY3" fmla="*/ 896507 h 2999874"/>
              <a:gd name="connsiteX4" fmla="*/ 818148 w 4523874"/>
              <a:gd name="connsiteY4" fmla="*/ 1151022 h 2999874"/>
              <a:gd name="connsiteX5" fmla="*/ 846221 w 4523874"/>
              <a:gd name="connsiteY5" fmla="*/ 1163053 h 2999874"/>
              <a:gd name="connsiteX6" fmla="*/ 982579 w 4523874"/>
              <a:gd name="connsiteY6" fmla="*/ 1171074 h 2999874"/>
              <a:gd name="connsiteX7" fmla="*/ 1118937 w 4523874"/>
              <a:gd name="connsiteY7" fmla="*/ 1219200 h 2999874"/>
              <a:gd name="connsiteX8" fmla="*/ 1183106 w 4523874"/>
              <a:gd name="connsiteY8" fmla="*/ 1271337 h 2999874"/>
              <a:gd name="connsiteX9" fmla="*/ 1279358 w 4523874"/>
              <a:gd name="connsiteY9" fmla="*/ 1311443 h 2999874"/>
              <a:gd name="connsiteX10" fmla="*/ 1391653 w 4523874"/>
              <a:gd name="connsiteY10" fmla="*/ 1331495 h 2999874"/>
              <a:gd name="connsiteX11" fmla="*/ 1443790 w 4523874"/>
              <a:gd name="connsiteY11" fmla="*/ 1335506 h 2999874"/>
              <a:gd name="connsiteX12" fmla="*/ 1511969 w 4523874"/>
              <a:gd name="connsiteY12" fmla="*/ 1375611 h 2999874"/>
              <a:gd name="connsiteX13" fmla="*/ 1524000 w 4523874"/>
              <a:gd name="connsiteY13" fmla="*/ 1331495 h 2999874"/>
              <a:gd name="connsiteX14" fmla="*/ 1459832 w 4523874"/>
              <a:gd name="connsiteY14" fmla="*/ 1279358 h 2999874"/>
              <a:gd name="connsiteX15" fmla="*/ 1459832 w 4523874"/>
              <a:gd name="connsiteY15" fmla="*/ 1179095 h 2999874"/>
              <a:gd name="connsiteX16" fmla="*/ 1459832 w 4523874"/>
              <a:gd name="connsiteY16" fmla="*/ 1070811 h 2999874"/>
              <a:gd name="connsiteX17" fmla="*/ 1624263 w 4523874"/>
              <a:gd name="connsiteY17" fmla="*/ 1026695 h 2999874"/>
              <a:gd name="connsiteX18" fmla="*/ 1712495 w 4523874"/>
              <a:gd name="connsiteY18" fmla="*/ 962527 h 2999874"/>
              <a:gd name="connsiteX19" fmla="*/ 1772653 w 4523874"/>
              <a:gd name="connsiteY19" fmla="*/ 970548 h 2999874"/>
              <a:gd name="connsiteX20" fmla="*/ 1792706 w 4523874"/>
              <a:gd name="connsiteY20" fmla="*/ 946485 h 2999874"/>
              <a:gd name="connsiteX21" fmla="*/ 1784684 w 4523874"/>
              <a:gd name="connsiteY21" fmla="*/ 886327 h 2999874"/>
              <a:gd name="connsiteX22" fmla="*/ 1905000 w 4523874"/>
              <a:gd name="connsiteY22" fmla="*/ 906379 h 2999874"/>
              <a:gd name="connsiteX23" fmla="*/ 1917032 w 4523874"/>
              <a:gd name="connsiteY23" fmla="*/ 946485 h 2999874"/>
              <a:gd name="connsiteX24" fmla="*/ 1989221 w 4523874"/>
              <a:gd name="connsiteY24" fmla="*/ 882316 h 2999874"/>
              <a:gd name="connsiteX25" fmla="*/ 2061411 w 4523874"/>
              <a:gd name="connsiteY25" fmla="*/ 938464 h 2999874"/>
              <a:gd name="connsiteX26" fmla="*/ 2025316 w 4523874"/>
              <a:gd name="connsiteY26" fmla="*/ 1002632 h 2999874"/>
              <a:gd name="connsiteX27" fmla="*/ 1985211 w 4523874"/>
              <a:gd name="connsiteY27" fmla="*/ 1050758 h 2999874"/>
              <a:gd name="connsiteX28" fmla="*/ 1981200 w 4523874"/>
              <a:gd name="connsiteY28" fmla="*/ 1143000 h 2999874"/>
              <a:gd name="connsiteX29" fmla="*/ 2013284 w 4523874"/>
              <a:gd name="connsiteY29" fmla="*/ 1215190 h 2999874"/>
              <a:gd name="connsiteX30" fmla="*/ 2045369 w 4523874"/>
              <a:gd name="connsiteY30" fmla="*/ 1311443 h 2999874"/>
              <a:gd name="connsiteX31" fmla="*/ 2105527 w 4523874"/>
              <a:gd name="connsiteY31" fmla="*/ 1375611 h 2999874"/>
              <a:gd name="connsiteX32" fmla="*/ 2113548 w 4523874"/>
              <a:gd name="connsiteY32" fmla="*/ 1435769 h 2999874"/>
              <a:gd name="connsiteX33" fmla="*/ 2157663 w 4523874"/>
              <a:gd name="connsiteY33" fmla="*/ 1431758 h 2999874"/>
              <a:gd name="connsiteX34" fmla="*/ 2225842 w 4523874"/>
              <a:gd name="connsiteY34" fmla="*/ 1319464 h 2999874"/>
              <a:gd name="connsiteX35" fmla="*/ 2269958 w 4523874"/>
              <a:gd name="connsiteY35" fmla="*/ 1187116 h 2999874"/>
              <a:gd name="connsiteX36" fmla="*/ 2306053 w 4523874"/>
              <a:gd name="connsiteY36" fmla="*/ 1130969 h 2999874"/>
              <a:gd name="connsiteX37" fmla="*/ 2386263 w 4523874"/>
              <a:gd name="connsiteY37" fmla="*/ 1179095 h 2999874"/>
              <a:gd name="connsiteX38" fmla="*/ 2470484 w 4523874"/>
              <a:gd name="connsiteY38" fmla="*/ 1251285 h 2999874"/>
              <a:gd name="connsiteX39" fmla="*/ 2530642 w 4523874"/>
              <a:gd name="connsiteY39" fmla="*/ 1295400 h 2999874"/>
              <a:gd name="connsiteX40" fmla="*/ 2534653 w 4523874"/>
              <a:gd name="connsiteY40" fmla="*/ 1375611 h 2999874"/>
              <a:gd name="connsiteX41" fmla="*/ 2534653 w 4523874"/>
              <a:gd name="connsiteY41" fmla="*/ 1419727 h 2999874"/>
              <a:gd name="connsiteX42" fmla="*/ 2554706 w 4523874"/>
              <a:gd name="connsiteY42" fmla="*/ 1507958 h 2999874"/>
              <a:gd name="connsiteX43" fmla="*/ 2671011 w 4523874"/>
              <a:gd name="connsiteY43" fmla="*/ 1628274 h 2999874"/>
              <a:gd name="connsiteX44" fmla="*/ 2787316 w 4523874"/>
              <a:gd name="connsiteY44" fmla="*/ 1716506 h 2999874"/>
              <a:gd name="connsiteX45" fmla="*/ 2707106 w 4523874"/>
              <a:gd name="connsiteY45" fmla="*/ 1716506 h 2999874"/>
              <a:gd name="connsiteX46" fmla="*/ 2679032 w 4523874"/>
              <a:gd name="connsiteY46" fmla="*/ 1736558 h 2999874"/>
              <a:gd name="connsiteX47" fmla="*/ 2658979 w 4523874"/>
              <a:gd name="connsiteY47" fmla="*/ 1764632 h 2999874"/>
              <a:gd name="connsiteX48" fmla="*/ 2695074 w 4523874"/>
              <a:gd name="connsiteY48" fmla="*/ 1828800 h 2999874"/>
              <a:gd name="connsiteX49" fmla="*/ 2799348 w 4523874"/>
              <a:gd name="connsiteY49" fmla="*/ 1925053 h 2999874"/>
              <a:gd name="connsiteX50" fmla="*/ 2831432 w 4523874"/>
              <a:gd name="connsiteY50" fmla="*/ 1921043 h 2999874"/>
              <a:gd name="connsiteX51" fmla="*/ 2919663 w 4523874"/>
              <a:gd name="connsiteY51" fmla="*/ 2021306 h 2999874"/>
              <a:gd name="connsiteX52" fmla="*/ 2995863 w 4523874"/>
              <a:gd name="connsiteY52" fmla="*/ 2029327 h 2999874"/>
              <a:gd name="connsiteX53" fmla="*/ 3019927 w 4523874"/>
              <a:gd name="connsiteY53" fmla="*/ 2109537 h 2999874"/>
              <a:gd name="connsiteX54" fmla="*/ 3064042 w 4523874"/>
              <a:gd name="connsiteY54" fmla="*/ 2149643 h 2999874"/>
              <a:gd name="connsiteX55" fmla="*/ 3200400 w 4523874"/>
              <a:gd name="connsiteY55" fmla="*/ 2149643 h 2999874"/>
              <a:gd name="connsiteX56" fmla="*/ 3244516 w 4523874"/>
              <a:gd name="connsiteY56" fmla="*/ 2129590 h 2999874"/>
              <a:gd name="connsiteX57" fmla="*/ 3360821 w 4523874"/>
              <a:gd name="connsiteY57" fmla="*/ 2181727 h 2999874"/>
              <a:gd name="connsiteX58" fmla="*/ 3449053 w 4523874"/>
              <a:gd name="connsiteY58" fmla="*/ 2193758 h 2999874"/>
              <a:gd name="connsiteX59" fmla="*/ 3537284 w 4523874"/>
              <a:gd name="connsiteY59" fmla="*/ 2290011 h 2999874"/>
              <a:gd name="connsiteX60" fmla="*/ 3597442 w 4523874"/>
              <a:gd name="connsiteY60" fmla="*/ 2330116 h 2999874"/>
              <a:gd name="connsiteX61" fmla="*/ 3737811 w 4523874"/>
              <a:gd name="connsiteY61" fmla="*/ 2414337 h 2999874"/>
              <a:gd name="connsiteX62" fmla="*/ 3777916 w 4523874"/>
              <a:gd name="connsiteY62" fmla="*/ 2466474 h 2999874"/>
              <a:gd name="connsiteX63" fmla="*/ 3717758 w 4523874"/>
              <a:gd name="connsiteY63" fmla="*/ 2450432 h 2999874"/>
              <a:gd name="connsiteX64" fmla="*/ 3641558 w 4523874"/>
              <a:gd name="connsiteY64" fmla="*/ 2418348 h 2999874"/>
              <a:gd name="connsiteX65" fmla="*/ 3573379 w 4523874"/>
              <a:gd name="connsiteY65" fmla="*/ 2390274 h 2999874"/>
              <a:gd name="connsiteX66" fmla="*/ 3517232 w 4523874"/>
              <a:gd name="connsiteY66" fmla="*/ 2394285 h 2999874"/>
              <a:gd name="connsiteX67" fmla="*/ 3501190 w 4523874"/>
              <a:gd name="connsiteY67" fmla="*/ 2418348 h 2999874"/>
              <a:gd name="connsiteX68" fmla="*/ 3429000 w 4523874"/>
              <a:gd name="connsiteY68" fmla="*/ 2434390 h 2999874"/>
              <a:gd name="connsiteX69" fmla="*/ 3360821 w 4523874"/>
              <a:gd name="connsiteY69" fmla="*/ 2426369 h 2999874"/>
              <a:gd name="connsiteX70" fmla="*/ 3348790 w 4523874"/>
              <a:gd name="connsiteY70" fmla="*/ 2462464 h 2999874"/>
              <a:gd name="connsiteX71" fmla="*/ 3404937 w 4523874"/>
              <a:gd name="connsiteY71" fmla="*/ 2486527 h 2999874"/>
              <a:gd name="connsiteX72" fmla="*/ 3577390 w 4523874"/>
              <a:gd name="connsiteY72" fmla="*/ 2462464 h 2999874"/>
              <a:gd name="connsiteX73" fmla="*/ 3577390 w 4523874"/>
              <a:gd name="connsiteY73" fmla="*/ 2438400 h 2999874"/>
              <a:gd name="connsiteX74" fmla="*/ 3669632 w 4523874"/>
              <a:gd name="connsiteY74" fmla="*/ 2466474 h 2999874"/>
              <a:gd name="connsiteX75" fmla="*/ 3805990 w 4523874"/>
              <a:gd name="connsiteY75" fmla="*/ 2518611 h 2999874"/>
              <a:gd name="connsiteX76" fmla="*/ 3862137 w 4523874"/>
              <a:gd name="connsiteY76" fmla="*/ 2522622 h 2999874"/>
              <a:gd name="connsiteX77" fmla="*/ 3938337 w 4523874"/>
              <a:gd name="connsiteY77" fmla="*/ 2570748 h 2999874"/>
              <a:gd name="connsiteX78" fmla="*/ 4102769 w 4523874"/>
              <a:gd name="connsiteY78" fmla="*/ 2687053 h 2999874"/>
              <a:gd name="connsiteX79" fmla="*/ 4158916 w 4523874"/>
              <a:gd name="connsiteY79" fmla="*/ 2731169 h 2999874"/>
              <a:gd name="connsiteX80" fmla="*/ 4207042 w 4523874"/>
              <a:gd name="connsiteY80" fmla="*/ 2731169 h 2999874"/>
              <a:gd name="connsiteX81" fmla="*/ 4263190 w 4523874"/>
              <a:gd name="connsiteY81" fmla="*/ 2763253 h 2999874"/>
              <a:gd name="connsiteX82" fmla="*/ 4291263 w 4523874"/>
              <a:gd name="connsiteY82" fmla="*/ 2791327 h 2999874"/>
              <a:gd name="connsiteX83" fmla="*/ 4331369 w 4523874"/>
              <a:gd name="connsiteY83" fmla="*/ 2783306 h 2999874"/>
              <a:gd name="connsiteX84" fmla="*/ 4347411 w 4523874"/>
              <a:gd name="connsiteY84" fmla="*/ 2803358 h 2999874"/>
              <a:gd name="connsiteX85" fmla="*/ 4391527 w 4523874"/>
              <a:gd name="connsiteY85" fmla="*/ 2863516 h 2999874"/>
              <a:gd name="connsiteX86" fmla="*/ 4459706 w 4523874"/>
              <a:gd name="connsiteY86" fmla="*/ 2967790 h 2999874"/>
              <a:gd name="connsiteX87" fmla="*/ 4495800 w 4523874"/>
              <a:gd name="connsiteY87" fmla="*/ 2999874 h 2999874"/>
              <a:gd name="connsiteX88" fmla="*/ 4523874 w 4523874"/>
              <a:gd name="connsiteY88" fmla="*/ 2991853 h 2999874"/>
              <a:gd name="connsiteX89" fmla="*/ 4499811 w 4523874"/>
              <a:gd name="connsiteY89" fmla="*/ 0 h 2999874"/>
              <a:gd name="connsiteX90" fmla="*/ 324853 w 4523874"/>
              <a:gd name="connsiteY90" fmla="*/ 4011 h 2999874"/>
              <a:gd name="connsiteX91" fmla="*/ 336884 w 4523874"/>
              <a:gd name="connsiteY91" fmla="*/ 72190 h 2999874"/>
              <a:gd name="connsiteX92" fmla="*/ 316832 w 4523874"/>
              <a:gd name="connsiteY92" fmla="*/ 128337 h 2999874"/>
              <a:gd name="connsiteX93" fmla="*/ 405063 w 4523874"/>
              <a:gd name="connsiteY93" fmla="*/ 108285 h 2999874"/>
              <a:gd name="connsiteX94" fmla="*/ 445169 w 4523874"/>
              <a:gd name="connsiteY94" fmla="*/ 132348 h 2999874"/>
              <a:gd name="connsiteX95" fmla="*/ 481263 w 4523874"/>
              <a:gd name="connsiteY95" fmla="*/ 160422 h 2999874"/>
              <a:gd name="connsiteX96" fmla="*/ 469232 w 4523874"/>
              <a:gd name="connsiteY96" fmla="*/ 204537 h 2999874"/>
              <a:gd name="connsiteX97" fmla="*/ 533400 w 4523874"/>
              <a:gd name="connsiteY97" fmla="*/ 220579 h 2999874"/>
              <a:gd name="connsiteX98" fmla="*/ 605590 w 4523874"/>
              <a:gd name="connsiteY98" fmla="*/ 224590 h 2999874"/>
              <a:gd name="connsiteX99" fmla="*/ 661737 w 4523874"/>
              <a:gd name="connsiteY99" fmla="*/ 184485 h 2999874"/>
              <a:gd name="connsiteX100" fmla="*/ 733927 w 4523874"/>
              <a:gd name="connsiteY100" fmla="*/ 220579 h 2999874"/>
              <a:gd name="connsiteX101" fmla="*/ 673769 w 4523874"/>
              <a:gd name="connsiteY101" fmla="*/ 381000 h 2999874"/>
              <a:gd name="connsiteX102" fmla="*/ 717884 w 4523874"/>
              <a:gd name="connsiteY102" fmla="*/ 421106 h 2999874"/>
              <a:gd name="connsiteX103" fmla="*/ 617621 w 4523874"/>
              <a:gd name="connsiteY103" fmla="*/ 429127 h 2999874"/>
              <a:gd name="connsiteX104" fmla="*/ 593558 w 4523874"/>
              <a:gd name="connsiteY104" fmla="*/ 477253 h 2999874"/>
              <a:gd name="connsiteX105" fmla="*/ 617621 w 4523874"/>
              <a:gd name="connsiteY105" fmla="*/ 517358 h 2999874"/>
              <a:gd name="connsiteX106" fmla="*/ 593558 w 4523874"/>
              <a:gd name="connsiteY106" fmla="*/ 625643 h 2999874"/>
              <a:gd name="connsiteX107" fmla="*/ 517358 w 4523874"/>
              <a:gd name="connsiteY107" fmla="*/ 573506 h 2999874"/>
              <a:gd name="connsiteX108" fmla="*/ 497306 w 4523874"/>
              <a:gd name="connsiteY108" fmla="*/ 529390 h 2999874"/>
              <a:gd name="connsiteX109" fmla="*/ 441158 w 4523874"/>
              <a:gd name="connsiteY109" fmla="*/ 521369 h 2999874"/>
              <a:gd name="connsiteX110" fmla="*/ 364958 w 4523874"/>
              <a:gd name="connsiteY110" fmla="*/ 549443 h 2999874"/>
              <a:gd name="connsiteX111" fmla="*/ 244642 w 4523874"/>
              <a:gd name="connsiteY111" fmla="*/ 433137 h 2999874"/>
              <a:gd name="connsiteX112" fmla="*/ 220579 w 4523874"/>
              <a:gd name="connsiteY112" fmla="*/ 449179 h 2999874"/>
              <a:gd name="connsiteX113" fmla="*/ 228600 w 4523874"/>
              <a:gd name="connsiteY113" fmla="*/ 537411 h 2999874"/>
              <a:gd name="connsiteX114" fmla="*/ 164432 w 4523874"/>
              <a:gd name="connsiteY114" fmla="*/ 673769 h 2999874"/>
              <a:gd name="connsiteX115" fmla="*/ 148390 w 4523874"/>
              <a:gd name="connsiteY115" fmla="*/ 713874 h 2999874"/>
              <a:gd name="connsiteX116" fmla="*/ 136358 w 4523874"/>
              <a:gd name="connsiteY116" fmla="*/ 737937 h 2999874"/>
              <a:gd name="connsiteX117" fmla="*/ 144379 w 4523874"/>
              <a:gd name="connsiteY117" fmla="*/ 786064 h 2999874"/>
              <a:gd name="connsiteX118" fmla="*/ 88232 w 4523874"/>
              <a:gd name="connsiteY118" fmla="*/ 798095 h 2999874"/>
              <a:gd name="connsiteX119" fmla="*/ 68179 w 4523874"/>
              <a:gd name="connsiteY119" fmla="*/ 790074 h 2999874"/>
              <a:gd name="connsiteX120" fmla="*/ 32084 w 4523874"/>
              <a:gd name="connsiteY120" fmla="*/ 757990 h 2999874"/>
              <a:gd name="connsiteX121" fmla="*/ 0 w 4523874"/>
              <a:gd name="connsiteY121" fmla="*/ 890337 h 2999874"/>
              <a:gd name="connsiteX0" fmla="*/ 750586 w 4491790"/>
              <a:gd name="connsiteY0" fmla="*/ 474683 h 2999874"/>
              <a:gd name="connsiteX1" fmla="*/ 745341 w 4491790"/>
              <a:gd name="connsiteY1" fmla="*/ 612685 h 2999874"/>
              <a:gd name="connsiteX2" fmla="*/ 833574 w 4491790"/>
              <a:gd name="connsiteY2" fmla="*/ 719530 h 2999874"/>
              <a:gd name="connsiteX3" fmla="*/ 867097 w 4491790"/>
              <a:gd name="connsiteY3" fmla="*/ 896507 h 2999874"/>
              <a:gd name="connsiteX4" fmla="*/ 786064 w 4491790"/>
              <a:gd name="connsiteY4" fmla="*/ 1151022 h 2999874"/>
              <a:gd name="connsiteX5" fmla="*/ 814137 w 4491790"/>
              <a:gd name="connsiteY5" fmla="*/ 1163053 h 2999874"/>
              <a:gd name="connsiteX6" fmla="*/ 950495 w 4491790"/>
              <a:gd name="connsiteY6" fmla="*/ 1171074 h 2999874"/>
              <a:gd name="connsiteX7" fmla="*/ 1086853 w 4491790"/>
              <a:gd name="connsiteY7" fmla="*/ 1219200 h 2999874"/>
              <a:gd name="connsiteX8" fmla="*/ 1151022 w 4491790"/>
              <a:gd name="connsiteY8" fmla="*/ 1271337 h 2999874"/>
              <a:gd name="connsiteX9" fmla="*/ 1247274 w 4491790"/>
              <a:gd name="connsiteY9" fmla="*/ 1311443 h 2999874"/>
              <a:gd name="connsiteX10" fmla="*/ 1359569 w 4491790"/>
              <a:gd name="connsiteY10" fmla="*/ 1331495 h 2999874"/>
              <a:gd name="connsiteX11" fmla="*/ 1411706 w 4491790"/>
              <a:gd name="connsiteY11" fmla="*/ 1335506 h 2999874"/>
              <a:gd name="connsiteX12" fmla="*/ 1479885 w 4491790"/>
              <a:gd name="connsiteY12" fmla="*/ 1375611 h 2999874"/>
              <a:gd name="connsiteX13" fmla="*/ 1491916 w 4491790"/>
              <a:gd name="connsiteY13" fmla="*/ 1331495 h 2999874"/>
              <a:gd name="connsiteX14" fmla="*/ 1427748 w 4491790"/>
              <a:gd name="connsiteY14" fmla="*/ 1279358 h 2999874"/>
              <a:gd name="connsiteX15" fmla="*/ 1427748 w 4491790"/>
              <a:gd name="connsiteY15" fmla="*/ 1179095 h 2999874"/>
              <a:gd name="connsiteX16" fmla="*/ 1427748 w 4491790"/>
              <a:gd name="connsiteY16" fmla="*/ 1070811 h 2999874"/>
              <a:gd name="connsiteX17" fmla="*/ 1592179 w 4491790"/>
              <a:gd name="connsiteY17" fmla="*/ 1026695 h 2999874"/>
              <a:gd name="connsiteX18" fmla="*/ 1680411 w 4491790"/>
              <a:gd name="connsiteY18" fmla="*/ 962527 h 2999874"/>
              <a:gd name="connsiteX19" fmla="*/ 1740569 w 4491790"/>
              <a:gd name="connsiteY19" fmla="*/ 970548 h 2999874"/>
              <a:gd name="connsiteX20" fmla="*/ 1760622 w 4491790"/>
              <a:gd name="connsiteY20" fmla="*/ 946485 h 2999874"/>
              <a:gd name="connsiteX21" fmla="*/ 1752600 w 4491790"/>
              <a:gd name="connsiteY21" fmla="*/ 886327 h 2999874"/>
              <a:gd name="connsiteX22" fmla="*/ 1872916 w 4491790"/>
              <a:gd name="connsiteY22" fmla="*/ 906379 h 2999874"/>
              <a:gd name="connsiteX23" fmla="*/ 1884948 w 4491790"/>
              <a:gd name="connsiteY23" fmla="*/ 946485 h 2999874"/>
              <a:gd name="connsiteX24" fmla="*/ 1957137 w 4491790"/>
              <a:gd name="connsiteY24" fmla="*/ 882316 h 2999874"/>
              <a:gd name="connsiteX25" fmla="*/ 2029327 w 4491790"/>
              <a:gd name="connsiteY25" fmla="*/ 938464 h 2999874"/>
              <a:gd name="connsiteX26" fmla="*/ 1993232 w 4491790"/>
              <a:gd name="connsiteY26" fmla="*/ 1002632 h 2999874"/>
              <a:gd name="connsiteX27" fmla="*/ 1953127 w 4491790"/>
              <a:gd name="connsiteY27" fmla="*/ 1050758 h 2999874"/>
              <a:gd name="connsiteX28" fmla="*/ 1949116 w 4491790"/>
              <a:gd name="connsiteY28" fmla="*/ 1143000 h 2999874"/>
              <a:gd name="connsiteX29" fmla="*/ 1981200 w 4491790"/>
              <a:gd name="connsiteY29" fmla="*/ 1215190 h 2999874"/>
              <a:gd name="connsiteX30" fmla="*/ 2013285 w 4491790"/>
              <a:gd name="connsiteY30" fmla="*/ 1311443 h 2999874"/>
              <a:gd name="connsiteX31" fmla="*/ 2073443 w 4491790"/>
              <a:gd name="connsiteY31" fmla="*/ 1375611 h 2999874"/>
              <a:gd name="connsiteX32" fmla="*/ 2081464 w 4491790"/>
              <a:gd name="connsiteY32" fmla="*/ 1435769 h 2999874"/>
              <a:gd name="connsiteX33" fmla="*/ 2125579 w 4491790"/>
              <a:gd name="connsiteY33" fmla="*/ 1431758 h 2999874"/>
              <a:gd name="connsiteX34" fmla="*/ 2193758 w 4491790"/>
              <a:gd name="connsiteY34" fmla="*/ 1319464 h 2999874"/>
              <a:gd name="connsiteX35" fmla="*/ 2237874 w 4491790"/>
              <a:gd name="connsiteY35" fmla="*/ 1187116 h 2999874"/>
              <a:gd name="connsiteX36" fmla="*/ 2273969 w 4491790"/>
              <a:gd name="connsiteY36" fmla="*/ 1130969 h 2999874"/>
              <a:gd name="connsiteX37" fmla="*/ 2354179 w 4491790"/>
              <a:gd name="connsiteY37" fmla="*/ 1179095 h 2999874"/>
              <a:gd name="connsiteX38" fmla="*/ 2438400 w 4491790"/>
              <a:gd name="connsiteY38" fmla="*/ 1251285 h 2999874"/>
              <a:gd name="connsiteX39" fmla="*/ 2498558 w 4491790"/>
              <a:gd name="connsiteY39" fmla="*/ 1295400 h 2999874"/>
              <a:gd name="connsiteX40" fmla="*/ 2502569 w 4491790"/>
              <a:gd name="connsiteY40" fmla="*/ 1375611 h 2999874"/>
              <a:gd name="connsiteX41" fmla="*/ 2502569 w 4491790"/>
              <a:gd name="connsiteY41" fmla="*/ 1419727 h 2999874"/>
              <a:gd name="connsiteX42" fmla="*/ 2522622 w 4491790"/>
              <a:gd name="connsiteY42" fmla="*/ 1507958 h 2999874"/>
              <a:gd name="connsiteX43" fmla="*/ 2638927 w 4491790"/>
              <a:gd name="connsiteY43" fmla="*/ 1628274 h 2999874"/>
              <a:gd name="connsiteX44" fmla="*/ 2755232 w 4491790"/>
              <a:gd name="connsiteY44" fmla="*/ 1716506 h 2999874"/>
              <a:gd name="connsiteX45" fmla="*/ 2675022 w 4491790"/>
              <a:gd name="connsiteY45" fmla="*/ 1716506 h 2999874"/>
              <a:gd name="connsiteX46" fmla="*/ 2646948 w 4491790"/>
              <a:gd name="connsiteY46" fmla="*/ 1736558 h 2999874"/>
              <a:gd name="connsiteX47" fmla="*/ 2626895 w 4491790"/>
              <a:gd name="connsiteY47" fmla="*/ 1764632 h 2999874"/>
              <a:gd name="connsiteX48" fmla="*/ 2662990 w 4491790"/>
              <a:gd name="connsiteY48" fmla="*/ 1828800 h 2999874"/>
              <a:gd name="connsiteX49" fmla="*/ 2767264 w 4491790"/>
              <a:gd name="connsiteY49" fmla="*/ 1925053 h 2999874"/>
              <a:gd name="connsiteX50" fmla="*/ 2799348 w 4491790"/>
              <a:gd name="connsiteY50" fmla="*/ 1921043 h 2999874"/>
              <a:gd name="connsiteX51" fmla="*/ 2887579 w 4491790"/>
              <a:gd name="connsiteY51" fmla="*/ 2021306 h 2999874"/>
              <a:gd name="connsiteX52" fmla="*/ 2963779 w 4491790"/>
              <a:gd name="connsiteY52" fmla="*/ 2029327 h 2999874"/>
              <a:gd name="connsiteX53" fmla="*/ 2987843 w 4491790"/>
              <a:gd name="connsiteY53" fmla="*/ 2109537 h 2999874"/>
              <a:gd name="connsiteX54" fmla="*/ 3031958 w 4491790"/>
              <a:gd name="connsiteY54" fmla="*/ 2149643 h 2999874"/>
              <a:gd name="connsiteX55" fmla="*/ 3168316 w 4491790"/>
              <a:gd name="connsiteY55" fmla="*/ 2149643 h 2999874"/>
              <a:gd name="connsiteX56" fmla="*/ 3212432 w 4491790"/>
              <a:gd name="connsiteY56" fmla="*/ 2129590 h 2999874"/>
              <a:gd name="connsiteX57" fmla="*/ 3328737 w 4491790"/>
              <a:gd name="connsiteY57" fmla="*/ 2181727 h 2999874"/>
              <a:gd name="connsiteX58" fmla="*/ 3416969 w 4491790"/>
              <a:gd name="connsiteY58" fmla="*/ 2193758 h 2999874"/>
              <a:gd name="connsiteX59" fmla="*/ 3505200 w 4491790"/>
              <a:gd name="connsiteY59" fmla="*/ 2290011 h 2999874"/>
              <a:gd name="connsiteX60" fmla="*/ 3565358 w 4491790"/>
              <a:gd name="connsiteY60" fmla="*/ 2330116 h 2999874"/>
              <a:gd name="connsiteX61" fmla="*/ 3705727 w 4491790"/>
              <a:gd name="connsiteY61" fmla="*/ 2414337 h 2999874"/>
              <a:gd name="connsiteX62" fmla="*/ 3745832 w 4491790"/>
              <a:gd name="connsiteY62" fmla="*/ 2466474 h 2999874"/>
              <a:gd name="connsiteX63" fmla="*/ 3685674 w 4491790"/>
              <a:gd name="connsiteY63" fmla="*/ 2450432 h 2999874"/>
              <a:gd name="connsiteX64" fmla="*/ 3609474 w 4491790"/>
              <a:gd name="connsiteY64" fmla="*/ 2418348 h 2999874"/>
              <a:gd name="connsiteX65" fmla="*/ 3541295 w 4491790"/>
              <a:gd name="connsiteY65" fmla="*/ 2390274 h 2999874"/>
              <a:gd name="connsiteX66" fmla="*/ 3485148 w 4491790"/>
              <a:gd name="connsiteY66" fmla="*/ 2394285 h 2999874"/>
              <a:gd name="connsiteX67" fmla="*/ 3469106 w 4491790"/>
              <a:gd name="connsiteY67" fmla="*/ 2418348 h 2999874"/>
              <a:gd name="connsiteX68" fmla="*/ 3396916 w 4491790"/>
              <a:gd name="connsiteY68" fmla="*/ 2434390 h 2999874"/>
              <a:gd name="connsiteX69" fmla="*/ 3328737 w 4491790"/>
              <a:gd name="connsiteY69" fmla="*/ 2426369 h 2999874"/>
              <a:gd name="connsiteX70" fmla="*/ 3316706 w 4491790"/>
              <a:gd name="connsiteY70" fmla="*/ 2462464 h 2999874"/>
              <a:gd name="connsiteX71" fmla="*/ 3372853 w 4491790"/>
              <a:gd name="connsiteY71" fmla="*/ 2486527 h 2999874"/>
              <a:gd name="connsiteX72" fmla="*/ 3545306 w 4491790"/>
              <a:gd name="connsiteY72" fmla="*/ 2462464 h 2999874"/>
              <a:gd name="connsiteX73" fmla="*/ 3545306 w 4491790"/>
              <a:gd name="connsiteY73" fmla="*/ 2438400 h 2999874"/>
              <a:gd name="connsiteX74" fmla="*/ 3637548 w 4491790"/>
              <a:gd name="connsiteY74" fmla="*/ 2466474 h 2999874"/>
              <a:gd name="connsiteX75" fmla="*/ 3773906 w 4491790"/>
              <a:gd name="connsiteY75" fmla="*/ 2518611 h 2999874"/>
              <a:gd name="connsiteX76" fmla="*/ 3830053 w 4491790"/>
              <a:gd name="connsiteY76" fmla="*/ 2522622 h 2999874"/>
              <a:gd name="connsiteX77" fmla="*/ 3906253 w 4491790"/>
              <a:gd name="connsiteY77" fmla="*/ 2570748 h 2999874"/>
              <a:gd name="connsiteX78" fmla="*/ 4070685 w 4491790"/>
              <a:gd name="connsiteY78" fmla="*/ 2687053 h 2999874"/>
              <a:gd name="connsiteX79" fmla="*/ 4126832 w 4491790"/>
              <a:gd name="connsiteY79" fmla="*/ 2731169 h 2999874"/>
              <a:gd name="connsiteX80" fmla="*/ 4174958 w 4491790"/>
              <a:gd name="connsiteY80" fmla="*/ 2731169 h 2999874"/>
              <a:gd name="connsiteX81" fmla="*/ 4231106 w 4491790"/>
              <a:gd name="connsiteY81" fmla="*/ 2763253 h 2999874"/>
              <a:gd name="connsiteX82" fmla="*/ 4259179 w 4491790"/>
              <a:gd name="connsiteY82" fmla="*/ 2791327 h 2999874"/>
              <a:gd name="connsiteX83" fmla="*/ 4299285 w 4491790"/>
              <a:gd name="connsiteY83" fmla="*/ 2783306 h 2999874"/>
              <a:gd name="connsiteX84" fmla="*/ 4315327 w 4491790"/>
              <a:gd name="connsiteY84" fmla="*/ 2803358 h 2999874"/>
              <a:gd name="connsiteX85" fmla="*/ 4359443 w 4491790"/>
              <a:gd name="connsiteY85" fmla="*/ 2863516 h 2999874"/>
              <a:gd name="connsiteX86" fmla="*/ 4427622 w 4491790"/>
              <a:gd name="connsiteY86" fmla="*/ 2967790 h 2999874"/>
              <a:gd name="connsiteX87" fmla="*/ 4463716 w 4491790"/>
              <a:gd name="connsiteY87" fmla="*/ 2999874 h 2999874"/>
              <a:gd name="connsiteX88" fmla="*/ 4491790 w 4491790"/>
              <a:gd name="connsiteY88" fmla="*/ 2991853 h 2999874"/>
              <a:gd name="connsiteX89" fmla="*/ 4467727 w 4491790"/>
              <a:gd name="connsiteY89" fmla="*/ 0 h 2999874"/>
              <a:gd name="connsiteX90" fmla="*/ 292769 w 4491790"/>
              <a:gd name="connsiteY90" fmla="*/ 4011 h 2999874"/>
              <a:gd name="connsiteX91" fmla="*/ 304800 w 4491790"/>
              <a:gd name="connsiteY91" fmla="*/ 72190 h 2999874"/>
              <a:gd name="connsiteX92" fmla="*/ 284748 w 4491790"/>
              <a:gd name="connsiteY92" fmla="*/ 128337 h 2999874"/>
              <a:gd name="connsiteX93" fmla="*/ 372979 w 4491790"/>
              <a:gd name="connsiteY93" fmla="*/ 108285 h 2999874"/>
              <a:gd name="connsiteX94" fmla="*/ 413085 w 4491790"/>
              <a:gd name="connsiteY94" fmla="*/ 132348 h 2999874"/>
              <a:gd name="connsiteX95" fmla="*/ 449179 w 4491790"/>
              <a:gd name="connsiteY95" fmla="*/ 160422 h 2999874"/>
              <a:gd name="connsiteX96" fmla="*/ 437148 w 4491790"/>
              <a:gd name="connsiteY96" fmla="*/ 204537 h 2999874"/>
              <a:gd name="connsiteX97" fmla="*/ 501316 w 4491790"/>
              <a:gd name="connsiteY97" fmla="*/ 220579 h 2999874"/>
              <a:gd name="connsiteX98" fmla="*/ 573506 w 4491790"/>
              <a:gd name="connsiteY98" fmla="*/ 224590 h 2999874"/>
              <a:gd name="connsiteX99" fmla="*/ 629653 w 4491790"/>
              <a:gd name="connsiteY99" fmla="*/ 184485 h 2999874"/>
              <a:gd name="connsiteX100" fmla="*/ 701843 w 4491790"/>
              <a:gd name="connsiteY100" fmla="*/ 220579 h 2999874"/>
              <a:gd name="connsiteX101" fmla="*/ 641685 w 4491790"/>
              <a:gd name="connsiteY101" fmla="*/ 381000 h 2999874"/>
              <a:gd name="connsiteX102" fmla="*/ 685800 w 4491790"/>
              <a:gd name="connsiteY102" fmla="*/ 421106 h 2999874"/>
              <a:gd name="connsiteX103" fmla="*/ 585537 w 4491790"/>
              <a:gd name="connsiteY103" fmla="*/ 429127 h 2999874"/>
              <a:gd name="connsiteX104" fmla="*/ 561474 w 4491790"/>
              <a:gd name="connsiteY104" fmla="*/ 477253 h 2999874"/>
              <a:gd name="connsiteX105" fmla="*/ 585537 w 4491790"/>
              <a:gd name="connsiteY105" fmla="*/ 517358 h 2999874"/>
              <a:gd name="connsiteX106" fmla="*/ 561474 w 4491790"/>
              <a:gd name="connsiteY106" fmla="*/ 625643 h 2999874"/>
              <a:gd name="connsiteX107" fmla="*/ 485274 w 4491790"/>
              <a:gd name="connsiteY107" fmla="*/ 573506 h 2999874"/>
              <a:gd name="connsiteX108" fmla="*/ 465222 w 4491790"/>
              <a:gd name="connsiteY108" fmla="*/ 529390 h 2999874"/>
              <a:gd name="connsiteX109" fmla="*/ 409074 w 4491790"/>
              <a:gd name="connsiteY109" fmla="*/ 521369 h 2999874"/>
              <a:gd name="connsiteX110" fmla="*/ 332874 w 4491790"/>
              <a:gd name="connsiteY110" fmla="*/ 549443 h 2999874"/>
              <a:gd name="connsiteX111" fmla="*/ 212558 w 4491790"/>
              <a:gd name="connsiteY111" fmla="*/ 433137 h 2999874"/>
              <a:gd name="connsiteX112" fmla="*/ 188495 w 4491790"/>
              <a:gd name="connsiteY112" fmla="*/ 449179 h 2999874"/>
              <a:gd name="connsiteX113" fmla="*/ 196516 w 4491790"/>
              <a:gd name="connsiteY113" fmla="*/ 537411 h 2999874"/>
              <a:gd name="connsiteX114" fmla="*/ 132348 w 4491790"/>
              <a:gd name="connsiteY114" fmla="*/ 673769 h 2999874"/>
              <a:gd name="connsiteX115" fmla="*/ 116306 w 4491790"/>
              <a:gd name="connsiteY115" fmla="*/ 713874 h 2999874"/>
              <a:gd name="connsiteX116" fmla="*/ 104274 w 4491790"/>
              <a:gd name="connsiteY116" fmla="*/ 737937 h 2999874"/>
              <a:gd name="connsiteX117" fmla="*/ 112295 w 4491790"/>
              <a:gd name="connsiteY117" fmla="*/ 786064 h 2999874"/>
              <a:gd name="connsiteX118" fmla="*/ 56148 w 4491790"/>
              <a:gd name="connsiteY118" fmla="*/ 798095 h 2999874"/>
              <a:gd name="connsiteX119" fmla="*/ 36095 w 4491790"/>
              <a:gd name="connsiteY119" fmla="*/ 790074 h 2999874"/>
              <a:gd name="connsiteX120" fmla="*/ 0 w 4491790"/>
              <a:gd name="connsiteY120" fmla="*/ 757990 h 2999874"/>
              <a:gd name="connsiteX0" fmla="*/ 714491 w 4455695"/>
              <a:gd name="connsiteY0" fmla="*/ 474683 h 2999874"/>
              <a:gd name="connsiteX1" fmla="*/ 709246 w 4455695"/>
              <a:gd name="connsiteY1" fmla="*/ 612685 h 2999874"/>
              <a:gd name="connsiteX2" fmla="*/ 797479 w 4455695"/>
              <a:gd name="connsiteY2" fmla="*/ 719530 h 2999874"/>
              <a:gd name="connsiteX3" fmla="*/ 831002 w 4455695"/>
              <a:gd name="connsiteY3" fmla="*/ 896507 h 2999874"/>
              <a:gd name="connsiteX4" fmla="*/ 749969 w 4455695"/>
              <a:gd name="connsiteY4" fmla="*/ 1151022 h 2999874"/>
              <a:gd name="connsiteX5" fmla="*/ 778042 w 4455695"/>
              <a:gd name="connsiteY5" fmla="*/ 1163053 h 2999874"/>
              <a:gd name="connsiteX6" fmla="*/ 914400 w 4455695"/>
              <a:gd name="connsiteY6" fmla="*/ 1171074 h 2999874"/>
              <a:gd name="connsiteX7" fmla="*/ 1050758 w 4455695"/>
              <a:gd name="connsiteY7" fmla="*/ 1219200 h 2999874"/>
              <a:gd name="connsiteX8" fmla="*/ 1114927 w 4455695"/>
              <a:gd name="connsiteY8" fmla="*/ 1271337 h 2999874"/>
              <a:gd name="connsiteX9" fmla="*/ 1211179 w 4455695"/>
              <a:gd name="connsiteY9" fmla="*/ 1311443 h 2999874"/>
              <a:gd name="connsiteX10" fmla="*/ 1323474 w 4455695"/>
              <a:gd name="connsiteY10" fmla="*/ 1331495 h 2999874"/>
              <a:gd name="connsiteX11" fmla="*/ 1375611 w 4455695"/>
              <a:gd name="connsiteY11" fmla="*/ 1335506 h 2999874"/>
              <a:gd name="connsiteX12" fmla="*/ 1443790 w 4455695"/>
              <a:gd name="connsiteY12" fmla="*/ 1375611 h 2999874"/>
              <a:gd name="connsiteX13" fmla="*/ 1455821 w 4455695"/>
              <a:gd name="connsiteY13" fmla="*/ 1331495 h 2999874"/>
              <a:gd name="connsiteX14" fmla="*/ 1391653 w 4455695"/>
              <a:gd name="connsiteY14" fmla="*/ 1279358 h 2999874"/>
              <a:gd name="connsiteX15" fmla="*/ 1391653 w 4455695"/>
              <a:gd name="connsiteY15" fmla="*/ 1179095 h 2999874"/>
              <a:gd name="connsiteX16" fmla="*/ 1391653 w 4455695"/>
              <a:gd name="connsiteY16" fmla="*/ 1070811 h 2999874"/>
              <a:gd name="connsiteX17" fmla="*/ 1556084 w 4455695"/>
              <a:gd name="connsiteY17" fmla="*/ 1026695 h 2999874"/>
              <a:gd name="connsiteX18" fmla="*/ 1644316 w 4455695"/>
              <a:gd name="connsiteY18" fmla="*/ 962527 h 2999874"/>
              <a:gd name="connsiteX19" fmla="*/ 1704474 w 4455695"/>
              <a:gd name="connsiteY19" fmla="*/ 970548 h 2999874"/>
              <a:gd name="connsiteX20" fmla="*/ 1724527 w 4455695"/>
              <a:gd name="connsiteY20" fmla="*/ 946485 h 2999874"/>
              <a:gd name="connsiteX21" fmla="*/ 1716505 w 4455695"/>
              <a:gd name="connsiteY21" fmla="*/ 886327 h 2999874"/>
              <a:gd name="connsiteX22" fmla="*/ 1836821 w 4455695"/>
              <a:gd name="connsiteY22" fmla="*/ 906379 h 2999874"/>
              <a:gd name="connsiteX23" fmla="*/ 1848853 w 4455695"/>
              <a:gd name="connsiteY23" fmla="*/ 946485 h 2999874"/>
              <a:gd name="connsiteX24" fmla="*/ 1921042 w 4455695"/>
              <a:gd name="connsiteY24" fmla="*/ 882316 h 2999874"/>
              <a:gd name="connsiteX25" fmla="*/ 1993232 w 4455695"/>
              <a:gd name="connsiteY25" fmla="*/ 938464 h 2999874"/>
              <a:gd name="connsiteX26" fmla="*/ 1957137 w 4455695"/>
              <a:gd name="connsiteY26" fmla="*/ 1002632 h 2999874"/>
              <a:gd name="connsiteX27" fmla="*/ 1917032 w 4455695"/>
              <a:gd name="connsiteY27" fmla="*/ 1050758 h 2999874"/>
              <a:gd name="connsiteX28" fmla="*/ 1913021 w 4455695"/>
              <a:gd name="connsiteY28" fmla="*/ 1143000 h 2999874"/>
              <a:gd name="connsiteX29" fmla="*/ 1945105 w 4455695"/>
              <a:gd name="connsiteY29" fmla="*/ 1215190 h 2999874"/>
              <a:gd name="connsiteX30" fmla="*/ 1977190 w 4455695"/>
              <a:gd name="connsiteY30" fmla="*/ 1311443 h 2999874"/>
              <a:gd name="connsiteX31" fmla="*/ 2037348 w 4455695"/>
              <a:gd name="connsiteY31" fmla="*/ 1375611 h 2999874"/>
              <a:gd name="connsiteX32" fmla="*/ 2045369 w 4455695"/>
              <a:gd name="connsiteY32" fmla="*/ 1435769 h 2999874"/>
              <a:gd name="connsiteX33" fmla="*/ 2089484 w 4455695"/>
              <a:gd name="connsiteY33" fmla="*/ 1431758 h 2999874"/>
              <a:gd name="connsiteX34" fmla="*/ 2157663 w 4455695"/>
              <a:gd name="connsiteY34" fmla="*/ 1319464 h 2999874"/>
              <a:gd name="connsiteX35" fmla="*/ 2201779 w 4455695"/>
              <a:gd name="connsiteY35" fmla="*/ 1187116 h 2999874"/>
              <a:gd name="connsiteX36" fmla="*/ 2237874 w 4455695"/>
              <a:gd name="connsiteY36" fmla="*/ 1130969 h 2999874"/>
              <a:gd name="connsiteX37" fmla="*/ 2318084 w 4455695"/>
              <a:gd name="connsiteY37" fmla="*/ 1179095 h 2999874"/>
              <a:gd name="connsiteX38" fmla="*/ 2402305 w 4455695"/>
              <a:gd name="connsiteY38" fmla="*/ 1251285 h 2999874"/>
              <a:gd name="connsiteX39" fmla="*/ 2462463 w 4455695"/>
              <a:gd name="connsiteY39" fmla="*/ 1295400 h 2999874"/>
              <a:gd name="connsiteX40" fmla="*/ 2466474 w 4455695"/>
              <a:gd name="connsiteY40" fmla="*/ 1375611 h 2999874"/>
              <a:gd name="connsiteX41" fmla="*/ 2466474 w 4455695"/>
              <a:gd name="connsiteY41" fmla="*/ 1419727 h 2999874"/>
              <a:gd name="connsiteX42" fmla="*/ 2486527 w 4455695"/>
              <a:gd name="connsiteY42" fmla="*/ 1507958 h 2999874"/>
              <a:gd name="connsiteX43" fmla="*/ 2602832 w 4455695"/>
              <a:gd name="connsiteY43" fmla="*/ 1628274 h 2999874"/>
              <a:gd name="connsiteX44" fmla="*/ 2719137 w 4455695"/>
              <a:gd name="connsiteY44" fmla="*/ 1716506 h 2999874"/>
              <a:gd name="connsiteX45" fmla="*/ 2638927 w 4455695"/>
              <a:gd name="connsiteY45" fmla="*/ 1716506 h 2999874"/>
              <a:gd name="connsiteX46" fmla="*/ 2610853 w 4455695"/>
              <a:gd name="connsiteY46" fmla="*/ 1736558 h 2999874"/>
              <a:gd name="connsiteX47" fmla="*/ 2590800 w 4455695"/>
              <a:gd name="connsiteY47" fmla="*/ 1764632 h 2999874"/>
              <a:gd name="connsiteX48" fmla="*/ 2626895 w 4455695"/>
              <a:gd name="connsiteY48" fmla="*/ 1828800 h 2999874"/>
              <a:gd name="connsiteX49" fmla="*/ 2731169 w 4455695"/>
              <a:gd name="connsiteY49" fmla="*/ 1925053 h 2999874"/>
              <a:gd name="connsiteX50" fmla="*/ 2763253 w 4455695"/>
              <a:gd name="connsiteY50" fmla="*/ 1921043 h 2999874"/>
              <a:gd name="connsiteX51" fmla="*/ 2851484 w 4455695"/>
              <a:gd name="connsiteY51" fmla="*/ 2021306 h 2999874"/>
              <a:gd name="connsiteX52" fmla="*/ 2927684 w 4455695"/>
              <a:gd name="connsiteY52" fmla="*/ 2029327 h 2999874"/>
              <a:gd name="connsiteX53" fmla="*/ 2951748 w 4455695"/>
              <a:gd name="connsiteY53" fmla="*/ 2109537 h 2999874"/>
              <a:gd name="connsiteX54" fmla="*/ 2995863 w 4455695"/>
              <a:gd name="connsiteY54" fmla="*/ 2149643 h 2999874"/>
              <a:gd name="connsiteX55" fmla="*/ 3132221 w 4455695"/>
              <a:gd name="connsiteY55" fmla="*/ 2149643 h 2999874"/>
              <a:gd name="connsiteX56" fmla="*/ 3176337 w 4455695"/>
              <a:gd name="connsiteY56" fmla="*/ 2129590 h 2999874"/>
              <a:gd name="connsiteX57" fmla="*/ 3292642 w 4455695"/>
              <a:gd name="connsiteY57" fmla="*/ 2181727 h 2999874"/>
              <a:gd name="connsiteX58" fmla="*/ 3380874 w 4455695"/>
              <a:gd name="connsiteY58" fmla="*/ 2193758 h 2999874"/>
              <a:gd name="connsiteX59" fmla="*/ 3469105 w 4455695"/>
              <a:gd name="connsiteY59" fmla="*/ 2290011 h 2999874"/>
              <a:gd name="connsiteX60" fmla="*/ 3529263 w 4455695"/>
              <a:gd name="connsiteY60" fmla="*/ 2330116 h 2999874"/>
              <a:gd name="connsiteX61" fmla="*/ 3669632 w 4455695"/>
              <a:gd name="connsiteY61" fmla="*/ 2414337 h 2999874"/>
              <a:gd name="connsiteX62" fmla="*/ 3709737 w 4455695"/>
              <a:gd name="connsiteY62" fmla="*/ 2466474 h 2999874"/>
              <a:gd name="connsiteX63" fmla="*/ 3649579 w 4455695"/>
              <a:gd name="connsiteY63" fmla="*/ 2450432 h 2999874"/>
              <a:gd name="connsiteX64" fmla="*/ 3573379 w 4455695"/>
              <a:gd name="connsiteY64" fmla="*/ 2418348 h 2999874"/>
              <a:gd name="connsiteX65" fmla="*/ 3505200 w 4455695"/>
              <a:gd name="connsiteY65" fmla="*/ 2390274 h 2999874"/>
              <a:gd name="connsiteX66" fmla="*/ 3449053 w 4455695"/>
              <a:gd name="connsiteY66" fmla="*/ 2394285 h 2999874"/>
              <a:gd name="connsiteX67" fmla="*/ 3433011 w 4455695"/>
              <a:gd name="connsiteY67" fmla="*/ 2418348 h 2999874"/>
              <a:gd name="connsiteX68" fmla="*/ 3360821 w 4455695"/>
              <a:gd name="connsiteY68" fmla="*/ 2434390 h 2999874"/>
              <a:gd name="connsiteX69" fmla="*/ 3292642 w 4455695"/>
              <a:gd name="connsiteY69" fmla="*/ 2426369 h 2999874"/>
              <a:gd name="connsiteX70" fmla="*/ 3280611 w 4455695"/>
              <a:gd name="connsiteY70" fmla="*/ 2462464 h 2999874"/>
              <a:gd name="connsiteX71" fmla="*/ 3336758 w 4455695"/>
              <a:gd name="connsiteY71" fmla="*/ 2486527 h 2999874"/>
              <a:gd name="connsiteX72" fmla="*/ 3509211 w 4455695"/>
              <a:gd name="connsiteY72" fmla="*/ 2462464 h 2999874"/>
              <a:gd name="connsiteX73" fmla="*/ 3509211 w 4455695"/>
              <a:gd name="connsiteY73" fmla="*/ 2438400 h 2999874"/>
              <a:gd name="connsiteX74" fmla="*/ 3601453 w 4455695"/>
              <a:gd name="connsiteY74" fmla="*/ 2466474 h 2999874"/>
              <a:gd name="connsiteX75" fmla="*/ 3737811 w 4455695"/>
              <a:gd name="connsiteY75" fmla="*/ 2518611 h 2999874"/>
              <a:gd name="connsiteX76" fmla="*/ 3793958 w 4455695"/>
              <a:gd name="connsiteY76" fmla="*/ 2522622 h 2999874"/>
              <a:gd name="connsiteX77" fmla="*/ 3870158 w 4455695"/>
              <a:gd name="connsiteY77" fmla="*/ 2570748 h 2999874"/>
              <a:gd name="connsiteX78" fmla="*/ 4034590 w 4455695"/>
              <a:gd name="connsiteY78" fmla="*/ 2687053 h 2999874"/>
              <a:gd name="connsiteX79" fmla="*/ 4090737 w 4455695"/>
              <a:gd name="connsiteY79" fmla="*/ 2731169 h 2999874"/>
              <a:gd name="connsiteX80" fmla="*/ 4138863 w 4455695"/>
              <a:gd name="connsiteY80" fmla="*/ 2731169 h 2999874"/>
              <a:gd name="connsiteX81" fmla="*/ 4195011 w 4455695"/>
              <a:gd name="connsiteY81" fmla="*/ 2763253 h 2999874"/>
              <a:gd name="connsiteX82" fmla="*/ 4223084 w 4455695"/>
              <a:gd name="connsiteY82" fmla="*/ 2791327 h 2999874"/>
              <a:gd name="connsiteX83" fmla="*/ 4263190 w 4455695"/>
              <a:gd name="connsiteY83" fmla="*/ 2783306 h 2999874"/>
              <a:gd name="connsiteX84" fmla="*/ 4279232 w 4455695"/>
              <a:gd name="connsiteY84" fmla="*/ 2803358 h 2999874"/>
              <a:gd name="connsiteX85" fmla="*/ 4323348 w 4455695"/>
              <a:gd name="connsiteY85" fmla="*/ 2863516 h 2999874"/>
              <a:gd name="connsiteX86" fmla="*/ 4391527 w 4455695"/>
              <a:gd name="connsiteY86" fmla="*/ 2967790 h 2999874"/>
              <a:gd name="connsiteX87" fmla="*/ 4427621 w 4455695"/>
              <a:gd name="connsiteY87" fmla="*/ 2999874 h 2999874"/>
              <a:gd name="connsiteX88" fmla="*/ 4455695 w 4455695"/>
              <a:gd name="connsiteY88" fmla="*/ 2991853 h 2999874"/>
              <a:gd name="connsiteX89" fmla="*/ 4431632 w 4455695"/>
              <a:gd name="connsiteY89" fmla="*/ 0 h 2999874"/>
              <a:gd name="connsiteX90" fmla="*/ 256674 w 4455695"/>
              <a:gd name="connsiteY90" fmla="*/ 4011 h 2999874"/>
              <a:gd name="connsiteX91" fmla="*/ 268705 w 4455695"/>
              <a:gd name="connsiteY91" fmla="*/ 72190 h 2999874"/>
              <a:gd name="connsiteX92" fmla="*/ 248653 w 4455695"/>
              <a:gd name="connsiteY92" fmla="*/ 128337 h 2999874"/>
              <a:gd name="connsiteX93" fmla="*/ 336884 w 4455695"/>
              <a:gd name="connsiteY93" fmla="*/ 108285 h 2999874"/>
              <a:gd name="connsiteX94" fmla="*/ 376990 w 4455695"/>
              <a:gd name="connsiteY94" fmla="*/ 132348 h 2999874"/>
              <a:gd name="connsiteX95" fmla="*/ 413084 w 4455695"/>
              <a:gd name="connsiteY95" fmla="*/ 160422 h 2999874"/>
              <a:gd name="connsiteX96" fmla="*/ 401053 w 4455695"/>
              <a:gd name="connsiteY96" fmla="*/ 204537 h 2999874"/>
              <a:gd name="connsiteX97" fmla="*/ 465221 w 4455695"/>
              <a:gd name="connsiteY97" fmla="*/ 220579 h 2999874"/>
              <a:gd name="connsiteX98" fmla="*/ 537411 w 4455695"/>
              <a:gd name="connsiteY98" fmla="*/ 224590 h 2999874"/>
              <a:gd name="connsiteX99" fmla="*/ 593558 w 4455695"/>
              <a:gd name="connsiteY99" fmla="*/ 184485 h 2999874"/>
              <a:gd name="connsiteX100" fmla="*/ 665748 w 4455695"/>
              <a:gd name="connsiteY100" fmla="*/ 220579 h 2999874"/>
              <a:gd name="connsiteX101" fmla="*/ 605590 w 4455695"/>
              <a:gd name="connsiteY101" fmla="*/ 381000 h 2999874"/>
              <a:gd name="connsiteX102" fmla="*/ 649705 w 4455695"/>
              <a:gd name="connsiteY102" fmla="*/ 421106 h 2999874"/>
              <a:gd name="connsiteX103" fmla="*/ 549442 w 4455695"/>
              <a:gd name="connsiteY103" fmla="*/ 429127 h 2999874"/>
              <a:gd name="connsiteX104" fmla="*/ 525379 w 4455695"/>
              <a:gd name="connsiteY104" fmla="*/ 477253 h 2999874"/>
              <a:gd name="connsiteX105" fmla="*/ 549442 w 4455695"/>
              <a:gd name="connsiteY105" fmla="*/ 517358 h 2999874"/>
              <a:gd name="connsiteX106" fmla="*/ 525379 w 4455695"/>
              <a:gd name="connsiteY106" fmla="*/ 625643 h 2999874"/>
              <a:gd name="connsiteX107" fmla="*/ 449179 w 4455695"/>
              <a:gd name="connsiteY107" fmla="*/ 573506 h 2999874"/>
              <a:gd name="connsiteX108" fmla="*/ 429127 w 4455695"/>
              <a:gd name="connsiteY108" fmla="*/ 529390 h 2999874"/>
              <a:gd name="connsiteX109" fmla="*/ 372979 w 4455695"/>
              <a:gd name="connsiteY109" fmla="*/ 521369 h 2999874"/>
              <a:gd name="connsiteX110" fmla="*/ 296779 w 4455695"/>
              <a:gd name="connsiteY110" fmla="*/ 549443 h 2999874"/>
              <a:gd name="connsiteX111" fmla="*/ 176463 w 4455695"/>
              <a:gd name="connsiteY111" fmla="*/ 433137 h 2999874"/>
              <a:gd name="connsiteX112" fmla="*/ 152400 w 4455695"/>
              <a:gd name="connsiteY112" fmla="*/ 449179 h 2999874"/>
              <a:gd name="connsiteX113" fmla="*/ 160421 w 4455695"/>
              <a:gd name="connsiteY113" fmla="*/ 537411 h 2999874"/>
              <a:gd name="connsiteX114" fmla="*/ 96253 w 4455695"/>
              <a:gd name="connsiteY114" fmla="*/ 673769 h 2999874"/>
              <a:gd name="connsiteX115" fmla="*/ 80211 w 4455695"/>
              <a:gd name="connsiteY115" fmla="*/ 713874 h 2999874"/>
              <a:gd name="connsiteX116" fmla="*/ 68179 w 4455695"/>
              <a:gd name="connsiteY116" fmla="*/ 737937 h 2999874"/>
              <a:gd name="connsiteX117" fmla="*/ 76200 w 4455695"/>
              <a:gd name="connsiteY117" fmla="*/ 786064 h 2999874"/>
              <a:gd name="connsiteX118" fmla="*/ 20053 w 4455695"/>
              <a:gd name="connsiteY118" fmla="*/ 798095 h 2999874"/>
              <a:gd name="connsiteX119" fmla="*/ 0 w 4455695"/>
              <a:gd name="connsiteY119" fmla="*/ 790074 h 2999874"/>
              <a:gd name="connsiteX0" fmla="*/ 694438 w 4435642"/>
              <a:gd name="connsiteY0" fmla="*/ 474683 h 2999874"/>
              <a:gd name="connsiteX1" fmla="*/ 689193 w 4435642"/>
              <a:gd name="connsiteY1" fmla="*/ 612685 h 2999874"/>
              <a:gd name="connsiteX2" fmla="*/ 777426 w 4435642"/>
              <a:gd name="connsiteY2" fmla="*/ 719530 h 2999874"/>
              <a:gd name="connsiteX3" fmla="*/ 810949 w 4435642"/>
              <a:gd name="connsiteY3" fmla="*/ 896507 h 2999874"/>
              <a:gd name="connsiteX4" fmla="*/ 729916 w 4435642"/>
              <a:gd name="connsiteY4" fmla="*/ 1151022 h 2999874"/>
              <a:gd name="connsiteX5" fmla="*/ 757989 w 4435642"/>
              <a:gd name="connsiteY5" fmla="*/ 1163053 h 2999874"/>
              <a:gd name="connsiteX6" fmla="*/ 894347 w 4435642"/>
              <a:gd name="connsiteY6" fmla="*/ 1171074 h 2999874"/>
              <a:gd name="connsiteX7" fmla="*/ 1030705 w 4435642"/>
              <a:gd name="connsiteY7" fmla="*/ 1219200 h 2999874"/>
              <a:gd name="connsiteX8" fmla="*/ 1094874 w 4435642"/>
              <a:gd name="connsiteY8" fmla="*/ 1271337 h 2999874"/>
              <a:gd name="connsiteX9" fmla="*/ 1191126 w 4435642"/>
              <a:gd name="connsiteY9" fmla="*/ 1311443 h 2999874"/>
              <a:gd name="connsiteX10" fmla="*/ 1303421 w 4435642"/>
              <a:gd name="connsiteY10" fmla="*/ 1331495 h 2999874"/>
              <a:gd name="connsiteX11" fmla="*/ 1355558 w 4435642"/>
              <a:gd name="connsiteY11" fmla="*/ 1335506 h 2999874"/>
              <a:gd name="connsiteX12" fmla="*/ 1423737 w 4435642"/>
              <a:gd name="connsiteY12" fmla="*/ 1375611 h 2999874"/>
              <a:gd name="connsiteX13" fmla="*/ 1435768 w 4435642"/>
              <a:gd name="connsiteY13" fmla="*/ 1331495 h 2999874"/>
              <a:gd name="connsiteX14" fmla="*/ 1371600 w 4435642"/>
              <a:gd name="connsiteY14" fmla="*/ 1279358 h 2999874"/>
              <a:gd name="connsiteX15" fmla="*/ 1371600 w 4435642"/>
              <a:gd name="connsiteY15" fmla="*/ 1179095 h 2999874"/>
              <a:gd name="connsiteX16" fmla="*/ 1371600 w 4435642"/>
              <a:gd name="connsiteY16" fmla="*/ 1070811 h 2999874"/>
              <a:gd name="connsiteX17" fmla="*/ 1536031 w 4435642"/>
              <a:gd name="connsiteY17" fmla="*/ 1026695 h 2999874"/>
              <a:gd name="connsiteX18" fmla="*/ 1624263 w 4435642"/>
              <a:gd name="connsiteY18" fmla="*/ 962527 h 2999874"/>
              <a:gd name="connsiteX19" fmla="*/ 1684421 w 4435642"/>
              <a:gd name="connsiteY19" fmla="*/ 970548 h 2999874"/>
              <a:gd name="connsiteX20" fmla="*/ 1704474 w 4435642"/>
              <a:gd name="connsiteY20" fmla="*/ 946485 h 2999874"/>
              <a:gd name="connsiteX21" fmla="*/ 1696452 w 4435642"/>
              <a:gd name="connsiteY21" fmla="*/ 886327 h 2999874"/>
              <a:gd name="connsiteX22" fmla="*/ 1816768 w 4435642"/>
              <a:gd name="connsiteY22" fmla="*/ 906379 h 2999874"/>
              <a:gd name="connsiteX23" fmla="*/ 1828800 w 4435642"/>
              <a:gd name="connsiteY23" fmla="*/ 946485 h 2999874"/>
              <a:gd name="connsiteX24" fmla="*/ 1900989 w 4435642"/>
              <a:gd name="connsiteY24" fmla="*/ 882316 h 2999874"/>
              <a:gd name="connsiteX25" fmla="*/ 1973179 w 4435642"/>
              <a:gd name="connsiteY25" fmla="*/ 938464 h 2999874"/>
              <a:gd name="connsiteX26" fmla="*/ 1937084 w 4435642"/>
              <a:gd name="connsiteY26" fmla="*/ 1002632 h 2999874"/>
              <a:gd name="connsiteX27" fmla="*/ 1896979 w 4435642"/>
              <a:gd name="connsiteY27" fmla="*/ 1050758 h 2999874"/>
              <a:gd name="connsiteX28" fmla="*/ 1892968 w 4435642"/>
              <a:gd name="connsiteY28" fmla="*/ 1143000 h 2999874"/>
              <a:gd name="connsiteX29" fmla="*/ 1925052 w 4435642"/>
              <a:gd name="connsiteY29" fmla="*/ 1215190 h 2999874"/>
              <a:gd name="connsiteX30" fmla="*/ 1957137 w 4435642"/>
              <a:gd name="connsiteY30" fmla="*/ 1311443 h 2999874"/>
              <a:gd name="connsiteX31" fmla="*/ 2017295 w 4435642"/>
              <a:gd name="connsiteY31" fmla="*/ 1375611 h 2999874"/>
              <a:gd name="connsiteX32" fmla="*/ 2025316 w 4435642"/>
              <a:gd name="connsiteY32" fmla="*/ 1435769 h 2999874"/>
              <a:gd name="connsiteX33" fmla="*/ 2069431 w 4435642"/>
              <a:gd name="connsiteY33" fmla="*/ 1431758 h 2999874"/>
              <a:gd name="connsiteX34" fmla="*/ 2137610 w 4435642"/>
              <a:gd name="connsiteY34" fmla="*/ 1319464 h 2999874"/>
              <a:gd name="connsiteX35" fmla="*/ 2181726 w 4435642"/>
              <a:gd name="connsiteY35" fmla="*/ 1187116 h 2999874"/>
              <a:gd name="connsiteX36" fmla="*/ 2217821 w 4435642"/>
              <a:gd name="connsiteY36" fmla="*/ 1130969 h 2999874"/>
              <a:gd name="connsiteX37" fmla="*/ 2298031 w 4435642"/>
              <a:gd name="connsiteY37" fmla="*/ 1179095 h 2999874"/>
              <a:gd name="connsiteX38" fmla="*/ 2382252 w 4435642"/>
              <a:gd name="connsiteY38" fmla="*/ 1251285 h 2999874"/>
              <a:gd name="connsiteX39" fmla="*/ 2442410 w 4435642"/>
              <a:gd name="connsiteY39" fmla="*/ 1295400 h 2999874"/>
              <a:gd name="connsiteX40" fmla="*/ 2446421 w 4435642"/>
              <a:gd name="connsiteY40" fmla="*/ 1375611 h 2999874"/>
              <a:gd name="connsiteX41" fmla="*/ 2446421 w 4435642"/>
              <a:gd name="connsiteY41" fmla="*/ 1419727 h 2999874"/>
              <a:gd name="connsiteX42" fmla="*/ 2466474 w 4435642"/>
              <a:gd name="connsiteY42" fmla="*/ 1507958 h 2999874"/>
              <a:gd name="connsiteX43" fmla="*/ 2582779 w 4435642"/>
              <a:gd name="connsiteY43" fmla="*/ 1628274 h 2999874"/>
              <a:gd name="connsiteX44" fmla="*/ 2699084 w 4435642"/>
              <a:gd name="connsiteY44" fmla="*/ 1716506 h 2999874"/>
              <a:gd name="connsiteX45" fmla="*/ 2618874 w 4435642"/>
              <a:gd name="connsiteY45" fmla="*/ 1716506 h 2999874"/>
              <a:gd name="connsiteX46" fmla="*/ 2590800 w 4435642"/>
              <a:gd name="connsiteY46" fmla="*/ 1736558 h 2999874"/>
              <a:gd name="connsiteX47" fmla="*/ 2570747 w 4435642"/>
              <a:gd name="connsiteY47" fmla="*/ 1764632 h 2999874"/>
              <a:gd name="connsiteX48" fmla="*/ 2606842 w 4435642"/>
              <a:gd name="connsiteY48" fmla="*/ 1828800 h 2999874"/>
              <a:gd name="connsiteX49" fmla="*/ 2711116 w 4435642"/>
              <a:gd name="connsiteY49" fmla="*/ 1925053 h 2999874"/>
              <a:gd name="connsiteX50" fmla="*/ 2743200 w 4435642"/>
              <a:gd name="connsiteY50" fmla="*/ 1921043 h 2999874"/>
              <a:gd name="connsiteX51" fmla="*/ 2831431 w 4435642"/>
              <a:gd name="connsiteY51" fmla="*/ 2021306 h 2999874"/>
              <a:gd name="connsiteX52" fmla="*/ 2907631 w 4435642"/>
              <a:gd name="connsiteY52" fmla="*/ 2029327 h 2999874"/>
              <a:gd name="connsiteX53" fmla="*/ 2931695 w 4435642"/>
              <a:gd name="connsiteY53" fmla="*/ 2109537 h 2999874"/>
              <a:gd name="connsiteX54" fmla="*/ 2975810 w 4435642"/>
              <a:gd name="connsiteY54" fmla="*/ 2149643 h 2999874"/>
              <a:gd name="connsiteX55" fmla="*/ 3112168 w 4435642"/>
              <a:gd name="connsiteY55" fmla="*/ 2149643 h 2999874"/>
              <a:gd name="connsiteX56" fmla="*/ 3156284 w 4435642"/>
              <a:gd name="connsiteY56" fmla="*/ 2129590 h 2999874"/>
              <a:gd name="connsiteX57" fmla="*/ 3272589 w 4435642"/>
              <a:gd name="connsiteY57" fmla="*/ 2181727 h 2999874"/>
              <a:gd name="connsiteX58" fmla="*/ 3360821 w 4435642"/>
              <a:gd name="connsiteY58" fmla="*/ 2193758 h 2999874"/>
              <a:gd name="connsiteX59" fmla="*/ 3449052 w 4435642"/>
              <a:gd name="connsiteY59" fmla="*/ 2290011 h 2999874"/>
              <a:gd name="connsiteX60" fmla="*/ 3509210 w 4435642"/>
              <a:gd name="connsiteY60" fmla="*/ 2330116 h 2999874"/>
              <a:gd name="connsiteX61" fmla="*/ 3649579 w 4435642"/>
              <a:gd name="connsiteY61" fmla="*/ 2414337 h 2999874"/>
              <a:gd name="connsiteX62" fmla="*/ 3689684 w 4435642"/>
              <a:gd name="connsiteY62" fmla="*/ 2466474 h 2999874"/>
              <a:gd name="connsiteX63" fmla="*/ 3629526 w 4435642"/>
              <a:gd name="connsiteY63" fmla="*/ 2450432 h 2999874"/>
              <a:gd name="connsiteX64" fmla="*/ 3553326 w 4435642"/>
              <a:gd name="connsiteY64" fmla="*/ 2418348 h 2999874"/>
              <a:gd name="connsiteX65" fmla="*/ 3485147 w 4435642"/>
              <a:gd name="connsiteY65" fmla="*/ 2390274 h 2999874"/>
              <a:gd name="connsiteX66" fmla="*/ 3429000 w 4435642"/>
              <a:gd name="connsiteY66" fmla="*/ 2394285 h 2999874"/>
              <a:gd name="connsiteX67" fmla="*/ 3412958 w 4435642"/>
              <a:gd name="connsiteY67" fmla="*/ 2418348 h 2999874"/>
              <a:gd name="connsiteX68" fmla="*/ 3340768 w 4435642"/>
              <a:gd name="connsiteY68" fmla="*/ 2434390 h 2999874"/>
              <a:gd name="connsiteX69" fmla="*/ 3272589 w 4435642"/>
              <a:gd name="connsiteY69" fmla="*/ 2426369 h 2999874"/>
              <a:gd name="connsiteX70" fmla="*/ 3260558 w 4435642"/>
              <a:gd name="connsiteY70" fmla="*/ 2462464 h 2999874"/>
              <a:gd name="connsiteX71" fmla="*/ 3316705 w 4435642"/>
              <a:gd name="connsiteY71" fmla="*/ 2486527 h 2999874"/>
              <a:gd name="connsiteX72" fmla="*/ 3489158 w 4435642"/>
              <a:gd name="connsiteY72" fmla="*/ 2462464 h 2999874"/>
              <a:gd name="connsiteX73" fmla="*/ 3489158 w 4435642"/>
              <a:gd name="connsiteY73" fmla="*/ 2438400 h 2999874"/>
              <a:gd name="connsiteX74" fmla="*/ 3581400 w 4435642"/>
              <a:gd name="connsiteY74" fmla="*/ 2466474 h 2999874"/>
              <a:gd name="connsiteX75" fmla="*/ 3717758 w 4435642"/>
              <a:gd name="connsiteY75" fmla="*/ 2518611 h 2999874"/>
              <a:gd name="connsiteX76" fmla="*/ 3773905 w 4435642"/>
              <a:gd name="connsiteY76" fmla="*/ 2522622 h 2999874"/>
              <a:gd name="connsiteX77" fmla="*/ 3850105 w 4435642"/>
              <a:gd name="connsiteY77" fmla="*/ 2570748 h 2999874"/>
              <a:gd name="connsiteX78" fmla="*/ 4014537 w 4435642"/>
              <a:gd name="connsiteY78" fmla="*/ 2687053 h 2999874"/>
              <a:gd name="connsiteX79" fmla="*/ 4070684 w 4435642"/>
              <a:gd name="connsiteY79" fmla="*/ 2731169 h 2999874"/>
              <a:gd name="connsiteX80" fmla="*/ 4118810 w 4435642"/>
              <a:gd name="connsiteY80" fmla="*/ 2731169 h 2999874"/>
              <a:gd name="connsiteX81" fmla="*/ 4174958 w 4435642"/>
              <a:gd name="connsiteY81" fmla="*/ 2763253 h 2999874"/>
              <a:gd name="connsiteX82" fmla="*/ 4203031 w 4435642"/>
              <a:gd name="connsiteY82" fmla="*/ 2791327 h 2999874"/>
              <a:gd name="connsiteX83" fmla="*/ 4243137 w 4435642"/>
              <a:gd name="connsiteY83" fmla="*/ 2783306 h 2999874"/>
              <a:gd name="connsiteX84" fmla="*/ 4259179 w 4435642"/>
              <a:gd name="connsiteY84" fmla="*/ 2803358 h 2999874"/>
              <a:gd name="connsiteX85" fmla="*/ 4303295 w 4435642"/>
              <a:gd name="connsiteY85" fmla="*/ 2863516 h 2999874"/>
              <a:gd name="connsiteX86" fmla="*/ 4371474 w 4435642"/>
              <a:gd name="connsiteY86" fmla="*/ 2967790 h 2999874"/>
              <a:gd name="connsiteX87" fmla="*/ 4407568 w 4435642"/>
              <a:gd name="connsiteY87" fmla="*/ 2999874 h 2999874"/>
              <a:gd name="connsiteX88" fmla="*/ 4435642 w 4435642"/>
              <a:gd name="connsiteY88" fmla="*/ 2991853 h 2999874"/>
              <a:gd name="connsiteX89" fmla="*/ 4411579 w 4435642"/>
              <a:gd name="connsiteY89" fmla="*/ 0 h 2999874"/>
              <a:gd name="connsiteX90" fmla="*/ 236621 w 4435642"/>
              <a:gd name="connsiteY90" fmla="*/ 4011 h 2999874"/>
              <a:gd name="connsiteX91" fmla="*/ 248652 w 4435642"/>
              <a:gd name="connsiteY91" fmla="*/ 72190 h 2999874"/>
              <a:gd name="connsiteX92" fmla="*/ 228600 w 4435642"/>
              <a:gd name="connsiteY92" fmla="*/ 128337 h 2999874"/>
              <a:gd name="connsiteX93" fmla="*/ 316831 w 4435642"/>
              <a:gd name="connsiteY93" fmla="*/ 108285 h 2999874"/>
              <a:gd name="connsiteX94" fmla="*/ 356937 w 4435642"/>
              <a:gd name="connsiteY94" fmla="*/ 132348 h 2999874"/>
              <a:gd name="connsiteX95" fmla="*/ 393031 w 4435642"/>
              <a:gd name="connsiteY95" fmla="*/ 160422 h 2999874"/>
              <a:gd name="connsiteX96" fmla="*/ 381000 w 4435642"/>
              <a:gd name="connsiteY96" fmla="*/ 204537 h 2999874"/>
              <a:gd name="connsiteX97" fmla="*/ 445168 w 4435642"/>
              <a:gd name="connsiteY97" fmla="*/ 220579 h 2999874"/>
              <a:gd name="connsiteX98" fmla="*/ 517358 w 4435642"/>
              <a:gd name="connsiteY98" fmla="*/ 224590 h 2999874"/>
              <a:gd name="connsiteX99" fmla="*/ 573505 w 4435642"/>
              <a:gd name="connsiteY99" fmla="*/ 184485 h 2999874"/>
              <a:gd name="connsiteX100" fmla="*/ 645695 w 4435642"/>
              <a:gd name="connsiteY100" fmla="*/ 220579 h 2999874"/>
              <a:gd name="connsiteX101" fmla="*/ 585537 w 4435642"/>
              <a:gd name="connsiteY101" fmla="*/ 381000 h 2999874"/>
              <a:gd name="connsiteX102" fmla="*/ 629652 w 4435642"/>
              <a:gd name="connsiteY102" fmla="*/ 421106 h 2999874"/>
              <a:gd name="connsiteX103" fmla="*/ 529389 w 4435642"/>
              <a:gd name="connsiteY103" fmla="*/ 429127 h 2999874"/>
              <a:gd name="connsiteX104" fmla="*/ 505326 w 4435642"/>
              <a:gd name="connsiteY104" fmla="*/ 477253 h 2999874"/>
              <a:gd name="connsiteX105" fmla="*/ 529389 w 4435642"/>
              <a:gd name="connsiteY105" fmla="*/ 517358 h 2999874"/>
              <a:gd name="connsiteX106" fmla="*/ 505326 w 4435642"/>
              <a:gd name="connsiteY106" fmla="*/ 625643 h 2999874"/>
              <a:gd name="connsiteX107" fmla="*/ 429126 w 4435642"/>
              <a:gd name="connsiteY107" fmla="*/ 573506 h 2999874"/>
              <a:gd name="connsiteX108" fmla="*/ 409074 w 4435642"/>
              <a:gd name="connsiteY108" fmla="*/ 529390 h 2999874"/>
              <a:gd name="connsiteX109" fmla="*/ 352926 w 4435642"/>
              <a:gd name="connsiteY109" fmla="*/ 521369 h 2999874"/>
              <a:gd name="connsiteX110" fmla="*/ 276726 w 4435642"/>
              <a:gd name="connsiteY110" fmla="*/ 549443 h 2999874"/>
              <a:gd name="connsiteX111" fmla="*/ 156410 w 4435642"/>
              <a:gd name="connsiteY111" fmla="*/ 433137 h 2999874"/>
              <a:gd name="connsiteX112" fmla="*/ 132347 w 4435642"/>
              <a:gd name="connsiteY112" fmla="*/ 449179 h 2999874"/>
              <a:gd name="connsiteX113" fmla="*/ 140368 w 4435642"/>
              <a:gd name="connsiteY113" fmla="*/ 537411 h 2999874"/>
              <a:gd name="connsiteX114" fmla="*/ 76200 w 4435642"/>
              <a:gd name="connsiteY114" fmla="*/ 673769 h 2999874"/>
              <a:gd name="connsiteX115" fmla="*/ 60158 w 4435642"/>
              <a:gd name="connsiteY115" fmla="*/ 713874 h 2999874"/>
              <a:gd name="connsiteX116" fmla="*/ 48126 w 4435642"/>
              <a:gd name="connsiteY116" fmla="*/ 737937 h 2999874"/>
              <a:gd name="connsiteX117" fmla="*/ 56147 w 4435642"/>
              <a:gd name="connsiteY117" fmla="*/ 786064 h 2999874"/>
              <a:gd name="connsiteX118" fmla="*/ 0 w 4435642"/>
              <a:gd name="connsiteY118" fmla="*/ 798095 h 2999874"/>
              <a:gd name="connsiteX0" fmla="*/ 646312 w 4387516"/>
              <a:gd name="connsiteY0" fmla="*/ 474683 h 2999874"/>
              <a:gd name="connsiteX1" fmla="*/ 641067 w 4387516"/>
              <a:gd name="connsiteY1" fmla="*/ 612685 h 2999874"/>
              <a:gd name="connsiteX2" fmla="*/ 729300 w 4387516"/>
              <a:gd name="connsiteY2" fmla="*/ 719530 h 2999874"/>
              <a:gd name="connsiteX3" fmla="*/ 762823 w 4387516"/>
              <a:gd name="connsiteY3" fmla="*/ 896507 h 2999874"/>
              <a:gd name="connsiteX4" fmla="*/ 681790 w 4387516"/>
              <a:gd name="connsiteY4" fmla="*/ 1151022 h 2999874"/>
              <a:gd name="connsiteX5" fmla="*/ 709863 w 4387516"/>
              <a:gd name="connsiteY5" fmla="*/ 1163053 h 2999874"/>
              <a:gd name="connsiteX6" fmla="*/ 846221 w 4387516"/>
              <a:gd name="connsiteY6" fmla="*/ 1171074 h 2999874"/>
              <a:gd name="connsiteX7" fmla="*/ 982579 w 4387516"/>
              <a:gd name="connsiteY7" fmla="*/ 1219200 h 2999874"/>
              <a:gd name="connsiteX8" fmla="*/ 1046748 w 4387516"/>
              <a:gd name="connsiteY8" fmla="*/ 1271337 h 2999874"/>
              <a:gd name="connsiteX9" fmla="*/ 1143000 w 4387516"/>
              <a:gd name="connsiteY9" fmla="*/ 1311443 h 2999874"/>
              <a:gd name="connsiteX10" fmla="*/ 1255295 w 4387516"/>
              <a:gd name="connsiteY10" fmla="*/ 1331495 h 2999874"/>
              <a:gd name="connsiteX11" fmla="*/ 1307432 w 4387516"/>
              <a:gd name="connsiteY11" fmla="*/ 1335506 h 2999874"/>
              <a:gd name="connsiteX12" fmla="*/ 1375611 w 4387516"/>
              <a:gd name="connsiteY12" fmla="*/ 1375611 h 2999874"/>
              <a:gd name="connsiteX13" fmla="*/ 1387642 w 4387516"/>
              <a:gd name="connsiteY13" fmla="*/ 1331495 h 2999874"/>
              <a:gd name="connsiteX14" fmla="*/ 1323474 w 4387516"/>
              <a:gd name="connsiteY14" fmla="*/ 1279358 h 2999874"/>
              <a:gd name="connsiteX15" fmla="*/ 1323474 w 4387516"/>
              <a:gd name="connsiteY15" fmla="*/ 1179095 h 2999874"/>
              <a:gd name="connsiteX16" fmla="*/ 1323474 w 4387516"/>
              <a:gd name="connsiteY16" fmla="*/ 1070811 h 2999874"/>
              <a:gd name="connsiteX17" fmla="*/ 1487905 w 4387516"/>
              <a:gd name="connsiteY17" fmla="*/ 1026695 h 2999874"/>
              <a:gd name="connsiteX18" fmla="*/ 1576137 w 4387516"/>
              <a:gd name="connsiteY18" fmla="*/ 962527 h 2999874"/>
              <a:gd name="connsiteX19" fmla="*/ 1636295 w 4387516"/>
              <a:gd name="connsiteY19" fmla="*/ 970548 h 2999874"/>
              <a:gd name="connsiteX20" fmla="*/ 1656348 w 4387516"/>
              <a:gd name="connsiteY20" fmla="*/ 946485 h 2999874"/>
              <a:gd name="connsiteX21" fmla="*/ 1648326 w 4387516"/>
              <a:gd name="connsiteY21" fmla="*/ 886327 h 2999874"/>
              <a:gd name="connsiteX22" fmla="*/ 1768642 w 4387516"/>
              <a:gd name="connsiteY22" fmla="*/ 906379 h 2999874"/>
              <a:gd name="connsiteX23" fmla="*/ 1780674 w 4387516"/>
              <a:gd name="connsiteY23" fmla="*/ 946485 h 2999874"/>
              <a:gd name="connsiteX24" fmla="*/ 1852863 w 4387516"/>
              <a:gd name="connsiteY24" fmla="*/ 882316 h 2999874"/>
              <a:gd name="connsiteX25" fmla="*/ 1925053 w 4387516"/>
              <a:gd name="connsiteY25" fmla="*/ 938464 h 2999874"/>
              <a:gd name="connsiteX26" fmla="*/ 1888958 w 4387516"/>
              <a:gd name="connsiteY26" fmla="*/ 1002632 h 2999874"/>
              <a:gd name="connsiteX27" fmla="*/ 1848853 w 4387516"/>
              <a:gd name="connsiteY27" fmla="*/ 1050758 h 2999874"/>
              <a:gd name="connsiteX28" fmla="*/ 1844842 w 4387516"/>
              <a:gd name="connsiteY28" fmla="*/ 1143000 h 2999874"/>
              <a:gd name="connsiteX29" fmla="*/ 1876926 w 4387516"/>
              <a:gd name="connsiteY29" fmla="*/ 1215190 h 2999874"/>
              <a:gd name="connsiteX30" fmla="*/ 1909011 w 4387516"/>
              <a:gd name="connsiteY30" fmla="*/ 1311443 h 2999874"/>
              <a:gd name="connsiteX31" fmla="*/ 1969169 w 4387516"/>
              <a:gd name="connsiteY31" fmla="*/ 1375611 h 2999874"/>
              <a:gd name="connsiteX32" fmla="*/ 1977190 w 4387516"/>
              <a:gd name="connsiteY32" fmla="*/ 1435769 h 2999874"/>
              <a:gd name="connsiteX33" fmla="*/ 2021305 w 4387516"/>
              <a:gd name="connsiteY33" fmla="*/ 1431758 h 2999874"/>
              <a:gd name="connsiteX34" fmla="*/ 2089484 w 4387516"/>
              <a:gd name="connsiteY34" fmla="*/ 1319464 h 2999874"/>
              <a:gd name="connsiteX35" fmla="*/ 2133600 w 4387516"/>
              <a:gd name="connsiteY35" fmla="*/ 1187116 h 2999874"/>
              <a:gd name="connsiteX36" fmla="*/ 2169695 w 4387516"/>
              <a:gd name="connsiteY36" fmla="*/ 1130969 h 2999874"/>
              <a:gd name="connsiteX37" fmla="*/ 2249905 w 4387516"/>
              <a:gd name="connsiteY37" fmla="*/ 1179095 h 2999874"/>
              <a:gd name="connsiteX38" fmla="*/ 2334126 w 4387516"/>
              <a:gd name="connsiteY38" fmla="*/ 1251285 h 2999874"/>
              <a:gd name="connsiteX39" fmla="*/ 2394284 w 4387516"/>
              <a:gd name="connsiteY39" fmla="*/ 1295400 h 2999874"/>
              <a:gd name="connsiteX40" fmla="*/ 2398295 w 4387516"/>
              <a:gd name="connsiteY40" fmla="*/ 1375611 h 2999874"/>
              <a:gd name="connsiteX41" fmla="*/ 2398295 w 4387516"/>
              <a:gd name="connsiteY41" fmla="*/ 1419727 h 2999874"/>
              <a:gd name="connsiteX42" fmla="*/ 2418348 w 4387516"/>
              <a:gd name="connsiteY42" fmla="*/ 1507958 h 2999874"/>
              <a:gd name="connsiteX43" fmla="*/ 2534653 w 4387516"/>
              <a:gd name="connsiteY43" fmla="*/ 1628274 h 2999874"/>
              <a:gd name="connsiteX44" fmla="*/ 2650958 w 4387516"/>
              <a:gd name="connsiteY44" fmla="*/ 1716506 h 2999874"/>
              <a:gd name="connsiteX45" fmla="*/ 2570748 w 4387516"/>
              <a:gd name="connsiteY45" fmla="*/ 1716506 h 2999874"/>
              <a:gd name="connsiteX46" fmla="*/ 2542674 w 4387516"/>
              <a:gd name="connsiteY46" fmla="*/ 1736558 h 2999874"/>
              <a:gd name="connsiteX47" fmla="*/ 2522621 w 4387516"/>
              <a:gd name="connsiteY47" fmla="*/ 1764632 h 2999874"/>
              <a:gd name="connsiteX48" fmla="*/ 2558716 w 4387516"/>
              <a:gd name="connsiteY48" fmla="*/ 1828800 h 2999874"/>
              <a:gd name="connsiteX49" fmla="*/ 2662990 w 4387516"/>
              <a:gd name="connsiteY49" fmla="*/ 1925053 h 2999874"/>
              <a:gd name="connsiteX50" fmla="*/ 2695074 w 4387516"/>
              <a:gd name="connsiteY50" fmla="*/ 1921043 h 2999874"/>
              <a:gd name="connsiteX51" fmla="*/ 2783305 w 4387516"/>
              <a:gd name="connsiteY51" fmla="*/ 2021306 h 2999874"/>
              <a:gd name="connsiteX52" fmla="*/ 2859505 w 4387516"/>
              <a:gd name="connsiteY52" fmla="*/ 2029327 h 2999874"/>
              <a:gd name="connsiteX53" fmla="*/ 2883569 w 4387516"/>
              <a:gd name="connsiteY53" fmla="*/ 2109537 h 2999874"/>
              <a:gd name="connsiteX54" fmla="*/ 2927684 w 4387516"/>
              <a:gd name="connsiteY54" fmla="*/ 2149643 h 2999874"/>
              <a:gd name="connsiteX55" fmla="*/ 3064042 w 4387516"/>
              <a:gd name="connsiteY55" fmla="*/ 2149643 h 2999874"/>
              <a:gd name="connsiteX56" fmla="*/ 3108158 w 4387516"/>
              <a:gd name="connsiteY56" fmla="*/ 2129590 h 2999874"/>
              <a:gd name="connsiteX57" fmla="*/ 3224463 w 4387516"/>
              <a:gd name="connsiteY57" fmla="*/ 2181727 h 2999874"/>
              <a:gd name="connsiteX58" fmla="*/ 3312695 w 4387516"/>
              <a:gd name="connsiteY58" fmla="*/ 2193758 h 2999874"/>
              <a:gd name="connsiteX59" fmla="*/ 3400926 w 4387516"/>
              <a:gd name="connsiteY59" fmla="*/ 2290011 h 2999874"/>
              <a:gd name="connsiteX60" fmla="*/ 3461084 w 4387516"/>
              <a:gd name="connsiteY60" fmla="*/ 2330116 h 2999874"/>
              <a:gd name="connsiteX61" fmla="*/ 3601453 w 4387516"/>
              <a:gd name="connsiteY61" fmla="*/ 2414337 h 2999874"/>
              <a:gd name="connsiteX62" fmla="*/ 3641558 w 4387516"/>
              <a:gd name="connsiteY62" fmla="*/ 2466474 h 2999874"/>
              <a:gd name="connsiteX63" fmla="*/ 3581400 w 4387516"/>
              <a:gd name="connsiteY63" fmla="*/ 2450432 h 2999874"/>
              <a:gd name="connsiteX64" fmla="*/ 3505200 w 4387516"/>
              <a:gd name="connsiteY64" fmla="*/ 2418348 h 2999874"/>
              <a:gd name="connsiteX65" fmla="*/ 3437021 w 4387516"/>
              <a:gd name="connsiteY65" fmla="*/ 2390274 h 2999874"/>
              <a:gd name="connsiteX66" fmla="*/ 3380874 w 4387516"/>
              <a:gd name="connsiteY66" fmla="*/ 2394285 h 2999874"/>
              <a:gd name="connsiteX67" fmla="*/ 3364832 w 4387516"/>
              <a:gd name="connsiteY67" fmla="*/ 2418348 h 2999874"/>
              <a:gd name="connsiteX68" fmla="*/ 3292642 w 4387516"/>
              <a:gd name="connsiteY68" fmla="*/ 2434390 h 2999874"/>
              <a:gd name="connsiteX69" fmla="*/ 3224463 w 4387516"/>
              <a:gd name="connsiteY69" fmla="*/ 2426369 h 2999874"/>
              <a:gd name="connsiteX70" fmla="*/ 3212432 w 4387516"/>
              <a:gd name="connsiteY70" fmla="*/ 2462464 h 2999874"/>
              <a:gd name="connsiteX71" fmla="*/ 3268579 w 4387516"/>
              <a:gd name="connsiteY71" fmla="*/ 2486527 h 2999874"/>
              <a:gd name="connsiteX72" fmla="*/ 3441032 w 4387516"/>
              <a:gd name="connsiteY72" fmla="*/ 2462464 h 2999874"/>
              <a:gd name="connsiteX73" fmla="*/ 3441032 w 4387516"/>
              <a:gd name="connsiteY73" fmla="*/ 2438400 h 2999874"/>
              <a:gd name="connsiteX74" fmla="*/ 3533274 w 4387516"/>
              <a:gd name="connsiteY74" fmla="*/ 2466474 h 2999874"/>
              <a:gd name="connsiteX75" fmla="*/ 3669632 w 4387516"/>
              <a:gd name="connsiteY75" fmla="*/ 2518611 h 2999874"/>
              <a:gd name="connsiteX76" fmla="*/ 3725779 w 4387516"/>
              <a:gd name="connsiteY76" fmla="*/ 2522622 h 2999874"/>
              <a:gd name="connsiteX77" fmla="*/ 3801979 w 4387516"/>
              <a:gd name="connsiteY77" fmla="*/ 2570748 h 2999874"/>
              <a:gd name="connsiteX78" fmla="*/ 3966411 w 4387516"/>
              <a:gd name="connsiteY78" fmla="*/ 2687053 h 2999874"/>
              <a:gd name="connsiteX79" fmla="*/ 4022558 w 4387516"/>
              <a:gd name="connsiteY79" fmla="*/ 2731169 h 2999874"/>
              <a:gd name="connsiteX80" fmla="*/ 4070684 w 4387516"/>
              <a:gd name="connsiteY80" fmla="*/ 2731169 h 2999874"/>
              <a:gd name="connsiteX81" fmla="*/ 4126832 w 4387516"/>
              <a:gd name="connsiteY81" fmla="*/ 2763253 h 2999874"/>
              <a:gd name="connsiteX82" fmla="*/ 4154905 w 4387516"/>
              <a:gd name="connsiteY82" fmla="*/ 2791327 h 2999874"/>
              <a:gd name="connsiteX83" fmla="*/ 4195011 w 4387516"/>
              <a:gd name="connsiteY83" fmla="*/ 2783306 h 2999874"/>
              <a:gd name="connsiteX84" fmla="*/ 4211053 w 4387516"/>
              <a:gd name="connsiteY84" fmla="*/ 2803358 h 2999874"/>
              <a:gd name="connsiteX85" fmla="*/ 4255169 w 4387516"/>
              <a:gd name="connsiteY85" fmla="*/ 2863516 h 2999874"/>
              <a:gd name="connsiteX86" fmla="*/ 4323348 w 4387516"/>
              <a:gd name="connsiteY86" fmla="*/ 2967790 h 2999874"/>
              <a:gd name="connsiteX87" fmla="*/ 4359442 w 4387516"/>
              <a:gd name="connsiteY87" fmla="*/ 2999874 h 2999874"/>
              <a:gd name="connsiteX88" fmla="*/ 4387516 w 4387516"/>
              <a:gd name="connsiteY88" fmla="*/ 2991853 h 2999874"/>
              <a:gd name="connsiteX89" fmla="*/ 4363453 w 4387516"/>
              <a:gd name="connsiteY89" fmla="*/ 0 h 2999874"/>
              <a:gd name="connsiteX90" fmla="*/ 188495 w 4387516"/>
              <a:gd name="connsiteY90" fmla="*/ 4011 h 2999874"/>
              <a:gd name="connsiteX91" fmla="*/ 200526 w 4387516"/>
              <a:gd name="connsiteY91" fmla="*/ 72190 h 2999874"/>
              <a:gd name="connsiteX92" fmla="*/ 180474 w 4387516"/>
              <a:gd name="connsiteY92" fmla="*/ 128337 h 2999874"/>
              <a:gd name="connsiteX93" fmla="*/ 268705 w 4387516"/>
              <a:gd name="connsiteY93" fmla="*/ 108285 h 2999874"/>
              <a:gd name="connsiteX94" fmla="*/ 308811 w 4387516"/>
              <a:gd name="connsiteY94" fmla="*/ 132348 h 2999874"/>
              <a:gd name="connsiteX95" fmla="*/ 344905 w 4387516"/>
              <a:gd name="connsiteY95" fmla="*/ 160422 h 2999874"/>
              <a:gd name="connsiteX96" fmla="*/ 332874 w 4387516"/>
              <a:gd name="connsiteY96" fmla="*/ 204537 h 2999874"/>
              <a:gd name="connsiteX97" fmla="*/ 397042 w 4387516"/>
              <a:gd name="connsiteY97" fmla="*/ 220579 h 2999874"/>
              <a:gd name="connsiteX98" fmla="*/ 469232 w 4387516"/>
              <a:gd name="connsiteY98" fmla="*/ 224590 h 2999874"/>
              <a:gd name="connsiteX99" fmla="*/ 525379 w 4387516"/>
              <a:gd name="connsiteY99" fmla="*/ 184485 h 2999874"/>
              <a:gd name="connsiteX100" fmla="*/ 597569 w 4387516"/>
              <a:gd name="connsiteY100" fmla="*/ 220579 h 2999874"/>
              <a:gd name="connsiteX101" fmla="*/ 537411 w 4387516"/>
              <a:gd name="connsiteY101" fmla="*/ 381000 h 2999874"/>
              <a:gd name="connsiteX102" fmla="*/ 581526 w 4387516"/>
              <a:gd name="connsiteY102" fmla="*/ 421106 h 2999874"/>
              <a:gd name="connsiteX103" fmla="*/ 481263 w 4387516"/>
              <a:gd name="connsiteY103" fmla="*/ 429127 h 2999874"/>
              <a:gd name="connsiteX104" fmla="*/ 457200 w 4387516"/>
              <a:gd name="connsiteY104" fmla="*/ 477253 h 2999874"/>
              <a:gd name="connsiteX105" fmla="*/ 481263 w 4387516"/>
              <a:gd name="connsiteY105" fmla="*/ 517358 h 2999874"/>
              <a:gd name="connsiteX106" fmla="*/ 457200 w 4387516"/>
              <a:gd name="connsiteY106" fmla="*/ 625643 h 2999874"/>
              <a:gd name="connsiteX107" fmla="*/ 381000 w 4387516"/>
              <a:gd name="connsiteY107" fmla="*/ 573506 h 2999874"/>
              <a:gd name="connsiteX108" fmla="*/ 360948 w 4387516"/>
              <a:gd name="connsiteY108" fmla="*/ 529390 h 2999874"/>
              <a:gd name="connsiteX109" fmla="*/ 304800 w 4387516"/>
              <a:gd name="connsiteY109" fmla="*/ 521369 h 2999874"/>
              <a:gd name="connsiteX110" fmla="*/ 228600 w 4387516"/>
              <a:gd name="connsiteY110" fmla="*/ 549443 h 2999874"/>
              <a:gd name="connsiteX111" fmla="*/ 108284 w 4387516"/>
              <a:gd name="connsiteY111" fmla="*/ 433137 h 2999874"/>
              <a:gd name="connsiteX112" fmla="*/ 84221 w 4387516"/>
              <a:gd name="connsiteY112" fmla="*/ 449179 h 2999874"/>
              <a:gd name="connsiteX113" fmla="*/ 92242 w 4387516"/>
              <a:gd name="connsiteY113" fmla="*/ 537411 h 2999874"/>
              <a:gd name="connsiteX114" fmla="*/ 28074 w 4387516"/>
              <a:gd name="connsiteY114" fmla="*/ 673769 h 2999874"/>
              <a:gd name="connsiteX115" fmla="*/ 12032 w 4387516"/>
              <a:gd name="connsiteY115" fmla="*/ 713874 h 2999874"/>
              <a:gd name="connsiteX116" fmla="*/ 0 w 4387516"/>
              <a:gd name="connsiteY116" fmla="*/ 737937 h 2999874"/>
              <a:gd name="connsiteX117" fmla="*/ 8021 w 4387516"/>
              <a:gd name="connsiteY117" fmla="*/ 786064 h 2999874"/>
              <a:gd name="connsiteX0" fmla="*/ 646312 w 4387516"/>
              <a:gd name="connsiteY0" fmla="*/ 474683 h 2999874"/>
              <a:gd name="connsiteX1" fmla="*/ 641067 w 4387516"/>
              <a:gd name="connsiteY1" fmla="*/ 612685 h 2999874"/>
              <a:gd name="connsiteX2" fmla="*/ 729300 w 4387516"/>
              <a:gd name="connsiteY2" fmla="*/ 719530 h 2999874"/>
              <a:gd name="connsiteX3" fmla="*/ 762823 w 4387516"/>
              <a:gd name="connsiteY3" fmla="*/ 896507 h 2999874"/>
              <a:gd name="connsiteX4" fmla="*/ 681790 w 4387516"/>
              <a:gd name="connsiteY4" fmla="*/ 1151022 h 2999874"/>
              <a:gd name="connsiteX5" fmla="*/ 709863 w 4387516"/>
              <a:gd name="connsiteY5" fmla="*/ 1163053 h 2999874"/>
              <a:gd name="connsiteX6" fmla="*/ 846221 w 4387516"/>
              <a:gd name="connsiteY6" fmla="*/ 1171074 h 2999874"/>
              <a:gd name="connsiteX7" fmla="*/ 982579 w 4387516"/>
              <a:gd name="connsiteY7" fmla="*/ 1219200 h 2999874"/>
              <a:gd name="connsiteX8" fmla="*/ 1046748 w 4387516"/>
              <a:gd name="connsiteY8" fmla="*/ 1271337 h 2999874"/>
              <a:gd name="connsiteX9" fmla="*/ 1143000 w 4387516"/>
              <a:gd name="connsiteY9" fmla="*/ 1311443 h 2999874"/>
              <a:gd name="connsiteX10" fmla="*/ 1255295 w 4387516"/>
              <a:gd name="connsiteY10" fmla="*/ 1331495 h 2999874"/>
              <a:gd name="connsiteX11" fmla="*/ 1307432 w 4387516"/>
              <a:gd name="connsiteY11" fmla="*/ 1335506 h 2999874"/>
              <a:gd name="connsiteX12" fmla="*/ 1375611 w 4387516"/>
              <a:gd name="connsiteY12" fmla="*/ 1375611 h 2999874"/>
              <a:gd name="connsiteX13" fmla="*/ 1387642 w 4387516"/>
              <a:gd name="connsiteY13" fmla="*/ 1331495 h 2999874"/>
              <a:gd name="connsiteX14" fmla="*/ 1323474 w 4387516"/>
              <a:gd name="connsiteY14" fmla="*/ 1279358 h 2999874"/>
              <a:gd name="connsiteX15" fmla="*/ 1323474 w 4387516"/>
              <a:gd name="connsiteY15" fmla="*/ 1179095 h 2999874"/>
              <a:gd name="connsiteX16" fmla="*/ 1323474 w 4387516"/>
              <a:gd name="connsiteY16" fmla="*/ 1070811 h 2999874"/>
              <a:gd name="connsiteX17" fmla="*/ 1487905 w 4387516"/>
              <a:gd name="connsiteY17" fmla="*/ 1026695 h 2999874"/>
              <a:gd name="connsiteX18" fmla="*/ 1576137 w 4387516"/>
              <a:gd name="connsiteY18" fmla="*/ 962527 h 2999874"/>
              <a:gd name="connsiteX19" fmla="*/ 1636295 w 4387516"/>
              <a:gd name="connsiteY19" fmla="*/ 970548 h 2999874"/>
              <a:gd name="connsiteX20" fmla="*/ 1656348 w 4387516"/>
              <a:gd name="connsiteY20" fmla="*/ 946485 h 2999874"/>
              <a:gd name="connsiteX21" fmla="*/ 1648326 w 4387516"/>
              <a:gd name="connsiteY21" fmla="*/ 886327 h 2999874"/>
              <a:gd name="connsiteX22" fmla="*/ 1768642 w 4387516"/>
              <a:gd name="connsiteY22" fmla="*/ 906379 h 2999874"/>
              <a:gd name="connsiteX23" fmla="*/ 1780674 w 4387516"/>
              <a:gd name="connsiteY23" fmla="*/ 946485 h 2999874"/>
              <a:gd name="connsiteX24" fmla="*/ 1852863 w 4387516"/>
              <a:gd name="connsiteY24" fmla="*/ 882316 h 2999874"/>
              <a:gd name="connsiteX25" fmla="*/ 1925053 w 4387516"/>
              <a:gd name="connsiteY25" fmla="*/ 938464 h 2999874"/>
              <a:gd name="connsiteX26" fmla="*/ 1888958 w 4387516"/>
              <a:gd name="connsiteY26" fmla="*/ 1002632 h 2999874"/>
              <a:gd name="connsiteX27" fmla="*/ 1848853 w 4387516"/>
              <a:gd name="connsiteY27" fmla="*/ 1050758 h 2999874"/>
              <a:gd name="connsiteX28" fmla="*/ 1844842 w 4387516"/>
              <a:gd name="connsiteY28" fmla="*/ 1143000 h 2999874"/>
              <a:gd name="connsiteX29" fmla="*/ 1876926 w 4387516"/>
              <a:gd name="connsiteY29" fmla="*/ 1215190 h 2999874"/>
              <a:gd name="connsiteX30" fmla="*/ 1909011 w 4387516"/>
              <a:gd name="connsiteY30" fmla="*/ 1311443 h 2999874"/>
              <a:gd name="connsiteX31" fmla="*/ 1969169 w 4387516"/>
              <a:gd name="connsiteY31" fmla="*/ 1375611 h 2999874"/>
              <a:gd name="connsiteX32" fmla="*/ 1977190 w 4387516"/>
              <a:gd name="connsiteY32" fmla="*/ 1435769 h 2999874"/>
              <a:gd name="connsiteX33" fmla="*/ 2021305 w 4387516"/>
              <a:gd name="connsiteY33" fmla="*/ 1431758 h 2999874"/>
              <a:gd name="connsiteX34" fmla="*/ 2089484 w 4387516"/>
              <a:gd name="connsiteY34" fmla="*/ 1319464 h 2999874"/>
              <a:gd name="connsiteX35" fmla="*/ 2133600 w 4387516"/>
              <a:gd name="connsiteY35" fmla="*/ 1187116 h 2999874"/>
              <a:gd name="connsiteX36" fmla="*/ 2169695 w 4387516"/>
              <a:gd name="connsiteY36" fmla="*/ 1130969 h 2999874"/>
              <a:gd name="connsiteX37" fmla="*/ 2249905 w 4387516"/>
              <a:gd name="connsiteY37" fmla="*/ 1179095 h 2999874"/>
              <a:gd name="connsiteX38" fmla="*/ 2334126 w 4387516"/>
              <a:gd name="connsiteY38" fmla="*/ 1251285 h 2999874"/>
              <a:gd name="connsiteX39" fmla="*/ 2394284 w 4387516"/>
              <a:gd name="connsiteY39" fmla="*/ 1295400 h 2999874"/>
              <a:gd name="connsiteX40" fmla="*/ 2398295 w 4387516"/>
              <a:gd name="connsiteY40" fmla="*/ 1375611 h 2999874"/>
              <a:gd name="connsiteX41" fmla="*/ 2398295 w 4387516"/>
              <a:gd name="connsiteY41" fmla="*/ 1419727 h 2999874"/>
              <a:gd name="connsiteX42" fmla="*/ 2418348 w 4387516"/>
              <a:gd name="connsiteY42" fmla="*/ 1507958 h 2999874"/>
              <a:gd name="connsiteX43" fmla="*/ 2534653 w 4387516"/>
              <a:gd name="connsiteY43" fmla="*/ 1628274 h 2999874"/>
              <a:gd name="connsiteX44" fmla="*/ 2650958 w 4387516"/>
              <a:gd name="connsiteY44" fmla="*/ 1716506 h 2999874"/>
              <a:gd name="connsiteX45" fmla="*/ 2570748 w 4387516"/>
              <a:gd name="connsiteY45" fmla="*/ 1716506 h 2999874"/>
              <a:gd name="connsiteX46" fmla="*/ 2542674 w 4387516"/>
              <a:gd name="connsiteY46" fmla="*/ 1736558 h 2999874"/>
              <a:gd name="connsiteX47" fmla="*/ 2522621 w 4387516"/>
              <a:gd name="connsiteY47" fmla="*/ 1764632 h 2999874"/>
              <a:gd name="connsiteX48" fmla="*/ 2558716 w 4387516"/>
              <a:gd name="connsiteY48" fmla="*/ 1828800 h 2999874"/>
              <a:gd name="connsiteX49" fmla="*/ 2662990 w 4387516"/>
              <a:gd name="connsiteY49" fmla="*/ 1925053 h 2999874"/>
              <a:gd name="connsiteX50" fmla="*/ 2695074 w 4387516"/>
              <a:gd name="connsiteY50" fmla="*/ 1921043 h 2999874"/>
              <a:gd name="connsiteX51" fmla="*/ 2783305 w 4387516"/>
              <a:gd name="connsiteY51" fmla="*/ 2021306 h 2999874"/>
              <a:gd name="connsiteX52" fmla="*/ 2859505 w 4387516"/>
              <a:gd name="connsiteY52" fmla="*/ 2029327 h 2999874"/>
              <a:gd name="connsiteX53" fmla="*/ 2883569 w 4387516"/>
              <a:gd name="connsiteY53" fmla="*/ 2109537 h 2999874"/>
              <a:gd name="connsiteX54" fmla="*/ 2927684 w 4387516"/>
              <a:gd name="connsiteY54" fmla="*/ 2149643 h 2999874"/>
              <a:gd name="connsiteX55" fmla="*/ 3064042 w 4387516"/>
              <a:gd name="connsiteY55" fmla="*/ 2149643 h 2999874"/>
              <a:gd name="connsiteX56" fmla="*/ 3108158 w 4387516"/>
              <a:gd name="connsiteY56" fmla="*/ 2129590 h 2999874"/>
              <a:gd name="connsiteX57" fmla="*/ 3224463 w 4387516"/>
              <a:gd name="connsiteY57" fmla="*/ 2181727 h 2999874"/>
              <a:gd name="connsiteX58" fmla="*/ 3312695 w 4387516"/>
              <a:gd name="connsiteY58" fmla="*/ 2193758 h 2999874"/>
              <a:gd name="connsiteX59" fmla="*/ 3400926 w 4387516"/>
              <a:gd name="connsiteY59" fmla="*/ 2290011 h 2999874"/>
              <a:gd name="connsiteX60" fmla="*/ 3461084 w 4387516"/>
              <a:gd name="connsiteY60" fmla="*/ 2330116 h 2999874"/>
              <a:gd name="connsiteX61" fmla="*/ 3601453 w 4387516"/>
              <a:gd name="connsiteY61" fmla="*/ 2414337 h 2999874"/>
              <a:gd name="connsiteX62" fmla="*/ 3641558 w 4387516"/>
              <a:gd name="connsiteY62" fmla="*/ 2466474 h 2999874"/>
              <a:gd name="connsiteX63" fmla="*/ 3581400 w 4387516"/>
              <a:gd name="connsiteY63" fmla="*/ 2450432 h 2999874"/>
              <a:gd name="connsiteX64" fmla="*/ 3505200 w 4387516"/>
              <a:gd name="connsiteY64" fmla="*/ 2418348 h 2999874"/>
              <a:gd name="connsiteX65" fmla="*/ 3437021 w 4387516"/>
              <a:gd name="connsiteY65" fmla="*/ 2390274 h 2999874"/>
              <a:gd name="connsiteX66" fmla="*/ 3380874 w 4387516"/>
              <a:gd name="connsiteY66" fmla="*/ 2394285 h 2999874"/>
              <a:gd name="connsiteX67" fmla="*/ 3364832 w 4387516"/>
              <a:gd name="connsiteY67" fmla="*/ 2418348 h 2999874"/>
              <a:gd name="connsiteX68" fmla="*/ 3292642 w 4387516"/>
              <a:gd name="connsiteY68" fmla="*/ 2434390 h 2999874"/>
              <a:gd name="connsiteX69" fmla="*/ 3224463 w 4387516"/>
              <a:gd name="connsiteY69" fmla="*/ 2426369 h 2999874"/>
              <a:gd name="connsiteX70" fmla="*/ 3212432 w 4387516"/>
              <a:gd name="connsiteY70" fmla="*/ 2462464 h 2999874"/>
              <a:gd name="connsiteX71" fmla="*/ 3268579 w 4387516"/>
              <a:gd name="connsiteY71" fmla="*/ 2486527 h 2999874"/>
              <a:gd name="connsiteX72" fmla="*/ 3441032 w 4387516"/>
              <a:gd name="connsiteY72" fmla="*/ 2462464 h 2999874"/>
              <a:gd name="connsiteX73" fmla="*/ 3441032 w 4387516"/>
              <a:gd name="connsiteY73" fmla="*/ 2438400 h 2999874"/>
              <a:gd name="connsiteX74" fmla="*/ 3533274 w 4387516"/>
              <a:gd name="connsiteY74" fmla="*/ 2466474 h 2999874"/>
              <a:gd name="connsiteX75" fmla="*/ 3669632 w 4387516"/>
              <a:gd name="connsiteY75" fmla="*/ 2518611 h 2999874"/>
              <a:gd name="connsiteX76" fmla="*/ 3725779 w 4387516"/>
              <a:gd name="connsiteY76" fmla="*/ 2522622 h 2999874"/>
              <a:gd name="connsiteX77" fmla="*/ 3801979 w 4387516"/>
              <a:gd name="connsiteY77" fmla="*/ 2570748 h 2999874"/>
              <a:gd name="connsiteX78" fmla="*/ 3966411 w 4387516"/>
              <a:gd name="connsiteY78" fmla="*/ 2687053 h 2999874"/>
              <a:gd name="connsiteX79" fmla="*/ 4022558 w 4387516"/>
              <a:gd name="connsiteY79" fmla="*/ 2731169 h 2999874"/>
              <a:gd name="connsiteX80" fmla="*/ 4070684 w 4387516"/>
              <a:gd name="connsiteY80" fmla="*/ 2731169 h 2999874"/>
              <a:gd name="connsiteX81" fmla="*/ 4126832 w 4387516"/>
              <a:gd name="connsiteY81" fmla="*/ 2763253 h 2999874"/>
              <a:gd name="connsiteX82" fmla="*/ 4154905 w 4387516"/>
              <a:gd name="connsiteY82" fmla="*/ 2791327 h 2999874"/>
              <a:gd name="connsiteX83" fmla="*/ 4195011 w 4387516"/>
              <a:gd name="connsiteY83" fmla="*/ 2783306 h 2999874"/>
              <a:gd name="connsiteX84" fmla="*/ 4211053 w 4387516"/>
              <a:gd name="connsiteY84" fmla="*/ 2803358 h 2999874"/>
              <a:gd name="connsiteX85" fmla="*/ 4255169 w 4387516"/>
              <a:gd name="connsiteY85" fmla="*/ 2863516 h 2999874"/>
              <a:gd name="connsiteX86" fmla="*/ 4323348 w 4387516"/>
              <a:gd name="connsiteY86" fmla="*/ 2967790 h 2999874"/>
              <a:gd name="connsiteX87" fmla="*/ 4359442 w 4387516"/>
              <a:gd name="connsiteY87" fmla="*/ 2999874 h 2999874"/>
              <a:gd name="connsiteX88" fmla="*/ 4387516 w 4387516"/>
              <a:gd name="connsiteY88" fmla="*/ 2991853 h 2999874"/>
              <a:gd name="connsiteX89" fmla="*/ 4363453 w 4387516"/>
              <a:gd name="connsiteY89" fmla="*/ 0 h 2999874"/>
              <a:gd name="connsiteX90" fmla="*/ 188495 w 4387516"/>
              <a:gd name="connsiteY90" fmla="*/ 4011 h 2999874"/>
              <a:gd name="connsiteX91" fmla="*/ 200526 w 4387516"/>
              <a:gd name="connsiteY91" fmla="*/ 72190 h 2999874"/>
              <a:gd name="connsiteX92" fmla="*/ 180474 w 4387516"/>
              <a:gd name="connsiteY92" fmla="*/ 128337 h 2999874"/>
              <a:gd name="connsiteX93" fmla="*/ 268705 w 4387516"/>
              <a:gd name="connsiteY93" fmla="*/ 108285 h 2999874"/>
              <a:gd name="connsiteX94" fmla="*/ 308811 w 4387516"/>
              <a:gd name="connsiteY94" fmla="*/ 132348 h 2999874"/>
              <a:gd name="connsiteX95" fmla="*/ 344905 w 4387516"/>
              <a:gd name="connsiteY95" fmla="*/ 160422 h 2999874"/>
              <a:gd name="connsiteX96" fmla="*/ 332874 w 4387516"/>
              <a:gd name="connsiteY96" fmla="*/ 204537 h 2999874"/>
              <a:gd name="connsiteX97" fmla="*/ 397042 w 4387516"/>
              <a:gd name="connsiteY97" fmla="*/ 220579 h 2999874"/>
              <a:gd name="connsiteX98" fmla="*/ 469232 w 4387516"/>
              <a:gd name="connsiteY98" fmla="*/ 224590 h 2999874"/>
              <a:gd name="connsiteX99" fmla="*/ 525379 w 4387516"/>
              <a:gd name="connsiteY99" fmla="*/ 184485 h 2999874"/>
              <a:gd name="connsiteX100" fmla="*/ 597569 w 4387516"/>
              <a:gd name="connsiteY100" fmla="*/ 220579 h 2999874"/>
              <a:gd name="connsiteX101" fmla="*/ 537411 w 4387516"/>
              <a:gd name="connsiteY101" fmla="*/ 381000 h 2999874"/>
              <a:gd name="connsiteX102" fmla="*/ 581526 w 4387516"/>
              <a:gd name="connsiteY102" fmla="*/ 421106 h 2999874"/>
              <a:gd name="connsiteX103" fmla="*/ 481263 w 4387516"/>
              <a:gd name="connsiteY103" fmla="*/ 429127 h 2999874"/>
              <a:gd name="connsiteX104" fmla="*/ 457200 w 4387516"/>
              <a:gd name="connsiteY104" fmla="*/ 477253 h 2999874"/>
              <a:gd name="connsiteX105" fmla="*/ 481263 w 4387516"/>
              <a:gd name="connsiteY105" fmla="*/ 517358 h 2999874"/>
              <a:gd name="connsiteX106" fmla="*/ 457200 w 4387516"/>
              <a:gd name="connsiteY106" fmla="*/ 625643 h 2999874"/>
              <a:gd name="connsiteX107" fmla="*/ 381000 w 4387516"/>
              <a:gd name="connsiteY107" fmla="*/ 573506 h 2999874"/>
              <a:gd name="connsiteX108" fmla="*/ 360948 w 4387516"/>
              <a:gd name="connsiteY108" fmla="*/ 529390 h 2999874"/>
              <a:gd name="connsiteX109" fmla="*/ 304800 w 4387516"/>
              <a:gd name="connsiteY109" fmla="*/ 521369 h 2999874"/>
              <a:gd name="connsiteX110" fmla="*/ 228600 w 4387516"/>
              <a:gd name="connsiteY110" fmla="*/ 549443 h 2999874"/>
              <a:gd name="connsiteX111" fmla="*/ 108284 w 4387516"/>
              <a:gd name="connsiteY111" fmla="*/ 433137 h 2999874"/>
              <a:gd name="connsiteX112" fmla="*/ 84221 w 4387516"/>
              <a:gd name="connsiteY112" fmla="*/ 449179 h 2999874"/>
              <a:gd name="connsiteX113" fmla="*/ 92242 w 4387516"/>
              <a:gd name="connsiteY113" fmla="*/ 537411 h 2999874"/>
              <a:gd name="connsiteX114" fmla="*/ 28074 w 4387516"/>
              <a:gd name="connsiteY114" fmla="*/ 673769 h 2999874"/>
              <a:gd name="connsiteX115" fmla="*/ 12032 w 4387516"/>
              <a:gd name="connsiteY115" fmla="*/ 713874 h 2999874"/>
              <a:gd name="connsiteX116" fmla="*/ 0 w 4387516"/>
              <a:gd name="connsiteY116" fmla="*/ 737937 h 2999874"/>
              <a:gd name="connsiteX0" fmla="*/ 634280 w 4375484"/>
              <a:gd name="connsiteY0" fmla="*/ 474683 h 2999874"/>
              <a:gd name="connsiteX1" fmla="*/ 629035 w 4375484"/>
              <a:gd name="connsiteY1" fmla="*/ 612685 h 2999874"/>
              <a:gd name="connsiteX2" fmla="*/ 717268 w 4375484"/>
              <a:gd name="connsiteY2" fmla="*/ 719530 h 2999874"/>
              <a:gd name="connsiteX3" fmla="*/ 750791 w 4375484"/>
              <a:gd name="connsiteY3" fmla="*/ 896507 h 2999874"/>
              <a:gd name="connsiteX4" fmla="*/ 669758 w 4375484"/>
              <a:gd name="connsiteY4" fmla="*/ 1151022 h 2999874"/>
              <a:gd name="connsiteX5" fmla="*/ 697831 w 4375484"/>
              <a:gd name="connsiteY5" fmla="*/ 1163053 h 2999874"/>
              <a:gd name="connsiteX6" fmla="*/ 834189 w 4375484"/>
              <a:gd name="connsiteY6" fmla="*/ 1171074 h 2999874"/>
              <a:gd name="connsiteX7" fmla="*/ 970547 w 4375484"/>
              <a:gd name="connsiteY7" fmla="*/ 1219200 h 2999874"/>
              <a:gd name="connsiteX8" fmla="*/ 1034716 w 4375484"/>
              <a:gd name="connsiteY8" fmla="*/ 1271337 h 2999874"/>
              <a:gd name="connsiteX9" fmla="*/ 1130968 w 4375484"/>
              <a:gd name="connsiteY9" fmla="*/ 1311443 h 2999874"/>
              <a:gd name="connsiteX10" fmla="*/ 1243263 w 4375484"/>
              <a:gd name="connsiteY10" fmla="*/ 1331495 h 2999874"/>
              <a:gd name="connsiteX11" fmla="*/ 1295400 w 4375484"/>
              <a:gd name="connsiteY11" fmla="*/ 1335506 h 2999874"/>
              <a:gd name="connsiteX12" fmla="*/ 1363579 w 4375484"/>
              <a:gd name="connsiteY12" fmla="*/ 1375611 h 2999874"/>
              <a:gd name="connsiteX13" fmla="*/ 1375610 w 4375484"/>
              <a:gd name="connsiteY13" fmla="*/ 1331495 h 2999874"/>
              <a:gd name="connsiteX14" fmla="*/ 1311442 w 4375484"/>
              <a:gd name="connsiteY14" fmla="*/ 1279358 h 2999874"/>
              <a:gd name="connsiteX15" fmla="*/ 1311442 w 4375484"/>
              <a:gd name="connsiteY15" fmla="*/ 1179095 h 2999874"/>
              <a:gd name="connsiteX16" fmla="*/ 1311442 w 4375484"/>
              <a:gd name="connsiteY16" fmla="*/ 1070811 h 2999874"/>
              <a:gd name="connsiteX17" fmla="*/ 1475873 w 4375484"/>
              <a:gd name="connsiteY17" fmla="*/ 1026695 h 2999874"/>
              <a:gd name="connsiteX18" fmla="*/ 1564105 w 4375484"/>
              <a:gd name="connsiteY18" fmla="*/ 962527 h 2999874"/>
              <a:gd name="connsiteX19" fmla="*/ 1624263 w 4375484"/>
              <a:gd name="connsiteY19" fmla="*/ 970548 h 2999874"/>
              <a:gd name="connsiteX20" fmla="*/ 1644316 w 4375484"/>
              <a:gd name="connsiteY20" fmla="*/ 946485 h 2999874"/>
              <a:gd name="connsiteX21" fmla="*/ 1636294 w 4375484"/>
              <a:gd name="connsiteY21" fmla="*/ 886327 h 2999874"/>
              <a:gd name="connsiteX22" fmla="*/ 1756610 w 4375484"/>
              <a:gd name="connsiteY22" fmla="*/ 906379 h 2999874"/>
              <a:gd name="connsiteX23" fmla="*/ 1768642 w 4375484"/>
              <a:gd name="connsiteY23" fmla="*/ 946485 h 2999874"/>
              <a:gd name="connsiteX24" fmla="*/ 1840831 w 4375484"/>
              <a:gd name="connsiteY24" fmla="*/ 882316 h 2999874"/>
              <a:gd name="connsiteX25" fmla="*/ 1913021 w 4375484"/>
              <a:gd name="connsiteY25" fmla="*/ 938464 h 2999874"/>
              <a:gd name="connsiteX26" fmla="*/ 1876926 w 4375484"/>
              <a:gd name="connsiteY26" fmla="*/ 1002632 h 2999874"/>
              <a:gd name="connsiteX27" fmla="*/ 1836821 w 4375484"/>
              <a:gd name="connsiteY27" fmla="*/ 1050758 h 2999874"/>
              <a:gd name="connsiteX28" fmla="*/ 1832810 w 4375484"/>
              <a:gd name="connsiteY28" fmla="*/ 1143000 h 2999874"/>
              <a:gd name="connsiteX29" fmla="*/ 1864894 w 4375484"/>
              <a:gd name="connsiteY29" fmla="*/ 1215190 h 2999874"/>
              <a:gd name="connsiteX30" fmla="*/ 1896979 w 4375484"/>
              <a:gd name="connsiteY30" fmla="*/ 1311443 h 2999874"/>
              <a:gd name="connsiteX31" fmla="*/ 1957137 w 4375484"/>
              <a:gd name="connsiteY31" fmla="*/ 1375611 h 2999874"/>
              <a:gd name="connsiteX32" fmla="*/ 1965158 w 4375484"/>
              <a:gd name="connsiteY32" fmla="*/ 1435769 h 2999874"/>
              <a:gd name="connsiteX33" fmla="*/ 2009273 w 4375484"/>
              <a:gd name="connsiteY33" fmla="*/ 1431758 h 2999874"/>
              <a:gd name="connsiteX34" fmla="*/ 2077452 w 4375484"/>
              <a:gd name="connsiteY34" fmla="*/ 1319464 h 2999874"/>
              <a:gd name="connsiteX35" fmla="*/ 2121568 w 4375484"/>
              <a:gd name="connsiteY35" fmla="*/ 1187116 h 2999874"/>
              <a:gd name="connsiteX36" fmla="*/ 2157663 w 4375484"/>
              <a:gd name="connsiteY36" fmla="*/ 1130969 h 2999874"/>
              <a:gd name="connsiteX37" fmla="*/ 2237873 w 4375484"/>
              <a:gd name="connsiteY37" fmla="*/ 1179095 h 2999874"/>
              <a:gd name="connsiteX38" fmla="*/ 2322094 w 4375484"/>
              <a:gd name="connsiteY38" fmla="*/ 1251285 h 2999874"/>
              <a:gd name="connsiteX39" fmla="*/ 2382252 w 4375484"/>
              <a:gd name="connsiteY39" fmla="*/ 1295400 h 2999874"/>
              <a:gd name="connsiteX40" fmla="*/ 2386263 w 4375484"/>
              <a:gd name="connsiteY40" fmla="*/ 1375611 h 2999874"/>
              <a:gd name="connsiteX41" fmla="*/ 2386263 w 4375484"/>
              <a:gd name="connsiteY41" fmla="*/ 1419727 h 2999874"/>
              <a:gd name="connsiteX42" fmla="*/ 2406316 w 4375484"/>
              <a:gd name="connsiteY42" fmla="*/ 1507958 h 2999874"/>
              <a:gd name="connsiteX43" fmla="*/ 2522621 w 4375484"/>
              <a:gd name="connsiteY43" fmla="*/ 1628274 h 2999874"/>
              <a:gd name="connsiteX44" fmla="*/ 2638926 w 4375484"/>
              <a:gd name="connsiteY44" fmla="*/ 1716506 h 2999874"/>
              <a:gd name="connsiteX45" fmla="*/ 2558716 w 4375484"/>
              <a:gd name="connsiteY45" fmla="*/ 1716506 h 2999874"/>
              <a:gd name="connsiteX46" fmla="*/ 2530642 w 4375484"/>
              <a:gd name="connsiteY46" fmla="*/ 1736558 h 2999874"/>
              <a:gd name="connsiteX47" fmla="*/ 2510589 w 4375484"/>
              <a:gd name="connsiteY47" fmla="*/ 1764632 h 2999874"/>
              <a:gd name="connsiteX48" fmla="*/ 2546684 w 4375484"/>
              <a:gd name="connsiteY48" fmla="*/ 1828800 h 2999874"/>
              <a:gd name="connsiteX49" fmla="*/ 2650958 w 4375484"/>
              <a:gd name="connsiteY49" fmla="*/ 1925053 h 2999874"/>
              <a:gd name="connsiteX50" fmla="*/ 2683042 w 4375484"/>
              <a:gd name="connsiteY50" fmla="*/ 1921043 h 2999874"/>
              <a:gd name="connsiteX51" fmla="*/ 2771273 w 4375484"/>
              <a:gd name="connsiteY51" fmla="*/ 2021306 h 2999874"/>
              <a:gd name="connsiteX52" fmla="*/ 2847473 w 4375484"/>
              <a:gd name="connsiteY52" fmla="*/ 2029327 h 2999874"/>
              <a:gd name="connsiteX53" fmla="*/ 2871537 w 4375484"/>
              <a:gd name="connsiteY53" fmla="*/ 2109537 h 2999874"/>
              <a:gd name="connsiteX54" fmla="*/ 2915652 w 4375484"/>
              <a:gd name="connsiteY54" fmla="*/ 2149643 h 2999874"/>
              <a:gd name="connsiteX55" fmla="*/ 3052010 w 4375484"/>
              <a:gd name="connsiteY55" fmla="*/ 2149643 h 2999874"/>
              <a:gd name="connsiteX56" fmla="*/ 3096126 w 4375484"/>
              <a:gd name="connsiteY56" fmla="*/ 2129590 h 2999874"/>
              <a:gd name="connsiteX57" fmla="*/ 3212431 w 4375484"/>
              <a:gd name="connsiteY57" fmla="*/ 2181727 h 2999874"/>
              <a:gd name="connsiteX58" fmla="*/ 3300663 w 4375484"/>
              <a:gd name="connsiteY58" fmla="*/ 2193758 h 2999874"/>
              <a:gd name="connsiteX59" fmla="*/ 3388894 w 4375484"/>
              <a:gd name="connsiteY59" fmla="*/ 2290011 h 2999874"/>
              <a:gd name="connsiteX60" fmla="*/ 3449052 w 4375484"/>
              <a:gd name="connsiteY60" fmla="*/ 2330116 h 2999874"/>
              <a:gd name="connsiteX61" fmla="*/ 3589421 w 4375484"/>
              <a:gd name="connsiteY61" fmla="*/ 2414337 h 2999874"/>
              <a:gd name="connsiteX62" fmla="*/ 3629526 w 4375484"/>
              <a:gd name="connsiteY62" fmla="*/ 2466474 h 2999874"/>
              <a:gd name="connsiteX63" fmla="*/ 3569368 w 4375484"/>
              <a:gd name="connsiteY63" fmla="*/ 2450432 h 2999874"/>
              <a:gd name="connsiteX64" fmla="*/ 3493168 w 4375484"/>
              <a:gd name="connsiteY64" fmla="*/ 2418348 h 2999874"/>
              <a:gd name="connsiteX65" fmla="*/ 3424989 w 4375484"/>
              <a:gd name="connsiteY65" fmla="*/ 2390274 h 2999874"/>
              <a:gd name="connsiteX66" fmla="*/ 3368842 w 4375484"/>
              <a:gd name="connsiteY66" fmla="*/ 2394285 h 2999874"/>
              <a:gd name="connsiteX67" fmla="*/ 3352800 w 4375484"/>
              <a:gd name="connsiteY67" fmla="*/ 2418348 h 2999874"/>
              <a:gd name="connsiteX68" fmla="*/ 3280610 w 4375484"/>
              <a:gd name="connsiteY68" fmla="*/ 2434390 h 2999874"/>
              <a:gd name="connsiteX69" fmla="*/ 3212431 w 4375484"/>
              <a:gd name="connsiteY69" fmla="*/ 2426369 h 2999874"/>
              <a:gd name="connsiteX70" fmla="*/ 3200400 w 4375484"/>
              <a:gd name="connsiteY70" fmla="*/ 2462464 h 2999874"/>
              <a:gd name="connsiteX71" fmla="*/ 3256547 w 4375484"/>
              <a:gd name="connsiteY71" fmla="*/ 2486527 h 2999874"/>
              <a:gd name="connsiteX72" fmla="*/ 3429000 w 4375484"/>
              <a:gd name="connsiteY72" fmla="*/ 2462464 h 2999874"/>
              <a:gd name="connsiteX73" fmla="*/ 3429000 w 4375484"/>
              <a:gd name="connsiteY73" fmla="*/ 2438400 h 2999874"/>
              <a:gd name="connsiteX74" fmla="*/ 3521242 w 4375484"/>
              <a:gd name="connsiteY74" fmla="*/ 2466474 h 2999874"/>
              <a:gd name="connsiteX75" fmla="*/ 3657600 w 4375484"/>
              <a:gd name="connsiteY75" fmla="*/ 2518611 h 2999874"/>
              <a:gd name="connsiteX76" fmla="*/ 3713747 w 4375484"/>
              <a:gd name="connsiteY76" fmla="*/ 2522622 h 2999874"/>
              <a:gd name="connsiteX77" fmla="*/ 3789947 w 4375484"/>
              <a:gd name="connsiteY77" fmla="*/ 2570748 h 2999874"/>
              <a:gd name="connsiteX78" fmla="*/ 3954379 w 4375484"/>
              <a:gd name="connsiteY78" fmla="*/ 2687053 h 2999874"/>
              <a:gd name="connsiteX79" fmla="*/ 4010526 w 4375484"/>
              <a:gd name="connsiteY79" fmla="*/ 2731169 h 2999874"/>
              <a:gd name="connsiteX80" fmla="*/ 4058652 w 4375484"/>
              <a:gd name="connsiteY80" fmla="*/ 2731169 h 2999874"/>
              <a:gd name="connsiteX81" fmla="*/ 4114800 w 4375484"/>
              <a:gd name="connsiteY81" fmla="*/ 2763253 h 2999874"/>
              <a:gd name="connsiteX82" fmla="*/ 4142873 w 4375484"/>
              <a:gd name="connsiteY82" fmla="*/ 2791327 h 2999874"/>
              <a:gd name="connsiteX83" fmla="*/ 4182979 w 4375484"/>
              <a:gd name="connsiteY83" fmla="*/ 2783306 h 2999874"/>
              <a:gd name="connsiteX84" fmla="*/ 4199021 w 4375484"/>
              <a:gd name="connsiteY84" fmla="*/ 2803358 h 2999874"/>
              <a:gd name="connsiteX85" fmla="*/ 4243137 w 4375484"/>
              <a:gd name="connsiteY85" fmla="*/ 2863516 h 2999874"/>
              <a:gd name="connsiteX86" fmla="*/ 4311316 w 4375484"/>
              <a:gd name="connsiteY86" fmla="*/ 2967790 h 2999874"/>
              <a:gd name="connsiteX87" fmla="*/ 4347410 w 4375484"/>
              <a:gd name="connsiteY87" fmla="*/ 2999874 h 2999874"/>
              <a:gd name="connsiteX88" fmla="*/ 4375484 w 4375484"/>
              <a:gd name="connsiteY88" fmla="*/ 2991853 h 2999874"/>
              <a:gd name="connsiteX89" fmla="*/ 4351421 w 4375484"/>
              <a:gd name="connsiteY89" fmla="*/ 0 h 2999874"/>
              <a:gd name="connsiteX90" fmla="*/ 176463 w 4375484"/>
              <a:gd name="connsiteY90" fmla="*/ 4011 h 2999874"/>
              <a:gd name="connsiteX91" fmla="*/ 188494 w 4375484"/>
              <a:gd name="connsiteY91" fmla="*/ 72190 h 2999874"/>
              <a:gd name="connsiteX92" fmla="*/ 168442 w 4375484"/>
              <a:gd name="connsiteY92" fmla="*/ 128337 h 2999874"/>
              <a:gd name="connsiteX93" fmla="*/ 256673 w 4375484"/>
              <a:gd name="connsiteY93" fmla="*/ 108285 h 2999874"/>
              <a:gd name="connsiteX94" fmla="*/ 296779 w 4375484"/>
              <a:gd name="connsiteY94" fmla="*/ 132348 h 2999874"/>
              <a:gd name="connsiteX95" fmla="*/ 332873 w 4375484"/>
              <a:gd name="connsiteY95" fmla="*/ 160422 h 2999874"/>
              <a:gd name="connsiteX96" fmla="*/ 320842 w 4375484"/>
              <a:gd name="connsiteY96" fmla="*/ 204537 h 2999874"/>
              <a:gd name="connsiteX97" fmla="*/ 385010 w 4375484"/>
              <a:gd name="connsiteY97" fmla="*/ 220579 h 2999874"/>
              <a:gd name="connsiteX98" fmla="*/ 457200 w 4375484"/>
              <a:gd name="connsiteY98" fmla="*/ 224590 h 2999874"/>
              <a:gd name="connsiteX99" fmla="*/ 513347 w 4375484"/>
              <a:gd name="connsiteY99" fmla="*/ 184485 h 2999874"/>
              <a:gd name="connsiteX100" fmla="*/ 585537 w 4375484"/>
              <a:gd name="connsiteY100" fmla="*/ 220579 h 2999874"/>
              <a:gd name="connsiteX101" fmla="*/ 525379 w 4375484"/>
              <a:gd name="connsiteY101" fmla="*/ 381000 h 2999874"/>
              <a:gd name="connsiteX102" fmla="*/ 569494 w 4375484"/>
              <a:gd name="connsiteY102" fmla="*/ 421106 h 2999874"/>
              <a:gd name="connsiteX103" fmla="*/ 469231 w 4375484"/>
              <a:gd name="connsiteY103" fmla="*/ 429127 h 2999874"/>
              <a:gd name="connsiteX104" fmla="*/ 445168 w 4375484"/>
              <a:gd name="connsiteY104" fmla="*/ 477253 h 2999874"/>
              <a:gd name="connsiteX105" fmla="*/ 469231 w 4375484"/>
              <a:gd name="connsiteY105" fmla="*/ 517358 h 2999874"/>
              <a:gd name="connsiteX106" fmla="*/ 445168 w 4375484"/>
              <a:gd name="connsiteY106" fmla="*/ 625643 h 2999874"/>
              <a:gd name="connsiteX107" fmla="*/ 368968 w 4375484"/>
              <a:gd name="connsiteY107" fmla="*/ 573506 h 2999874"/>
              <a:gd name="connsiteX108" fmla="*/ 348916 w 4375484"/>
              <a:gd name="connsiteY108" fmla="*/ 529390 h 2999874"/>
              <a:gd name="connsiteX109" fmla="*/ 292768 w 4375484"/>
              <a:gd name="connsiteY109" fmla="*/ 521369 h 2999874"/>
              <a:gd name="connsiteX110" fmla="*/ 216568 w 4375484"/>
              <a:gd name="connsiteY110" fmla="*/ 549443 h 2999874"/>
              <a:gd name="connsiteX111" fmla="*/ 96252 w 4375484"/>
              <a:gd name="connsiteY111" fmla="*/ 433137 h 2999874"/>
              <a:gd name="connsiteX112" fmla="*/ 72189 w 4375484"/>
              <a:gd name="connsiteY112" fmla="*/ 449179 h 2999874"/>
              <a:gd name="connsiteX113" fmla="*/ 80210 w 4375484"/>
              <a:gd name="connsiteY113" fmla="*/ 537411 h 2999874"/>
              <a:gd name="connsiteX114" fmla="*/ 16042 w 4375484"/>
              <a:gd name="connsiteY114" fmla="*/ 673769 h 2999874"/>
              <a:gd name="connsiteX115" fmla="*/ 0 w 4375484"/>
              <a:gd name="connsiteY115" fmla="*/ 713874 h 2999874"/>
              <a:gd name="connsiteX0" fmla="*/ 618238 w 4359442"/>
              <a:gd name="connsiteY0" fmla="*/ 474683 h 2999874"/>
              <a:gd name="connsiteX1" fmla="*/ 612993 w 4359442"/>
              <a:gd name="connsiteY1" fmla="*/ 612685 h 2999874"/>
              <a:gd name="connsiteX2" fmla="*/ 701226 w 4359442"/>
              <a:gd name="connsiteY2" fmla="*/ 719530 h 2999874"/>
              <a:gd name="connsiteX3" fmla="*/ 734749 w 4359442"/>
              <a:gd name="connsiteY3" fmla="*/ 896507 h 2999874"/>
              <a:gd name="connsiteX4" fmla="*/ 653716 w 4359442"/>
              <a:gd name="connsiteY4" fmla="*/ 1151022 h 2999874"/>
              <a:gd name="connsiteX5" fmla="*/ 681789 w 4359442"/>
              <a:gd name="connsiteY5" fmla="*/ 1163053 h 2999874"/>
              <a:gd name="connsiteX6" fmla="*/ 818147 w 4359442"/>
              <a:gd name="connsiteY6" fmla="*/ 1171074 h 2999874"/>
              <a:gd name="connsiteX7" fmla="*/ 954505 w 4359442"/>
              <a:gd name="connsiteY7" fmla="*/ 1219200 h 2999874"/>
              <a:gd name="connsiteX8" fmla="*/ 1018674 w 4359442"/>
              <a:gd name="connsiteY8" fmla="*/ 1271337 h 2999874"/>
              <a:gd name="connsiteX9" fmla="*/ 1114926 w 4359442"/>
              <a:gd name="connsiteY9" fmla="*/ 1311443 h 2999874"/>
              <a:gd name="connsiteX10" fmla="*/ 1227221 w 4359442"/>
              <a:gd name="connsiteY10" fmla="*/ 1331495 h 2999874"/>
              <a:gd name="connsiteX11" fmla="*/ 1279358 w 4359442"/>
              <a:gd name="connsiteY11" fmla="*/ 1335506 h 2999874"/>
              <a:gd name="connsiteX12" fmla="*/ 1347537 w 4359442"/>
              <a:gd name="connsiteY12" fmla="*/ 1375611 h 2999874"/>
              <a:gd name="connsiteX13" fmla="*/ 1359568 w 4359442"/>
              <a:gd name="connsiteY13" fmla="*/ 1331495 h 2999874"/>
              <a:gd name="connsiteX14" fmla="*/ 1295400 w 4359442"/>
              <a:gd name="connsiteY14" fmla="*/ 1279358 h 2999874"/>
              <a:gd name="connsiteX15" fmla="*/ 1295400 w 4359442"/>
              <a:gd name="connsiteY15" fmla="*/ 1179095 h 2999874"/>
              <a:gd name="connsiteX16" fmla="*/ 1295400 w 4359442"/>
              <a:gd name="connsiteY16" fmla="*/ 1070811 h 2999874"/>
              <a:gd name="connsiteX17" fmla="*/ 1459831 w 4359442"/>
              <a:gd name="connsiteY17" fmla="*/ 1026695 h 2999874"/>
              <a:gd name="connsiteX18" fmla="*/ 1548063 w 4359442"/>
              <a:gd name="connsiteY18" fmla="*/ 962527 h 2999874"/>
              <a:gd name="connsiteX19" fmla="*/ 1608221 w 4359442"/>
              <a:gd name="connsiteY19" fmla="*/ 970548 h 2999874"/>
              <a:gd name="connsiteX20" fmla="*/ 1628274 w 4359442"/>
              <a:gd name="connsiteY20" fmla="*/ 946485 h 2999874"/>
              <a:gd name="connsiteX21" fmla="*/ 1620252 w 4359442"/>
              <a:gd name="connsiteY21" fmla="*/ 886327 h 2999874"/>
              <a:gd name="connsiteX22" fmla="*/ 1740568 w 4359442"/>
              <a:gd name="connsiteY22" fmla="*/ 906379 h 2999874"/>
              <a:gd name="connsiteX23" fmla="*/ 1752600 w 4359442"/>
              <a:gd name="connsiteY23" fmla="*/ 946485 h 2999874"/>
              <a:gd name="connsiteX24" fmla="*/ 1824789 w 4359442"/>
              <a:gd name="connsiteY24" fmla="*/ 882316 h 2999874"/>
              <a:gd name="connsiteX25" fmla="*/ 1896979 w 4359442"/>
              <a:gd name="connsiteY25" fmla="*/ 938464 h 2999874"/>
              <a:gd name="connsiteX26" fmla="*/ 1860884 w 4359442"/>
              <a:gd name="connsiteY26" fmla="*/ 1002632 h 2999874"/>
              <a:gd name="connsiteX27" fmla="*/ 1820779 w 4359442"/>
              <a:gd name="connsiteY27" fmla="*/ 1050758 h 2999874"/>
              <a:gd name="connsiteX28" fmla="*/ 1816768 w 4359442"/>
              <a:gd name="connsiteY28" fmla="*/ 1143000 h 2999874"/>
              <a:gd name="connsiteX29" fmla="*/ 1848852 w 4359442"/>
              <a:gd name="connsiteY29" fmla="*/ 1215190 h 2999874"/>
              <a:gd name="connsiteX30" fmla="*/ 1880937 w 4359442"/>
              <a:gd name="connsiteY30" fmla="*/ 1311443 h 2999874"/>
              <a:gd name="connsiteX31" fmla="*/ 1941095 w 4359442"/>
              <a:gd name="connsiteY31" fmla="*/ 1375611 h 2999874"/>
              <a:gd name="connsiteX32" fmla="*/ 1949116 w 4359442"/>
              <a:gd name="connsiteY32" fmla="*/ 1435769 h 2999874"/>
              <a:gd name="connsiteX33" fmla="*/ 1993231 w 4359442"/>
              <a:gd name="connsiteY33" fmla="*/ 1431758 h 2999874"/>
              <a:gd name="connsiteX34" fmla="*/ 2061410 w 4359442"/>
              <a:gd name="connsiteY34" fmla="*/ 1319464 h 2999874"/>
              <a:gd name="connsiteX35" fmla="*/ 2105526 w 4359442"/>
              <a:gd name="connsiteY35" fmla="*/ 1187116 h 2999874"/>
              <a:gd name="connsiteX36" fmla="*/ 2141621 w 4359442"/>
              <a:gd name="connsiteY36" fmla="*/ 1130969 h 2999874"/>
              <a:gd name="connsiteX37" fmla="*/ 2221831 w 4359442"/>
              <a:gd name="connsiteY37" fmla="*/ 1179095 h 2999874"/>
              <a:gd name="connsiteX38" fmla="*/ 2306052 w 4359442"/>
              <a:gd name="connsiteY38" fmla="*/ 1251285 h 2999874"/>
              <a:gd name="connsiteX39" fmla="*/ 2366210 w 4359442"/>
              <a:gd name="connsiteY39" fmla="*/ 1295400 h 2999874"/>
              <a:gd name="connsiteX40" fmla="*/ 2370221 w 4359442"/>
              <a:gd name="connsiteY40" fmla="*/ 1375611 h 2999874"/>
              <a:gd name="connsiteX41" fmla="*/ 2370221 w 4359442"/>
              <a:gd name="connsiteY41" fmla="*/ 1419727 h 2999874"/>
              <a:gd name="connsiteX42" fmla="*/ 2390274 w 4359442"/>
              <a:gd name="connsiteY42" fmla="*/ 1507958 h 2999874"/>
              <a:gd name="connsiteX43" fmla="*/ 2506579 w 4359442"/>
              <a:gd name="connsiteY43" fmla="*/ 1628274 h 2999874"/>
              <a:gd name="connsiteX44" fmla="*/ 2622884 w 4359442"/>
              <a:gd name="connsiteY44" fmla="*/ 1716506 h 2999874"/>
              <a:gd name="connsiteX45" fmla="*/ 2542674 w 4359442"/>
              <a:gd name="connsiteY45" fmla="*/ 1716506 h 2999874"/>
              <a:gd name="connsiteX46" fmla="*/ 2514600 w 4359442"/>
              <a:gd name="connsiteY46" fmla="*/ 1736558 h 2999874"/>
              <a:gd name="connsiteX47" fmla="*/ 2494547 w 4359442"/>
              <a:gd name="connsiteY47" fmla="*/ 1764632 h 2999874"/>
              <a:gd name="connsiteX48" fmla="*/ 2530642 w 4359442"/>
              <a:gd name="connsiteY48" fmla="*/ 1828800 h 2999874"/>
              <a:gd name="connsiteX49" fmla="*/ 2634916 w 4359442"/>
              <a:gd name="connsiteY49" fmla="*/ 1925053 h 2999874"/>
              <a:gd name="connsiteX50" fmla="*/ 2667000 w 4359442"/>
              <a:gd name="connsiteY50" fmla="*/ 1921043 h 2999874"/>
              <a:gd name="connsiteX51" fmla="*/ 2755231 w 4359442"/>
              <a:gd name="connsiteY51" fmla="*/ 2021306 h 2999874"/>
              <a:gd name="connsiteX52" fmla="*/ 2831431 w 4359442"/>
              <a:gd name="connsiteY52" fmla="*/ 2029327 h 2999874"/>
              <a:gd name="connsiteX53" fmla="*/ 2855495 w 4359442"/>
              <a:gd name="connsiteY53" fmla="*/ 2109537 h 2999874"/>
              <a:gd name="connsiteX54" fmla="*/ 2899610 w 4359442"/>
              <a:gd name="connsiteY54" fmla="*/ 2149643 h 2999874"/>
              <a:gd name="connsiteX55" fmla="*/ 3035968 w 4359442"/>
              <a:gd name="connsiteY55" fmla="*/ 2149643 h 2999874"/>
              <a:gd name="connsiteX56" fmla="*/ 3080084 w 4359442"/>
              <a:gd name="connsiteY56" fmla="*/ 2129590 h 2999874"/>
              <a:gd name="connsiteX57" fmla="*/ 3196389 w 4359442"/>
              <a:gd name="connsiteY57" fmla="*/ 2181727 h 2999874"/>
              <a:gd name="connsiteX58" fmla="*/ 3284621 w 4359442"/>
              <a:gd name="connsiteY58" fmla="*/ 2193758 h 2999874"/>
              <a:gd name="connsiteX59" fmla="*/ 3372852 w 4359442"/>
              <a:gd name="connsiteY59" fmla="*/ 2290011 h 2999874"/>
              <a:gd name="connsiteX60" fmla="*/ 3433010 w 4359442"/>
              <a:gd name="connsiteY60" fmla="*/ 2330116 h 2999874"/>
              <a:gd name="connsiteX61" fmla="*/ 3573379 w 4359442"/>
              <a:gd name="connsiteY61" fmla="*/ 2414337 h 2999874"/>
              <a:gd name="connsiteX62" fmla="*/ 3613484 w 4359442"/>
              <a:gd name="connsiteY62" fmla="*/ 2466474 h 2999874"/>
              <a:gd name="connsiteX63" fmla="*/ 3553326 w 4359442"/>
              <a:gd name="connsiteY63" fmla="*/ 2450432 h 2999874"/>
              <a:gd name="connsiteX64" fmla="*/ 3477126 w 4359442"/>
              <a:gd name="connsiteY64" fmla="*/ 2418348 h 2999874"/>
              <a:gd name="connsiteX65" fmla="*/ 3408947 w 4359442"/>
              <a:gd name="connsiteY65" fmla="*/ 2390274 h 2999874"/>
              <a:gd name="connsiteX66" fmla="*/ 3352800 w 4359442"/>
              <a:gd name="connsiteY66" fmla="*/ 2394285 h 2999874"/>
              <a:gd name="connsiteX67" fmla="*/ 3336758 w 4359442"/>
              <a:gd name="connsiteY67" fmla="*/ 2418348 h 2999874"/>
              <a:gd name="connsiteX68" fmla="*/ 3264568 w 4359442"/>
              <a:gd name="connsiteY68" fmla="*/ 2434390 h 2999874"/>
              <a:gd name="connsiteX69" fmla="*/ 3196389 w 4359442"/>
              <a:gd name="connsiteY69" fmla="*/ 2426369 h 2999874"/>
              <a:gd name="connsiteX70" fmla="*/ 3184358 w 4359442"/>
              <a:gd name="connsiteY70" fmla="*/ 2462464 h 2999874"/>
              <a:gd name="connsiteX71" fmla="*/ 3240505 w 4359442"/>
              <a:gd name="connsiteY71" fmla="*/ 2486527 h 2999874"/>
              <a:gd name="connsiteX72" fmla="*/ 3412958 w 4359442"/>
              <a:gd name="connsiteY72" fmla="*/ 2462464 h 2999874"/>
              <a:gd name="connsiteX73" fmla="*/ 3412958 w 4359442"/>
              <a:gd name="connsiteY73" fmla="*/ 2438400 h 2999874"/>
              <a:gd name="connsiteX74" fmla="*/ 3505200 w 4359442"/>
              <a:gd name="connsiteY74" fmla="*/ 2466474 h 2999874"/>
              <a:gd name="connsiteX75" fmla="*/ 3641558 w 4359442"/>
              <a:gd name="connsiteY75" fmla="*/ 2518611 h 2999874"/>
              <a:gd name="connsiteX76" fmla="*/ 3697705 w 4359442"/>
              <a:gd name="connsiteY76" fmla="*/ 2522622 h 2999874"/>
              <a:gd name="connsiteX77" fmla="*/ 3773905 w 4359442"/>
              <a:gd name="connsiteY77" fmla="*/ 2570748 h 2999874"/>
              <a:gd name="connsiteX78" fmla="*/ 3938337 w 4359442"/>
              <a:gd name="connsiteY78" fmla="*/ 2687053 h 2999874"/>
              <a:gd name="connsiteX79" fmla="*/ 3994484 w 4359442"/>
              <a:gd name="connsiteY79" fmla="*/ 2731169 h 2999874"/>
              <a:gd name="connsiteX80" fmla="*/ 4042610 w 4359442"/>
              <a:gd name="connsiteY80" fmla="*/ 2731169 h 2999874"/>
              <a:gd name="connsiteX81" fmla="*/ 4098758 w 4359442"/>
              <a:gd name="connsiteY81" fmla="*/ 2763253 h 2999874"/>
              <a:gd name="connsiteX82" fmla="*/ 4126831 w 4359442"/>
              <a:gd name="connsiteY82" fmla="*/ 2791327 h 2999874"/>
              <a:gd name="connsiteX83" fmla="*/ 4166937 w 4359442"/>
              <a:gd name="connsiteY83" fmla="*/ 2783306 h 2999874"/>
              <a:gd name="connsiteX84" fmla="*/ 4182979 w 4359442"/>
              <a:gd name="connsiteY84" fmla="*/ 2803358 h 2999874"/>
              <a:gd name="connsiteX85" fmla="*/ 4227095 w 4359442"/>
              <a:gd name="connsiteY85" fmla="*/ 2863516 h 2999874"/>
              <a:gd name="connsiteX86" fmla="*/ 4295274 w 4359442"/>
              <a:gd name="connsiteY86" fmla="*/ 2967790 h 2999874"/>
              <a:gd name="connsiteX87" fmla="*/ 4331368 w 4359442"/>
              <a:gd name="connsiteY87" fmla="*/ 2999874 h 2999874"/>
              <a:gd name="connsiteX88" fmla="*/ 4359442 w 4359442"/>
              <a:gd name="connsiteY88" fmla="*/ 2991853 h 2999874"/>
              <a:gd name="connsiteX89" fmla="*/ 4335379 w 4359442"/>
              <a:gd name="connsiteY89" fmla="*/ 0 h 2999874"/>
              <a:gd name="connsiteX90" fmla="*/ 160421 w 4359442"/>
              <a:gd name="connsiteY90" fmla="*/ 4011 h 2999874"/>
              <a:gd name="connsiteX91" fmla="*/ 172452 w 4359442"/>
              <a:gd name="connsiteY91" fmla="*/ 72190 h 2999874"/>
              <a:gd name="connsiteX92" fmla="*/ 152400 w 4359442"/>
              <a:gd name="connsiteY92" fmla="*/ 128337 h 2999874"/>
              <a:gd name="connsiteX93" fmla="*/ 240631 w 4359442"/>
              <a:gd name="connsiteY93" fmla="*/ 108285 h 2999874"/>
              <a:gd name="connsiteX94" fmla="*/ 280737 w 4359442"/>
              <a:gd name="connsiteY94" fmla="*/ 132348 h 2999874"/>
              <a:gd name="connsiteX95" fmla="*/ 316831 w 4359442"/>
              <a:gd name="connsiteY95" fmla="*/ 160422 h 2999874"/>
              <a:gd name="connsiteX96" fmla="*/ 304800 w 4359442"/>
              <a:gd name="connsiteY96" fmla="*/ 204537 h 2999874"/>
              <a:gd name="connsiteX97" fmla="*/ 368968 w 4359442"/>
              <a:gd name="connsiteY97" fmla="*/ 220579 h 2999874"/>
              <a:gd name="connsiteX98" fmla="*/ 441158 w 4359442"/>
              <a:gd name="connsiteY98" fmla="*/ 224590 h 2999874"/>
              <a:gd name="connsiteX99" fmla="*/ 497305 w 4359442"/>
              <a:gd name="connsiteY99" fmla="*/ 184485 h 2999874"/>
              <a:gd name="connsiteX100" fmla="*/ 569495 w 4359442"/>
              <a:gd name="connsiteY100" fmla="*/ 220579 h 2999874"/>
              <a:gd name="connsiteX101" fmla="*/ 509337 w 4359442"/>
              <a:gd name="connsiteY101" fmla="*/ 381000 h 2999874"/>
              <a:gd name="connsiteX102" fmla="*/ 553452 w 4359442"/>
              <a:gd name="connsiteY102" fmla="*/ 421106 h 2999874"/>
              <a:gd name="connsiteX103" fmla="*/ 453189 w 4359442"/>
              <a:gd name="connsiteY103" fmla="*/ 429127 h 2999874"/>
              <a:gd name="connsiteX104" fmla="*/ 429126 w 4359442"/>
              <a:gd name="connsiteY104" fmla="*/ 477253 h 2999874"/>
              <a:gd name="connsiteX105" fmla="*/ 453189 w 4359442"/>
              <a:gd name="connsiteY105" fmla="*/ 517358 h 2999874"/>
              <a:gd name="connsiteX106" fmla="*/ 429126 w 4359442"/>
              <a:gd name="connsiteY106" fmla="*/ 625643 h 2999874"/>
              <a:gd name="connsiteX107" fmla="*/ 352926 w 4359442"/>
              <a:gd name="connsiteY107" fmla="*/ 573506 h 2999874"/>
              <a:gd name="connsiteX108" fmla="*/ 332874 w 4359442"/>
              <a:gd name="connsiteY108" fmla="*/ 529390 h 2999874"/>
              <a:gd name="connsiteX109" fmla="*/ 276726 w 4359442"/>
              <a:gd name="connsiteY109" fmla="*/ 521369 h 2999874"/>
              <a:gd name="connsiteX110" fmla="*/ 200526 w 4359442"/>
              <a:gd name="connsiteY110" fmla="*/ 549443 h 2999874"/>
              <a:gd name="connsiteX111" fmla="*/ 80210 w 4359442"/>
              <a:gd name="connsiteY111" fmla="*/ 433137 h 2999874"/>
              <a:gd name="connsiteX112" fmla="*/ 56147 w 4359442"/>
              <a:gd name="connsiteY112" fmla="*/ 449179 h 2999874"/>
              <a:gd name="connsiteX113" fmla="*/ 64168 w 4359442"/>
              <a:gd name="connsiteY113" fmla="*/ 537411 h 2999874"/>
              <a:gd name="connsiteX114" fmla="*/ 0 w 4359442"/>
              <a:gd name="connsiteY114" fmla="*/ 673769 h 2999874"/>
              <a:gd name="connsiteX0" fmla="*/ 562091 w 4303295"/>
              <a:gd name="connsiteY0" fmla="*/ 474683 h 2999874"/>
              <a:gd name="connsiteX1" fmla="*/ 556846 w 4303295"/>
              <a:gd name="connsiteY1" fmla="*/ 612685 h 2999874"/>
              <a:gd name="connsiteX2" fmla="*/ 645079 w 4303295"/>
              <a:gd name="connsiteY2" fmla="*/ 719530 h 2999874"/>
              <a:gd name="connsiteX3" fmla="*/ 678602 w 4303295"/>
              <a:gd name="connsiteY3" fmla="*/ 896507 h 2999874"/>
              <a:gd name="connsiteX4" fmla="*/ 597569 w 4303295"/>
              <a:gd name="connsiteY4" fmla="*/ 1151022 h 2999874"/>
              <a:gd name="connsiteX5" fmla="*/ 625642 w 4303295"/>
              <a:gd name="connsiteY5" fmla="*/ 1163053 h 2999874"/>
              <a:gd name="connsiteX6" fmla="*/ 762000 w 4303295"/>
              <a:gd name="connsiteY6" fmla="*/ 1171074 h 2999874"/>
              <a:gd name="connsiteX7" fmla="*/ 898358 w 4303295"/>
              <a:gd name="connsiteY7" fmla="*/ 1219200 h 2999874"/>
              <a:gd name="connsiteX8" fmla="*/ 962527 w 4303295"/>
              <a:gd name="connsiteY8" fmla="*/ 1271337 h 2999874"/>
              <a:gd name="connsiteX9" fmla="*/ 1058779 w 4303295"/>
              <a:gd name="connsiteY9" fmla="*/ 1311443 h 2999874"/>
              <a:gd name="connsiteX10" fmla="*/ 1171074 w 4303295"/>
              <a:gd name="connsiteY10" fmla="*/ 1331495 h 2999874"/>
              <a:gd name="connsiteX11" fmla="*/ 1223211 w 4303295"/>
              <a:gd name="connsiteY11" fmla="*/ 1335506 h 2999874"/>
              <a:gd name="connsiteX12" fmla="*/ 1291390 w 4303295"/>
              <a:gd name="connsiteY12" fmla="*/ 1375611 h 2999874"/>
              <a:gd name="connsiteX13" fmla="*/ 1303421 w 4303295"/>
              <a:gd name="connsiteY13" fmla="*/ 1331495 h 2999874"/>
              <a:gd name="connsiteX14" fmla="*/ 1239253 w 4303295"/>
              <a:gd name="connsiteY14" fmla="*/ 1279358 h 2999874"/>
              <a:gd name="connsiteX15" fmla="*/ 1239253 w 4303295"/>
              <a:gd name="connsiteY15" fmla="*/ 1179095 h 2999874"/>
              <a:gd name="connsiteX16" fmla="*/ 1239253 w 4303295"/>
              <a:gd name="connsiteY16" fmla="*/ 1070811 h 2999874"/>
              <a:gd name="connsiteX17" fmla="*/ 1403684 w 4303295"/>
              <a:gd name="connsiteY17" fmla="*/ 1026695 h 2999874"/>
              <a:gd name="connsiteX18" fmla="*/ 1491916 w 4303295"/>
              <a:gd name="connsiteY18" fmla="*/ 962527 h 2999874"/>
              <a:gd name="connsiteX19" fmla="*/ 1552074 w 4303295"/>
              <a:gd name="connsiteY19" fmla="*/ 970548 h 2999874"/>
              <a:gd name="connsiteX20" fmla="*/ 1572127 w 4303295"/>
              <a:gd name="connsiteY20" fmla="*/ 946485 h 2999874"/>
              <a:gd name="connsiteX21" fmla="*/ 1564105 w 4303295"/>
              <a:gd name="connsiteY21" fmla="*/ 886327 h 2999874"/>
              <a:gd name="connsiteX22" fmla="*/ 1684421 w 4303295"/>
              <a:gd name="connsiteY22" fmla="*/ 906379 h 2999874"/>
              <a:gd name="connsiteX23" fmla="*/ 1696453 w 4303295"/>
              <a:gd name="connsiteY23" fmla="*/ 946485 h 2999874"/>
              <a:gd name="connsiteX24" fmla="*/ 1768642 w 4303295"/>
              <a:gd name="connsiteY24" fmla="*/ 882316 h 2999874"/>
              <a:gd name="connsiteX25" fmla="*/ 1840832 w 4303295"/>
              <a:gd name="connsiteY25" fmla="*/ 938464 h 2999874"/>
              <a:gd name="connsiteX26" fmla="*/ 1804737 w 4303295"/>
              <a:gd name="connsiteY26" fmla="*/ 1002632 h 2999874"/>
              <a:gd name="connsiteX27" fmla="*/ 1764632 w 4303295"/>
              <a:gd name="connsiteY27" fmla="*/ 1050758 h 2999874"/>
              <a:gd name="connsiteX28" fmla="*/ 1760621 w 4303295"/>
              <a:gd name="connsiteY28" fmla="*/ 1143000 h 2999874"/>
              <a:gd name="connsiteX29" fmla="*/ 1792705 w 4303295"/>
              <a:gd name="connsiteY29" fmla="*/ 1215190 h 2999874"/>
              <a:gd name="connsiteX30" fmla="*/ 1824790 w 4303295"/>
              <a:gd name="connsiteY30" fmla="*/ 1311443 h 2999874"/>
              <a:gd name="connsiteX31" fmla="*/ 1884948 w 4303295"/>
              <a:gd name="connsiteY31" fmla="*/ 1375611 h 2999874"/>
              <a:gd name="connsiteX32" fmla="*/ 1892969 w 4303295"/>
              <a:gd name="connsiteY32" fmla="*/ 1435769 h 2999874"/>
              <a:gd name="connsiteX33" fmla="*/ 1937084 w 4303295"/>
              <a:gd name="connsiteY33" fmla="*/ 1431758 h 2999874"/>
              <a:gd name="connsiteX34" fmla="*/ 2005263 w 4303295"/>
              <a:gd name="connsiteY34" fmla="*/ 1319464 h 2999874"/>
              <a:gd name="connsiteX35" fmla="*/ 2049379 w 4303295"/>
              <a:gd name="connsiteY35" fmla="*/ 1187116 h 2999874"/>
              <a:gd name="connsiteX36" fmla="*/ 2085474 w 4303295"/>
              <a:gd name="connsiteY36" fmla="*/ 1130969 h 2999874"/>
              <a:gd name="connsiteX37" fmla="*/ 2165684 w 4303295"/>
              <a:gd name="connsiteY37" fmla="*/ 1179095 h 2999874"/>
              <a:gd name="connsiteX38" fmla="*/ 2249905 w 4303295"/>
              <a:gd name="connsiteY38" fmla="*/ 1251285 h 2999874"/>
              <a:gd name="connsiteX39" fmla="*/ 2310063 w 4303295"/>
              <a:gd name="connsiteY39" fmla="*/ 1295400 h 2999874"/>
              <a:gd name="connsiteX40" fmla="*/ 2314074 w 4303295"/>
              <a:gd name="connsiteY40" fmla="*/ 1375611 h 2999874"/>
              <a:gd name="connsiteX41" fmla="*/ 2314074 w 4303295"/>
              <a:gd name="connsiteY41" fmla="*/ 1419727 h 2999874"/>
              <a:gd name="connsiteX42" fmla="*/ 2334127 w 4303295"/>
              <a:gd name="connsiteY42" fmla="*/ 1507958 h 2999874"/>
              <a:gd name="connsiteX43" fmla="*/ 2450432 w 4303295"/>
              <a:gd name="connsiteY43" fmla="*/ 1628274 h 2999874"/>
              <a:gd name="connsiteX44" fmla="*/ 2566737 w 4303295"/>
              <a:gd name="connsiteY44" fmla="*/ 1716506 h 2999874"/>
              <a:gd name="connsiteX45" fmla="*/ 2486527 w 4303295"/>
              <a:gd name="connsiteY45" fmla="*/ 1716506 h 2999874"/>
              <a:gd name="connsiteX46" fmla="*/ 2458453 w 4303295"/>
              <a:gd name="connsiteY46" fmla="*/ 1736558 h 2999874"/>
              <a:gd name="connsiteX47" fmla="*/ 2438400 w 4303295"/>
              <a:gd name="connsiteY47" fmla="*/ 1764632 h 2999874"/>
              <a:gd name="connsiteX48" fmla="*/ 2474495 w 4303295"/>
              <a:gd name="connsiteY48" fmla="*/ 1828800 h 2999874"/>
              <a:gd name="connsiteX49" fmla="*/ 2578769 w 4303295"/>
              <a:gd name="connsiteY49" fmla="*/ 1925053 h 2999874"/>
              <a:gd name="connsiteX50" fmla="*/ 2610853 w 4303295"/>
              <a:gd name="connsiteY50" fmla="*/ 1921043 h 2999874"/>
              <a:gd name="connsiteX51" fmla="*/ 2699084 w 4303295"/>
              <a:gd name="connsiteY51" fmla="*/ 2021306 h 2999874"/>
              <a:gd name="connsiteX52" fmla="*/ 2775284 w 4303295"/>
              <a:gd name="connsiteY52" fmla="*/ 2029327 h 2999874"/>
              <a:gd name="connsiteX53" fmla="*/ 2799348 w 4303295"/>
              <a:gd name="connsiteY53" fmla="*/ 2109537 h 2999874"/>
              <a:gd name="connsiteX54" fmla="*/ 2843463 w 4303295"/>
              <a:gd name="connsiteY54" fmla="*/ 2149643 h 2999874"/>
              <a:gd name="connsiteX55" fmla="*/ 2979821 w 4303295"/>
              <a:gd name="connsiteY55" fmla="*/ 2149643 h 2999874"/>
              <a:gd name="connsiteX56" fmla="*/ 3023937 w 4303295"/>
              <a:gd name="connsiteY56" fmla="*/ 2129590 h 2999874"/>
              <a:gd name="connsiteX57" fmla="*/ 3140242 w 4303295"/>
              <a:gd name="connsiteY57" fmla="*/ 2181727 h 2999874"/>
              <a:gd name="connsiteX58" fmla="*/ 3228474 w 4303295"/>
              <a:gd name="connsiteY58" fmla="*/ 2193758 h 2999874"/>
              <a:gd name="connsiteX59" fmla="*/ 3316705 w 4303295"/>
              <a:gd name="connsiteY59" fmla="*/ 2290011 h 2999874"/>
              <a:gd name="connsiteX60" fmla="*/ 3376863 w 4303295"/>
              <a:gd name="connsiteY60" fmla="*/ 2330116 h 2999874"/>
              <a:gd name="connsiteX61" fmla="*/ 3517232 w 4303295"/>
              <a:gd name="connsiteY61" fmla="*/ 2414337 h 2999874"/>
              <a:gd name="connsiteX62" fmla="*/ 3557337 w 4303295"/>
              <a:gd name="connsiteY62" fmla="*/ 2466474 h 2999874"/>
              <a:gd name="connsiteX63" fmla="*/ 3497179 w 4303295"/>
              <a:gd name="connsiteY63" fmla="*/ 2450432 h 2999874"/>
              <a:gd name="connsiteX64" fmla="*/ 3420979 w 4303295"/>
              <a:gd name="connsiteY64" fmla="*/ 2418348 h 2999874"/>
              <a:gd name="connsiteX65" fmla="*/ 3352800 w 4303295"/>
              <a:gd name="connsiteY65" fmla="*/ 2390274 h 2999874"/>
              <a:gd name="connsiteX66" fmla="*/ 3296653 w 4303295"/>
              <a:gd name="connsiteY66" fmla="*/ 2394285 h 2999874"/>
              <a:gd name="connsiteX67" fmla="*/ 3280611 w 4303295"/>
              <a:gd name="connsiteY67" fmla="*/ 2418348 h 2999874"/>
              <a:gd name="connsiteX68" fmla="*/ 3208421 w 4303295"/>
              <a:gd name="connsiteY68" fmla="*/ 2434390 h 2999874"/>
              <a:gd name="connsiteX69" fmla="*/ 3140242 w 4303295"/>
              <a:gd name="connsiteY69" fmla="*/ 2426369 h 2999874"/>
              <a:gd name="connsiteX70" fmla="*/ 3128211 w 4303295"/>
              <a:gd name="connsiteY70" fmla="*/ 2462464 h 2999874"/>
              <a:gd name="connsiteX71" fmla="*/ 3184358 w 4303295"/>
              <a:gd name="connsiteY71" fmla="*/ 2486527 h 2999874"/>
              <a:gd name="connsiteX72" fmla="*/ 3356811 w 4303295"/>
              <a:gd name="connsiteY72" fmla="*/ 2462464 h 2999874"/>
              <a:gd name="connsiteX73" fmla="*/ 3356811 w 4303295"/>
              <a:gd name="connsiteY73" fmla="*/ 2438400 h 2999874"/>
              <a:gd name="connsiteX74" fmla="*/ 3449053 w 4303295"/>
              <a:gd name="connsiteY74" fmla="*/ 2466474 h 2999874"/>
              <a:gd name="connsiteX75" fmla="*/ 3585411 w 4303295"/>
              <a:gd name="connsiteY75" fmla="*/ 2518611 h 2999874"/>
              <a:gd name="connsiteX76" fmla="*/ 3641558 w 4303295"/>
              <a:gd name="connsiteY76" fmla="*/ 2522622 h 2999874"/>
              <a:gd name="connsiteX77" fmla="*/ 3717758 w 4303295"/>
              <a:gd name="connsiteY77" fmla="*/ 2570748 h 2999874"/>
              <a:gd name="connsiteX78" fmla="*/ 3882190 w 4303295"/>
              <a:gd name="connsiteY78" fmla="*/ 2687053 h 2999874"/>
              <a:gd name="connsiteX79" fmla="*/ 3938337 w 4303295"/>
              <a:gd name="connsiteY79" fmla="*/ 2731169 h 2999874"/>
              <a:gd name="connsiteX80" fmla="*/ 3986463 w 4303295"/>
              <a:gd name="connsiteY80" fmla="*/ 2731169 h 2999874"/>
              <a:gd name="connsiteX81" fmla="*/ 4042611 w 4303295"/>
              <a:gd name="connsiteY81" fmla="*/ 2763253 h 2999874"/>
              <a:gd name="connsiteX82" fmla="*/ 4070684 w 4303295"/>
              <a:gd name="connsiteY82" fmla="*/ 2791327 h 2999874"/>
              <a:gd name="connsiteX83" fmla="*/ 4110790 w 4303295"/>
              <a:gd name="connsiteY83" fmla="*/ 2783306 h 2999874"/>
              <a:gd name="connsiteX84" fmla="*/ 4126832 w 4303295"/>
              <a:gd name="connsiteY84" fmla="*/ 2803358 h 2999874"/>
              <a:gd name="connsiteX85" fmla="*/ 4170948 w 4303295"/>
              <a:gd name="connsiteY85" fmla="*/ 2863516 h 2999874"/>
              <a:gd name="connsiteX86" fmla="*/ 4239127 w 4303295"/>
              <a:gd name="connsiteY86" fmla="*/ 2967790 h 2999874"/>
              <a:gd name="connsiteX87" fmla="*/ 4275221 w 4303295"/>
              <a:gd name="connsiteY87" fmla="*/ 2999874 h 2999874"/>
              <a:gd name="connsiteX88" fmla="*/ 4303295 w 4303295"/>
              <a:gd name="connsiteY88" fmla="*/ 2991853 h 2999874"/>
              <a:gd name="connsiteX89" fmla="*/ 4279232 w 4303295"/>
              <a:gd name="connsiteY89" fmla="*/ 0 h 2999874"/>
              <a:gd name="connsiteX90" fmla="*/ 104274 w 4303295"/>
              <a:gd name="connsiteY90" fmla="*/ 4011 h 2999874"/>
              <a:gd name="connsiteX91" fmla="*/ 116305 w 4303295"/>
              <a:gd name="connsiteY91" fmla="*/ 72190 h 2999874"/>
              <a:gd name="connsiteX92" fmla="*/ 96253 w 4303295"/>
              <a:gd name="connsiteY92" fmla="*/ 128337 h 2999874"/>
              <a:gd name="connsiteX93" fmla="*/ 184484 w 4303295"/>
              <a:gd name="connsiteY93" fmla="*/ 108285 h 2999874"/>
              <a:gd name="connsiteX94" fmla="*/ 224590 w 4303295"/>
              <a:gd name="connsiteY94" fmla="*/ 132348 h 2999874"/>
              <a:gd name="connsiteX95" fmla="*/ 260684 w 4303295"/>
              <a:gd name="connsiteY95" fmla="*/ 160422 h 2999874"/>
              <a:gd name="connsiteX96" fmla="*/ 248653 w 4303295"/>
              <a:gd name="connsiteY96" fmla="*/ 204537 h 2999874"/>
              <a:gd name="connsiteX97" fmla="*/ 312821 w 4303295"/>
              <a:gd name="connsiteY97" fmla="*/ 220579 h 2999874"/>
              <a:gd name="connsiteX98" fmla="*/ 385011 w 4303295"/>
              <a:gd name="connsiteY98" fmla="*/ 224590 h 2999874"/>
              <a:gd name="connsiteX99" fmla="*/ 441158 w 4303295"/>
              <a:gd name="connsiteY99" fmla="*/ 184485 h 2999874"/>
              <a:gd name="connsiteX100" fmla="*/ 513348 w 4303295"/>
              <a:gd name="connsiteY100" fmla="*/ 220579 h 2999874"/>
              <a:gd name="connsiteX101" fmla="*/ 453190 w 4303295"/>
              <a:gd name="connsiteY101" fmla="*/ 381000 h 2999874"/>
              <a:gd name="connsiteX102" fmla="*/ 497305 w 4303295"/>
              <a:gd name="connsiteY102" fmla="*/ 421106 h 2999874"/>
              <a:gd name="connsiteX103" fmla="*/ 397042 w 4303295"/>
              <a:gd name="connsiteY103" fmla="*/ 429127 h 2999874"/>
              <a:gd name="connsiteX104" fmla="*/ 372979 w 4303295"/>
              <a:gd name="connsiteY104" fmla="*/ 477253 h 2999874"/>
              <a:gd name="connsiteX105" fmla="*/ 397042 w 4303295"/>
              <a:gd name="connsiteY105" fmla="*/ 517358 h 2999874"/>
              <a:gd name="connsiteX106" fmla="*/ 372979 w 4303295"/>
              <a:gd name="connsiteY106" fmla="*/ 625643 h 2999874"/>
              <a:gd name="connsiteX107" fmla="*/ 296779 w 4303295"/>
              <a:gd name="connsiteY107" fmla="*/ 573506 h 2999874"/>
              <a:gd name="connsiteX108" fmla="*/ 276727 w 4303295"/>
              <a:gd name="connsiteY108" fmla="*/ 529390 h 2999874"/>
              <a:gd name="connsiteX109" fmla="*/ 220579 w 4303295"/>
              <a:gd name="connsiteY109" fmla="*/ 521369 h 2999874"/>
              <a:gd name="connsiteX110" fmla="*/ 144379 w 4303295"/>
              <a:gd name="connsiteY110" fmla="*/ 549443 h 2999874"/>
              <a:gd name="connsiteX111" fmla="*/ 24063 w 4303295"/>
              <a:gd name="connsiteY111" fmla="*/ 433137 h 2999874"/>
              <a:gd name="connsiteX112" fmla="*/ 0 w 4303295"/>
              <a:gd name="connsiteY112" fmla="*/ 449179 h 2999874"/>
              <a:gd name="connsiteX113" fmla="*/ 8021 w 4303295"/>
              <a:gd name="connsiteY113" fmla="*/ 537411 h 2999874"/>
              <a:gd name="connsiteX0" fmla="*/ 562091 w 4303295"/>
              <a:gd name="connsiteY0" fmla="*/ 474683 h 2999874"/>
              <a:gd name="connsiteX1" fmla="*/ 556846 w 4303295"/>
              <a:gd name="connsiteY1" fmla="*/ 612685 h 2999874"/>
              <a:gd name="connsiteX2" fmla="*/ 645079 w 4303295"/>
              <a:gd name="connsiteY2" fmla="*/ 719530 h 2999874"/>
              <a:gd name="connsiteX3" fmla="*/ 678602 w 4303295"/>
              <a:gd name="connsiteY3" fmla="*/ 896507 h 2999874"/>
              <a:gd name="connsiteX4" fmla="*/ 597569 w 4303295"/>
              <a:gd name="connsiteY4" fmla="*/ 1151022 h 2999874"/>
              <a:gd name="connsiteX5" fmla="*/ 625642 w 4303295"/>
              <a:gd name="connsiteY5" fmla="*/ 1163053 h 2999874"/>
              <a:gd name="connsiteX6" fmla="*/ 762000 w 4303295"/>
              <a:gd name="connsiteY6" fmla="*/ 1171074 h 2999874"/>
              <a:gd name="connsiteX7" fmla="*/ 898358 w 4303295"/>
              <a:gd name="connsiteY7" fmla="*/ 1219200 h 2999874"/>
              <a:gd name="connsiteX8" fmla="*/ 962527 w 4303295"/>
              <a:gd name="connsiteY8" fmla="*/ 1271337 h 2999874"/>
              <a:gd name="connsiteX9" fmla="*/ 1058779 w 4303295"/>
              <a:gd name="connsiteY9" fmla="*/ 1311443 h 2999874"/>
              <a:gd name="connsiteX10" fmla="*/ 1171074 w 4303295"/>
              <a:gd name="connsiteY10" fmla="*/ 1331495 h 2999874"/>
              <a:gd name="connsiteX11" fmla="*/ 1223211 w 4303295"/>
              <a:gd name="connsiteY11" fmla="*/ 1335506 h 2999874"/>
              <a:gd name="connsiteX12" fmla="*/ 1291390 w 4303295"/>
              <a:gd name="connsiteY12" fmla="*/ 1375611 h 2999874"/>
              <a:gd name="connsiteX13" fmla="*/ 1303421 w 4303295"/>
              <a:gd name="connsiteY13" fmla="*/ 1331495 h 2999874"/>
              <a:gd name="connsiteX14" fmla="*/ 1239253 w 4303295"/>
              <a:gd name="connsiteY14" fmla="*/ 1279358 h 2999874"/>
              <a:gd name="connsiteX15" fmla="*/ 1239253 w 4303295"/>
              <a:gd name="connsiteY15" fmla="*/ 1179095 h 2999874"/>
              <a:gd name="connsiteX16" fmla="*/ 1239253 w 4303295"/>
              <a:gd name="connsiteY16" fmla="*/ 1070811 h 2999874"/>
              <a:gd name="connsiteX17" fmla="*/ 1403684 w 4303295"/>
              <a:gd name="connsiteY17" fmla="*/ 1026695 h 2999874"/>
              <a:gd name="connsiteX18" fmla="*/ 1491916 w 4303295"/>
              <a:gd name="connsiteY18" fmla="*/ 962527 h 2999874"/>
              <a:gd name="connsiteX19" fmla="*/ 1552074 w 4303295"/>
              <a:gd name="connsiteY19" fmla="*/ 970548 h 2999874"/>
              <a:gd name="connsiteX20" fmla="*/ 1572127 w 4303295"/>
              <a:gd name="connsiteY20" fmla="*/ 946485 h 2999874"/>
              <a:gd name="connsiteX21" fmla="*/ 1564105 w 4303295"/>
              <a:gd name="connsiteY21" fmla="*/ 886327 h 2999874"/>
              <a:gd name="connsiteX22" fmla="*/ 1684421 w 4303295"/>
              <a:gd name="connsiteY22" fmla="*/ 906379 h 2999874"/>
              <a:gd name="connsiteX23" fmla="*/ 1696453 w 4303295"/>
              <a:gd name="connsiteY23" fmla="*/ 946485 h 2999874"/>
              <a:gd name="connsiteX24" fmla="*/ 1768642 w 4303295"/>
              <a:gd name="connsiteY24" fmla="*/ 882316 h 2999874"/>
              <a:gd name="connsiteX25" fmla="*/ 1840832 w 4303295"/>
              <a:gd name="connsiteY25" fmla="*/ 938464 h 2999874"/>
              <a:gd name="connsiteX26" fmla="*/ 1804737 w 4303295"/>
              <a:gd name="connsiteY26" fmla="*/ 1002632 h 2999874"/>
              <a:gd name="connsiteX27" fmla="*/ 1764632 w 4303295"/>
              <a:gd name="connsiteY27" fmla="*/ 1050758 h 2999874"/>
              <a:gd name="connsiteX28" fmla="*/ 1760621 w 4303295"/>
              <a:gd name="connsiteY28" fmla="*/ 1143000 h 2999874"/>
              <a:gd name="connsiteX29" fmla="*/ 1792705 w 4303295"/>
              <a:gd name="connsiteY29" fmla="*/ 1215190 h 2999874"/>
              <a:gd name="connsiteX30" fmla="*/ 1824790 w 4303295"/>
              <a:gd name="connsiteY30" fmla="*/ 1311443 h 2999874"/>
              <a:gd name="connsiteX31" fmla="*/ 1884948 w 4303295"/>
              <a:gd name="connsiteY31" fmla="*/ 1375611 h 2999874"/>
              <a:gd name="connsiteX32" fmla="*/ 1892969 w 4303295"/>
              <a:gd name="connsiteY32" fmla="*/ 1435769 h 2999874"/>
              <a:gd name="connsiteX33" fmla="*/ 1937084 w 4303295"/>
              <a:gd name="connsiteY33" fmla="*/ 1431758 h 2999874"/>
              <a:gd name="connsiteX34" fmla="*/ 2005263 w 4303295"/>
              <a:gd name="connsiteY34" fmla="*/ 1319464 h 2999874"/>
              <a:gd name="connsiteX35" fmla="*/ 2049379 w 4303295"/>
              <a:gd name="connsiteY35" fmla="*/ 1187116 h 2999874"/>
              <a:gd name="connsiteX36" fmla="*/ 2085474 w 4303295"/>
              <a:gd name="connsiteY36" fmla="*/ 1130969 h 2999874"/>
              <a:gd name="connsiteX37" fmla="*/ 2165684 w 4303295"/>
              <a:gd name="connsiteY37" fmla="*/ 1179095 h 2999874"/>
              <a:gd name="connsiteX38" fmla="*/ 2249905 w 4303295"/>
              <a:gd name="connsiteY38" fmla="*/ 1251285 h 2999874"/>
              <a:gd name="connsiteX39" fmla="*/ 2310063 w 4303295"/>
              <a:gd name="connsiteY39" fmla="*/ 1295400 h 2999874"/>
              <a:gd name="connsiteX40" fmla="*/ 2314074 w 4303295"/>
              <a:gd name="connsiteY40" fmla="*/ 1375611 h 2999874"/>
              <a:gd name="connsiteX41" fmla="*/ 2314074 w 4303295"/>
              <a:gd name="connsiteY41" fmla="*/ 1419727 h 2999874"/>
              <a:gd name="connsiteX42" fmla="*/ 2334127 w 4303295"/>
              <a:gd name="connsiteY42" fmla="*/ 1507958 h 2999874"/>
              <a:gd name="connsiteX43" fmla="*/ 2450432 w 4303295"/>
              <a:gd name="connsiteY43" fmla="*/ 1628274 h 2999874"/>
              <a:gd name="connsiteX44" fmla="*/ 2566737 w 4303295"/>
              <a:gd name="connsiteY44" fmla="*/ 1716506 h 2999874"/>
              <a:gd name="connsiteX45" fmla="*/ 2486527 w 4303295"/>
              <a:gd name="connsiteY45" fmla="*/ 1716506 h 2999874"/>
              <a:gd name="connsiteX46" fmla="*/ 2458453 w 4303295"/>
              <a:gd name="connsiteY46" fmla="*/ 1736558 h 2999874"/>
              <a:gd name="connsiteX47" fmla="*/ 2438400 w 4303295"/>
              <a:gd name="connsiteY47" fmla="*/ 1764632 h 2999874"/>
              <a:gd name="connsiteX48" fmla="*/ 2474495 w 4303295"/>
              <a:gd name="connsiteY48" fmla="*/ 1828800 h 2999874"/>
              <a:gd name="connsiteX49" fmla="*/ 2578769 w 4303295"/>
              <a:gd name="connsiteY49" fmla="*/ 1925053 h 2999874"/>
              <a:gd name="connsiteX50" fmla="*/ 2610853 w 4303295"/>
              <a:gd name="connsiteY50" fmla="*/ 1921043 h 2999874"/>
              <a:gd name="connsiteX51" fmla="*/ 2699084 w 4303295"/>
              <a:gd name="connsiteY51" fmla="*/ 2021306 h 2999874"/>
              <a:gd name="connsiteX52" fmla="*/ 2775284 w 4303295"/>
              <a:gd name="connsiteY52" fmla="*/ 2029327 h 2999874"/>
              <a:gd name="connsiteX53" fmla="*/ 2799348 w 4303295"/>
              <a:gd name="connsiteY53" fmla="*/ 2109537 h 2999874"/>
              <a:gd name="connsiteX54" fmla="*/ 2843463 w 4303295"/>
              <a:gd name="connsiteY54" fmla="*/ 2149643 h 2999874"/>
              <a:gd name="connsiteX55" fmla="*/ 2979821 w 4303295"/>
              <a:gd name="connsiteY55" fmla="*/ 2149643 h 2999874"/>
              <a:gd name="connsiteX56" fmla="*/ 3023937 w 4303295"/>
              <a:gd name="connsiteY56" fmla="*/ 2129590 h 2999874"/>
              <a:gd name="connsiteX57" fmla="*/ 3140242 w 4303295"/>
              <a:gd name="connsiteY57" fmla="*/ 2181727 h 2999874"/>
              <a:gd name="connsiteX58" fmla="*/ 3228474 w 4303295"/>
              <a:gd name="connsiteY58" fmla="*/ 2193758 h 2999874"/>
              <a:gd name="connsiteX59" fmla="*/ 3316705 w 4303295"/>
              <a:gd name="connsiteY59" fmla="*/ 2290011 h 2999874"/>
              <a:gd name="connsiteX60" fmla="*/ 3376863 w 4303295"/>
              <a:gd name="connsiteY60" fmla="*/ 2330116 h 2999874"/>
              <a:gd name="connsiteX61" fmla="*/ 3517232 w 4303295"/>
              <a:gd name="connsiteY61" fmla="*/ 2414337 h 2999874"/>
              <a:gd name="connsiteX62" fmla="*/ 3557337 w 4303295"/>
              <a:gd name="connsiteY62" fmla="*/ 2466474 h 2999874"/>
              <a:gd name="connsiteX63" fmla="*/ 3497179 w 4303295"/>
              <a:gd name="connsiteY63" fmla="*/ 2450432 h 2999874"/>
              <a:gd name="connsiteX64" fmla="*/ 3420979 w 4303295"/>
              <a:gd name="connsiteY64" fmla="*/ 2418348 h 2999874"/>
              <a:gd name="connsiteX65" fmla="*/ 3352800 w 4303295"/>
              <a:gd name="connsiteY65" fmla="*/ 2390274 h 2999874"/>
              <a:gd name="connsiteX66" fmla="*/ 3296653 w 4303295"/>
              <a:gd name="connsiteY66" fmla="*/ 2394285 h 2999874"/>
              <a:gd name="connsiteX67" fmla="*/ 3280611 w 4303295"/>
              <a:gd name="connsiteY67" fmla="*/ 2418348 h 2999874"/>
              <a:gd name="connsiteX68" fmla="*/ 3208421 w 4303295"/>
              <a:gd name="connsiteY68" fmla="*/ 2434390 h 2999874"/>
              <a:gd name="connsiteX69" fmla="*/ 3140242 w 4303295"/>
              <a:gd name="connsiteY69" fmla="*/ 2426369 h 2999874"/>
              <a:gd name="connsiteX70" fmla="*/ 3128211 w 4303295"/>
              <a:gd name="connsiteY70" fmla="*/ 2462464 h 2999874"/>
              <a:gd name="connsiteX71" fmla="*/ 3184358 w 4303295"/>
              <a:gd name="connsiteY71" fmla="*/ 2486527 h 2999874"/>
              <a:gd name="connsiteX72" fmla="*/ 3356811 w 4303295"/>
              <a:gd name="connsiteY72" fmla="*/ 2462464 h 2999874"/>
              <a:gd name="connsiteX73" fmla="*/ 3356811 w 4303295"/>
              <a:gd name="connsiteY73" fmla="*/ 2438400 h 2999874"/>
              <a:gd name="connsiteX74" fmla="*/ 3449053 w 4303295"/>
              <a:gd name="connsiteY74" fmla="*/ 2466474 h 2999874"/>
              <a:gd name="connsiteX75" fmla="*/ 3585411 w 4303295"/>
              <a:gd name="connsiteY75" fmla="*/ 2518611 h 2999874"/>
              <a:gd name="connsiteX76" fmla="*/ 3641558 w 4303295"/>
              <a:gd name="connsiteY76" fmla="*/ 2522622 h 2999874"/>
              <a:gd name="connsiteX77" fmla="*/ 3717758 w 4303295"/>
              <a:gd name="connsiteY77" fmla="*/ 2570748 h 2999874"/>
              <a:gd name="connsiteX78" fmla="*/ 3882190 w 4303295"/>
              <a:gd name="connsiteY78" fmla="*/ 2687053 h 2999874"/>
              <a:gd name="connsiteX79" fmla="*/ 3938337 w 4303295"/>
              <a:gd name="connsiteY79" fmla="*/ 2731169 h 2999874"/>
              <a:gd name="connsiteX80" fmla="*/ 3986463 w 4303295"/>
              <a:gd name="connsiteY80" fmla="*/ 2731169 h 2999874"/>
              <a:gd name="connsiteX81" fmla="*/ 4042611 w 4303295"/>
              <a:gd name="connsiteY81" fmla="*/ 2763253 h 2999874"/>
              <a:gd name="connsiteX82" fmla="*/ 4070684 w 4303295"/>
              <a:gd name="connsiteY82" fmla="*/ 2791327 h 2999874"/>
              <a:gd name="connsiteX83" fmla="*/ 4110790 w 4303295"/>
              <a:gd name="connsiteY83" fmla="*/ 2783306 h 2999874"/>
              <a:gd name="connsiteX84" fmla="*/ 4126832 w 4303295"/>
              <a:gd name="connsiteY84" fmla="*/ 2803358 h 2999874"/>
              <a:gd name="connsiteX85" fmla="*/ 4170948 w 4303295"/>
              <a:gd name="connsiteY85" fmla="*/ 2863516 h 2999874"/>
              <a:gd name="connsiteX86" fmla="*/ 4239127 w 4303295"/>
              <a:gd name="connsiteY86" fmla="*/ 2967790 h 2999874"/>
              <a:gd name="connsiteX87" fmla="*/ 4275221 w 4303295"/>
              <a:gd name="connsiteY87" fmla="*/ 2999874 h 2999874"/>
              <a:gd name="connsiteX88" fmla="*/ 4303295 w 4303295"/>
              <a:gd name="connsiteY88" fmla="*/ 2991853 h 2999874"/>
              <a:gd name="connsiteX89" fmla="*/ 4279232 w 4303295"/>
              <a:gd name="connsiteY89" fmla="*/ 0 h 2999874"/>
              <a:gd name="connsiteX90" fmla="*/ 104274 w 4303295"/>
              <a:gd name="connsiteY90" fmla="*/ 4011 h 2999874"/>
              <a:gd name="connsiteX91" fmla="*/ 116305 w 4303295"/>
              <a:gd name="connsiteY91" fmla="*/ 72190 h 2999874"/>
              <a:gd name="connsiteX92" fmla="*/ 96253 w 4303295"/>
              <a:gd name="connsiteY92" fmla="*/ 128337 h 2999874"/>
              <a:gd name="connsiteX93" fmla="*/ 184484 w 4303295"/>
              <a:gd name="connsiteY93" fmla="*/ 108285 h 2999874"/>
              <a:gd name="connsiteX94" fmla="*/ 224590 w 4303295"/>
              <a:gd name="connsiteY94" fmla="*/ 132348 h 2999874"/>
              <a:gd name="connsiteX95" fmla="*/ 260684 w 4303295"/>
              <a:gd name="connsiteY95" fmla="*/ 160422 h 2999874"/>
              <a:gd name="connsiteX96" fmla="*/ 248653 w 4303295"/>
              <a:gd name="connsiteY96" fmla="*/ 204537 h 2999874"/>
              <a:gd name="connsiteX97" fmla="*/ 312821 w 4303295"/>
              <a:gd name="connsiteY97" fmla="*/ 220579 h 2999874"/>
              <a:gd name="connsiteX98" fmla="*/ 385011 w 4303295"/>
              <a:gd name="connsiteY98" fmla="*/ 224590 h 2999874"/>
              <a:gd name="connsiteX99" fmla="*/ 441158 w 4303295"/>
              <a:gd name="connsiteY99" fmla="*/ 184485 h 2999874"/>
              <a:gd name="connsiteX100" fmla="*/ 513348 w 4303295"/>
              <a:gd name="connsiteY100" fmla="*/ 220579 h 2999874"/>
              <a:gd name="connsiteX101" fmla="*/ 453190 w 4303295"/>
              <a:gd name="connsiteY101" fmla="*/ 381000 h 2999874"/>
              <a:gd name="connsiteX102" fmla="*/ 497305 w 4303295"/>
              <a:gd name="connsiteY102" fmla="*/ 421106 h 2999874"/>
              <a:gd name="connsiteX103" fmla="*/ 397042 w 4303295"/>
              <a:gd name="connsiteY103" fmla="*/ 429127 h 2999874"/>
              <a:gd name="connsiteX104" fmla="*/ 372979 w 4303295"/>
              <a:gd name="connsiteY104" fmla="*/ 477253 h 2999874"/>
              <a:gd name="connsiteX105" fmla="*/ 397042 w 4303295"/>
              <a:gd name="connsiteY105" fmla="*/ 517358 h 2999874"/>
              <a:gd name="connsiteX106" fmla="*/ 372979 w 4303295"/>
              <a:gd name="connsiteY106" fmla="*/ 625643 h 2999874"/>
              <a:gd name="connsiteX107" fmla="*/ 296779 w 4303295"/>
              <a:gd name="connsiteY107" fmla="*/ 573506 h 2999874"/>
              <a:gd name="connsiteX108" fmla="*/ 276727 w 4303295"/>
              <a:gd name="connsiteY108" fmla="*/ 529390 h 2999874"/>
              <a:gd name="connsiteX109" fmla="*/ 220579 w 4303295"/>
              <a:gd name="connsiteY109" fmla="*/ 521369 h 2999874"/>
              <a:gd name="connsiteX110" fmla="*/ 144379 w 4303295"/>
              <a:gd name="connsiteY110" fmla="*/ 549443 h 2999874"/>
              <a:gd name="connsiteX111" fmla="*/ 24063 w 4303295"/>
              <a:gd name="connsiteY111" fmla="*/ 433137 h 2999874"/>
              <a:gd name="connsiteX112" fmla="*/ 0 w 4303295"/>
              <a:gd name="connsiteY112" fmla="*/ 449179 h 2999874"/>
              <a:gd name="connsiteX0" fmla="*/ 538028 w 4279232"/>
              <a:gd name="connsiteY0" fmla="*/ 474683 h 2999874"/>
              <a:gd name="connsiteX1" fmla="*/ 532783 w 4279232"/>
              <a:gd name="connsiteY1" fmla="*/ 612685 h 2999874"/>
              <a:gd name="connsiteX2" fmla="*/ 621016 w 4279232"/>
              <a:gd name="connsiteY2" fmla="*/ 719530 h 2999874"/>
              <a:gd name="connsiteX3" fmla="*/ 654539 w 4279232"/>
              <a:gd name="connsiteY3" fmla="*/ 896507 h 2999874"/>
              <a:gd name="connsiteX4" fmla="*/ 573506 w 4279232"/>
              <a:gd name="connsiteY4" fmla="*/ 1151022 h 2999874"/>
              <a:gd name="connsiteX5" fmla="*/ 601579 w 4279232"/>
              <a:gd name="connsiteY5" fmla="*/ 1163053 h 2999874"/>
              <a:gd name="connsiteX6" fmla="*/ 737937 w 4279232"/>
              <a:gd name="connsiteY6" fmla="*/ 1171074 h 2999874"/>
              <a:gd name="connsiteX7" fmla="*/ 874295 w 4279232"/>
              <a:gd name="connsiteY7" fmla="*/ 1219200 h 2999874"/>
              <a:gd name="connsiteX8" fmla="*/ 938464 w 4279232"/>
              <a:gd name="connsiteY8" fmla="*/ 1271337 h 2999874"/>
              <a:gd name="connsiteX9" fmla="*/ 1034716 w 4279232"/>
              <a:gd name="connsiteY9" fmla="*/ 1311443 h 2999874"/>
              <a:gd name="connsiteX10" fmla="*/ 1147011 w 4279232"/>
              <a:gd name="connsiteY10" fmla="*/ 1331495 h 2999874"/>
              <a:gd name="connsiteX11" fmla="*/ 1199148 w 4279232"/>
              <a:gd name="connsiteY11" fmla="*/ 1335506 h 2999874"/>
              <a:gd name="connsiteX12" fmla="*/ 1267327 w 4279232"/>
              <a:gd name="connsiteY12" fmla="*/ 1375611 h 2999874"/>
              <a:gd name="connsiteX13" fmla="*/ 1279358 w 4279232"/>
              <a:gd name="connsiteY13" fmla="*/ 1331495 h 2999874"/>
              <a:gd name="connsiteX14" fmla="*/ 1215190 w 4279232"/>
              <a:gd name="connsiteY14" fmla="*/ 1279358 h 2999874"/>
              <a:gd name="connsiteX15" fmla="*/ 1215190 w 4279232"/>
              <a:gd name="connsiteY15" fmla="*/ 1179095 h 2999874"/>
              <a:gd name="connsiteX16" fmla="*/ 1215190 w 4279232"/>
              <a:gd name="connsiteY16" fmla="*/ 1070811 h 2999874"/>
              <a:gd name="connsiteX17" fmla="*/ 1379621 w 4279232"/>
              <a:gd name="connsiteY17" fmla="*/ 1026695 h 2999874"/>
              <a:gd name="connsiteX18" fmla="*/ 1467853 w 4279232"/>
              <a:gd name="connsiteY18" fmla="*/ 962527 h 2999874"/>
              <a:gd name="connsiteX19" fmla="*/ 1528011 w 4279232"/>
              <a:gd name="connsiteY19" fmla="*/ 970548 h 2999874"/>
              <a:gd name="connsiteX20" fmla="*/ 1548064 w 4279232"/>
              <a:gd name="connsiteY20" fmla="*/ 946485 h 2999874"/>
              <a:gd name="connsiteX21" fmla="*/ 1540042 w 4279232"/>
              <a:gd name="connsiteY21" fmla="*/ 886327 h 2999874"/>
              <a:gd name="connsiteX22" fmla="*/ 1660358 w 4279232"/>
              <a:gd name="connsiteY22" fmla="*/ 906379 h 2999874"/>
              <a:gd name="connsiteX23" fmla="*/ 1672390 w 4279232"/>
              <a:gd name="connsiteY23" fmla="*/ 946485 h 2999874"/>
              <a:gd name="connsiteX24" fmla="*/ 1744579 w 4279232"/>
              <a:gd name="connsiteY24" fmla="*/ 882316 h 2999874"/>
              <a:gd name="connsiteX25" fmla="*/ 1816769 w 4279232"/>
              <a:gd name="connsiteY25" fmla="*/ 938464 h 2999874"/>
              <a:gd name="connsiteX26" fmla="*/ 1780674 w 4279232"/>
              <a:gd name="connsiteY26" fmla="*/ 1002632 h 2999874"/>
              <a:gd name="connsiteX27" fmla="*/ 1740569 w 4279232"/>
              <a:gd name="connsiteY27" fmla="*/ 1050758 h 2999874"/>
              <a:gd name="connsiteX28" fmla="*/ 1736558 w 4279232"/>
              <a:gd name="connsiteY28" fmla="*/ 1143000 h 2999874"/>
              <a:gd name="connsiteX29" fmla="*/ 1768642 w 4279232"/>
              <a:gd name="connsiteY29" fmla="*/ 1215190 h 2999874"/>
              <a:gd name="connsiteX30" fmla="*/ 1800727 w 4279232"/>
              <a:gd name="connsiteY30" fmla="*/ 1311443 h 2999874"/>
              <a:gd name="connsiteX31" fmla="*/ 1860885 w 4279232"/>
              <a:gd name="connsiteY31" fmla="*/ 1375611 h 2999874"/>
              <a:gd name="connsiteX32" fmla="*/ 1868906 w 4279232"/>
              <a:gd name="connsiteY32" fmla="*/ 1435769 h 2999874"/>
              <a:gd name="connsiteX33" fmla="*/ 1913021 w 4279232"/>
              <a:gd name="connsiteY33" fmla="*/ 1431758 h 2999874"/>
              <a:gd name="connsiteX34" fmla="*/ 1981200 w 4279232"/>
              <a:gd name="connsiteY34" fmla="*/ 1319464 h 2999874"/>
              <a:gd name="connsiteX35" fmla="*/ 2025316 w 4279232"/>
              <a:gd name="connsiteY35" fmla="*/ 1187116 h 2999874"/>
              <a:gd name="connsiteX36" fmla="*/ 2061411 w 4279232"/>
              <a:gd name="connsiteY36" fmla="*/ 1130969 h 2999874"/>
              <a:gd name="connsiteX37" fmla="*/ 2141621 w 4279232"/>
              <a:gd name="connsiteY37" fmla="*/ 1179095 h 2999874"/>
              <a:gd name="connsiteX38" fmla="*/ 2225842 w 4279232"/>
              <a:gd name="connsiteY38" fmla="*/ 1251285 h 2999874"/>
              <a:gd name="connsiteX39" fmla="*/ 2286000 w 4279232"/>
              <a:gd name="connsiteY39" fmla="*/ 1295400 h 2999874"/>
              <a:gd name="connsiteX40" fmla="*/ 2290011 w 4279232"/>
              <a:gd name="connsiteY40" fmla="*/ 1375611 h 2999874"/>
              <a:gd name="connsiteX41" fmla="*/ 2290011 w 4279232"/>
              <a:gd name="connsiteY41" fmla="*/ 1419727 h 2999874"/>
              <a:gd name="connsiteX42" fmla="*/ 2310064 w 4279232"/>
              <a:gd name="connsiteY42" fmla="*/ 1507958 h 2999874"/>
              <a:gd name="connsiteX43" fmla="*/ 2426369 w 4279232"/>
              <a:gd name="connsiteY43" fmla="*/ 1628274 h 2999874"/>
              <a:gd name="connsiteX44" fmla="*/ 2542674 w 4279232"/>
              <a:gd name="connsiteY44" fmla="*/ 1716506 h 2999874"/>
              <a:gd name="connsiteX45" fmla="*/ 2462464 w 4279232"/>
              <a:gd name="connsiteY45" fmla="*/ 1716506 h 2999874"/>
              <a:gd name="connsiteX46" fmla="*/ 2434390 w 4279232"/>
              <a:gd name="connsiteY46" fmla="*/ 1736558 h 2999874"/>
              <a:gd name="connsiteX47" fmla="*/ 2414337 w 4279232"/>
              <a:gd name="connsiteY47" fmla="*/ 1764632 h 2999874"/>
              <a:gd name="connsiteX48" fmla="*/ 2450432 w 4279232"/>
              <a:gd name="connsiteY48" fmla="*/ 1828800 h 2999874"/>
              <a:gd name="connsiteX49" fmla="*/ 2554706 w 4279232"/>
              <a:gd name="connsiteY49" fmla="*/ 1925053 h 2999874"/>
              <a:gd name="connsiteX50" fmla="*/ 2586790 w 4279232"/>
              <a:gd name="connsiteY50" fmla="*/ 1921043 h 2999874"/>
              <a:gd name="connsiteX51" fmla="*/ 2675021 w 4279232"/>
              <a:gd name="connsiteY51" fmla="*/ 2021306 h 2999874"/>
              <a:gd name="connsiteX52" fmla="*/ 2751221 w 4279232"/>
              <a:gd name="connsiteY52" fmla="*/ 2029327 h 2999874"/>
              <a:gd name="connsiteX53" fmla="*/ 2775285 w 4279232"/>
              <a:gd name="connsiteY53" fmla="*/ 2109537 h 2999874"/>
              <a:gd name="connsiteX54" fmla="*/ 2819400 w 4279232"/>
              <a:gd name="connsiteY54" fmla="*/ 2149643 h 2999874"/>
              <a:gd name="connsiteX55" fmla="*/ 2955758 w 4279232"/>
              <a:gd name="connsiteY55" fmla="*/ 2149643 h 2999874"/>
              <a:gd name="connsiteX56" fmla="*/ 2999874 w 4279232"/>
              <a:gd name="connsiteY56" fmla="*/ 2129590 h 2999874"/>
              <a:gd name="connsiteX57" fmla="*/ 3116179 w 4279232"/>
              <a:gd name="connsiteY57" fmla="*/ 2181727 h 2999874"/>
              <a:gd name="connsiteX58" fmla="*/ 3204411 w 4279232"/>
              <a:gd name="connsiteY58" fmla="*/ 2193758 h 2999874"/>
              <a:gd name="connsiteX59" fmla="*/ 3292642 w 4279232"/>
              <a:gd name="connsiteY59" fmla="*/ 2290011 h 2999874"/>
              <a:gd name="connsiteX60" fmla="*/ 3352800 w 4279232"/>
              <a:gd name="connsiteY60" fmla="*/ 2330116 h 2999874"/>
              <a:gd name="connsiteX61" fmla="*/ 3493169 w 4279232"/>
              <a:gd name="connsiteY61" fmla="*/ 2414337 h 2999874"/>
              <a:gd name="connsiteX62" fmla="*/ 3533274 w 4279232"/>
              <a:gd name="connsiteY62" fmla="*/ 2466474 h 2999874"/>
              <a:gd name="connsiteX63" fmla="*/ 3473116 w 4279232"/>
              <a:gd name="connsiteY63" fmla="*/ 2450432 h 2999874"/>
              <a:gd name="connsiteX64" fmla="*/ 3396916 w 4279232"/>
              <a:gd name="connsiteY64" fmla="*/ 2418348 h 2999874"/>
              <a:gd name="connsiteX65" fmla="*/ 3328737 w 4279232"/>
              <a:gd name="connsiteY65" fmla="*/ 2390274 h 2999874"/>
              <a:gd name="connsiteX66" fmla="*/ 3272590 w 4279232"/>
              <a:gd name="connsiteY66" fmla="*/ 2394285 h 2999874"/>
              <a:gd name="connsiteX67" fmla="*/ 3256548 w 4279232"/>
              <a:gd name="connsiteY67" fmla="*/ 2418348 h 2999874"/>
              <a:gd name="connsiteX68" fmla="*/ 3184358 w 4279232"/>
              <a:gd name="connsiteY68" fmla="*/ 2434390 h 2999874"/>
              <a:gd name="connsiteX69" fmla="*/ 3116179 w 4279232"/>
              <a:gd name="connsiteY69" fmla="*/ 2426369 h 2999874"/>
              <a:gd name="connsiteX70" fmla="*/ 3104148 w 4279232"/>
              <a:gd name="connsiteY70" fmla="*/ 2462464 h 2999874"/>
              <a:gd name="connsiteX71" fmla="*/ 3160295 w 4279232"/>
              <a:gd name="connsiteY71" fmla="*/ 2486527 h 2999874"/>
              <a:gd name="connsiteX72" fmla="*/ 3332748 w 4279232"/>
              <a:gd name="connsiteY72" fmla="*/ 2462464 h 2999874"/>
              <a:gd name="connsiteX73" fmla="*/ 3332748 w 4279232"/>
              <a:gd name="connsiteY73" fmla="*/ 2438400 h 2999874"/>
              <a:gd name="connsiteX74" fmla="*/ 3424990 w 4279232"/>
              <a:gd name="connsiteY74" fmla="*/ 2466474 h 2999874"/>
              <a:gd name="connsiteX75" fmla="*/ 3561348 w 4279232"/>
              <a:gd name="connsiteY75" fmla="*/ 2518611 h 2999874"/>
              <a:gd name="connsiteX76" fmla="*/ 3617495 w 4279232"/>
              <a:gd name="connsiteY76" fmla="*/ 2522622 h 2999874"/>
              <a:gd name="connsiteX77" fmla="*/ 3693695 w 4279232"/>
              <a:gd name="connsiteY77" fmla="*/ 2570748 h 2999874"/>
              <a:gd name="connsiteX78" fmla="*/ 3858127 w 4279232"/>
              <a:gd name="connsiteY78" fmla="*/ 2687053 h 2999874"/>
              <a:gd name="connsiteX79" fmla="*/ 3914274 w 4279232"/>
              <a:gd name="connsiteY79" fmla="*/ 2731169 h 2999874"/>
              <a:gd name="connsiteX80" fmla="*/ 3962400 w 4279232"/>
              <a:gd name="connsiteY80" fmla="*/ 2731169 h 2999874"/>
              <a:gd name="connsiteX81" fmla="*/ 4018548 w 4279232"/>
              <a:gd name="connsiteY81" fmla="*/ 2763253 h 2999874"/>
              <a:gd name="connsiteX82" fmla="*/ 4046621 w 4279232"/>
              <a:gd name="connsiteY82" fmla="*/ 2791327 h 2999874"/>
              <a:gd name="connsiteX83" fmla="*/ 4086727 w 4279232"/>
              <a:gd name="connsiteY83" fmla="*/ 2783306 h 2999874"/>
              <a:gd name="connsiteX84" fmla="*/ 4102769 w 4279232"/>
              <a:gd name="connsiteY84" fmla="*/ 2803358 h 2999874"/>
              <a:gd name="connsiteX85" fmla="*/ 4146885 w 4279232"/>
              <a:gd name="connsiteY85" fmla="*/ 2863516 h 2999874"/>
              <a:gd name="connsiteX86" fmla="*/ 4215064 w 4279232"/>
              <a:gd name="connsiteY86" fmla="*/ 2967790 h 2999874"/>
              <a:gd name="connsiteX87" fmla="*/ 4251158 w 4279232"/>
              <a:gd name="connsiteY87" fmla="*/ 2999874 h 2999874"/>
              <a:gd name="connsiteX88" fmla="*/ 4279232 w 4279232"/>
              <a:gd name="connsiteY88" fmla="*/ 2991853 h 2999874"/>
              <a:gd name="connsiteX89" fmla="*/ 4255169 w 4279232"/>
              <a:gd name="connsiteY89" fmla="*/ 0 h 2999874"/>
              <a:gd name="connsiteX90" fmla="*/ 80211 w 4279232"/>
              <a:gd name="connsiteY90" fmla="*/ 4011 h 2999874"/>
              <a:gd name="connsiteX91" fmla="*/ 92242 w 4279232"/>
              <a:gd name="connsiteY91" fmla="*/ 72190 h 2999874"/>
              <a:gd name="connsiteX92" fmla="*/ 72190 w 4279232"/>
              <a:gd name="connsiteY92" fmla="*/ 128337 h 2999874"/>
              <a:gd name="connsiteX93" fmla="*/ 160421 w 4279232"/>
              <a:gd name="connsiteY93" fmla="*/ 108285 h 2999874"/>
              <a:gd name="connsiteX94" fmla="*/ 200527 w 4279232"/>
              <a:gd name="connsiteY94" fmla="*/ 132348 h 2999874"/>
              <a:gd name="connsiteX95" fmla="*/ 236621 w 4279232"/>
              <a:gd name="connsiteY95" fmla="*/ 160422 h 2999874"/>
              <a:gd name="connsiteX96" fmla="*/ 224590 w 4279232"/>
              <a:gd name="connsiteY96" fmla="*/ 204537 h 2999874"/>
              <a:gd name="connsiteX97" fmla="*/ 288758 w 4279232"/>
              <a:gd name="connsiteY97" fmla="*/ 220579 h 2999874"/>
              <a:gd name="connsiteX98" fmla="*/ 360948 w 4279232"/>
              <a:gd name="connsiteY98" fmla="*/ 224590 h 2999874"/>
              <a:gd name="connsiteX99" fmla="*/ 417095 w 4279232"/>
              <a:gd name="connsiteY99" fmla="*/ 184485 h 2999874"/>
              <a:gd name="connsiteX100" fmla="*/ 489285 w 4279232"/>
              <a:gd name="connsiteY100" fmla="*/ 220579 h 2999874"/>
              <a:gd name="connsiteX101" fmla="*/ 429127 w 4279232"/>
              <a:gd name="connsiteY101" fmla="*/ 381000 h 2999874"/>
              <a:gd name="connsiteX102" fmla="*/ 473242 w 4279232"/>
              <a:gd name="connsiteY102" fmla="*/ 421106 h 2999874"/>
              <a:gd name="connsiteX103" fmla="*/ 372979 w 4279232"/>
              <a:gd name="connsiteY103" fmla="*/ 429127 h 2999874"/>
              <a:gd name="connsiteX104" fmla="*/ 348916 w 4279232"/>
              <a:gd name="connsiteY104" fmla="*/ 477253 h 2999874"/>
              <a:gd name="connsiteX105" fmla="*/ 372979 w 4279232"/>
              <a:gd name="connsiteY105" fmla="*/ 517358 h 2999874"/>
              <a:gd name="connsiteX106" fmla="*/ 348916 w 4279232"/>
              <a:gd name="connsiteY106" fmla="*/ 625643 h 2999874"/>
              <a:gd name="connsiteX107" fmla="*/ 272716 w 4279232"/>
              <a:gd name="connsiteY107" fmla="*/ 573506 h 2999874"/>
              <a:gd name="connsiteX108" fmla="*/ 252664 w 4279232"/>
              <a:gd name="connsiteY108" fmla="*/ 529390 h 2999874"/>
              <a:gd name="connsiteX109" fmla="*/ 196516 w 4279232"/>
              <a:gd name="connsiteY109" fmla="*/ 521369 h 2999874"/>
              <a:gd name="connsiteX110" fmla="*/ 120316 w 4279232"/>
              <a:gd name="connsiteY110" fmla="*/ 549443 h 2999874"/>
              <a:gd name="connsiteX111" fmla="*/ 0 w 4279232"/>
              <a:gd name="connsiteY111" fmla="*/ 433137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104" fmla="*/ 276726 w 4207042"/>
              <a:gd name="connsiteY104" fmla="*/ 477253 h 2999874"/>
              <a:gd name="connsiteX105" fmla="*/ 300789 w 4207042"/>
              <a:gd name="connsiteY105" fmla="*/ 517358 h 2999874"/>
              <a:gd name="connsiteX106" fmla="*/ 276726 w 4207042"/>
              <a:gd name="connsiteY106" fmla="*/ 625643 h 2999874"/>
              <a:gd name="connsiteX107" fmla="*/ 200526 w 4207042"/>
              <a:gd name="connsiteY107" fmla="*/ 573506 h 2999874"/>
              <a:gd name="connsiteX108" fmla="*/ 180474 w 4207042"/>
              <a:gd name="connsiteY108" fmla="*/ 529390 h 2999874"/>
              <a:gd name="connsiteX109" fmla="*/ 124326 w 4207042"/>
              <a:gd name="connsiteY109" fmla="*/ 521369 h 2999874"/>
              <a:gd name="connsiteX110" fmla="*/ 48126 w 4207042"/>
              <a:gd name="connsiteY110" fmla="*/ 549443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104" fmla="*/ 276726 w 4207042"/>
              <a:gd name="connsiteY104" fmla="*/ 477253 h 2999874"/>
              <a:gd name="connsiteX105" fmla="*/ 300789 w 4207042"/>
              <a:gd name="connsiteY105" fmla="*/ 517358 h 2999874"/>
              <a:gd name="connsiteX106" fmla="*/ 276726 w 4207042"/>
              <a:gd name="connsiteY106" fmla="*/ 625643 h 2999874"/>
              <a:gd name="connsiteX107" fmla="*/ 200526 w 4207042"/>
              <a:gd name="connsiteY107" fmla="*/ 573506 h 2999874"/>
              <a:gd name="connsiteX108" fmla="*/ 180474 w 4207042"/>
              <a:gd name="connsiteY108" fmla="*/ 529390 h 2999874"/>
              <a:gd name="connsiteX109" fmla="*/ 124326 w 4207042"/>
              <a:gd name="connsiteY109" fmla="*/ 521369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104" fmla="*/ 276726 w 4207042"/>
              <a:gd name="connsiteY104" fmla="*/ 477253 h 2999874"/>
              <a:gd name="connsiteX105" fmla="*/ 300789 w 4207042"/>
              <a:gd name="connsiteY105" fmla="*/ 517358 h 2999874"/>
              <a:gd name="connsiteX106" fmla="*/ 276726 w 4207042"/>
              <a:gd name="connsiteY106" fmla="*/ 625643 h 2999874"/>
              <a:gd name="connsiteX107" fmla="*/ 200526 w 4207042"/>
              <a:gd name="connsiteY107" fmla="*/ 573506 h 2999874"/>
              <a:gd name="connsiteX108" fmla="*/ 180474 w 4207042"/>
              <a:gd name="connsiteY108" fmla="*/ 529390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104" fmla="*/ 276726 w 4207042"/>
              <a:gd name="connsiteY104" fmla="*/ 477253 h 2999874"/>
              <a:gd name="connsiteX105" fmla="*/ 300789 w 4207042"/>
              <a:gd name="connsiteY105" fmla="*/ 517358 h 2999874"/>
              <a:gd name="connsiteX106" fmla="*/ 276726 w 4207042"/>
              <a:gd name="connsiteY106" fmla="*/ 625643 h 2999874"/>
              <a:gd name="connsiteX107" fmla="*/ 200526 w 4207042"/>
              <a:gd name="connsiteY107" fmla="*/ 5735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104" fmla="*/ 276726 w 4207042"/>
              <a:gd name="connsiteY104" fmla="*/ 477253 h 2999874"/>
              <a:gd name="connsiteX105" fmla="*/ 300789 w 4207042"/>
              <a:gd name="connsiteY105" fmla="*/ 517358 h 2999874"/>
              <a:gd name="connsiteX106" fmla="*/ 276726 w 4207042"/>
              <a:gd name="connsiteY106" fmla="*/ 625643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104" fmla="*/ 276726 w 4207042"/>
              <a:gd name="connsiteY104" fmla="*/ 477253 h 2999874"/>
              <a:gd name="connsiteX105" fmla="*/ 300789 w 4207042"/>
              <a:gd name="connsiteY105" fmla="*/ 517358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104" fmla="*/ 276726 w 4207042"/>
              <a:gd name="connsiteY104" fmla="*/ 477253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04900 w 4207042"/>
              <a:gd name="connsiteY3" fmla="*/ 976455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06353 w 4207042"/>
              <a:gd name="connsiteY2" fmla="*/ 752009 h 2999874"/>
              <a:gd name="connsiteX3" fmla="*/ 504900 w 4207042"/>
              <a:gd name="connsiteY3" fmla="*/ 976455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30612 w 4207042"/>
              <a:gd name="connsiteY1" fmla="*/ 737603 h 2999874"/>
              <a:gd name="connsiteX2" fmla="*/ 506353 w 4207042"/>
              <a:gd name="connsiteY2" fmla="*/ 752009 h 2999874"/>
              <a:gd name="connsiteX3" fmla="*/ 504900 w 4207042"/>
              <a:gd name="connsiteY3" fmla="*/ 976455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393385 w 4207042"/>
              <a:gd name="connsiteY0" fmla="*/ 492172 h 2999874"/>
              <a:gd name="connsiteX1" fmla="*/ 430612 w 4207042"/>
              <a:gd name="connsiteY1" fmla="*/ 737603 h 2999874"/>
              <a:gd name="connsiteX2" fmla="*/ 506353 w 4207042"/>
              <a:gd name="connsiteY2" fmla="*/ 752009 h 2999874"/>
              <a:gd name="connsiteX3" fmla="*/ 504900 w 4207042"/>
              <a:gd name="connsiteY3" fmla="*/ 976455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393385 w 4207042"/>
              <a:gd name="connsiteY0" fmla="*/ 492172 h 2999874"/>
              <a:gd name="connsiteX1" fmla="*/ 430612 w 4207042"/>
              <a:gd name="connsiteY1" fmla="*/ 737603 h 2999874"/>
              <a:gd name="connsiteX2" fmla="*/ 506353 w 4207042"/>
              <a:gd name="connsiteY2" fmla="*/ 752009 h 2999874"/>
              <a:gd name="connsiteX3" fmla="*/ 504900 w 4207042"/>
              <a:gd name="connsiteY3" fmla="*/ 976455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376069 w 4207042"/>
              <a:gd name="connsiteY102" fmla="*/ 446090 h 2999874"/>
              <a:gd name="connsiteX0" fmla="*/ 393385 w 4207042"/>
              <a:gd name="connsiteY0" fmla="*/ 492172 h 2999874"/>
              <a:gd name="connsiteX1" fmla="*/ 430612 w 4207042"/>
              <a:gd name="connsiteY1" fmla="*/ 737603 h 2999874"/>
              <a:gd name="connsiteX2" fmla="*/ 506353 w 4207042"/>
              <a:gd name="connsiteY2" fmla="*/ 752009 h 2999874"/>
              <a:gd name="connsiteX3" fmla="*/ 504900 w 4207042"/>
              <a:gd name="connsiteY3" fmla="*/ 976455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44445 w 4207042"/>
              <a:gd name="connsiteY101" fmla="*/ 333531 h 2999874"/>
              <a:gd name="connsiteX102" fmla="*/ 376069 w 4207042"/>
              <a:gd name="connsiteY102" fmla="*/ 446090 h 2999874"/>
              <a:gd name="connsiteX0" fmla="*/ 393385 w 4207042"/>
              <a:gd name="connsiteY0" fmla="*/ 492172 h 2999874"/>
              <a:gd name="connsiteX1" fmla="*/ 430612 w 4207042"/>
              <a:gd name="connsiteY1" fmla="*/ 737603 h 2999874"/>
              <a:gd name="connsiteX2" fmla="*/ 506353 w 4207042"/>
              <a:gd name="connsiteY2" fmla="*/ 752009 h 2999874"/>
              <a:gd name="connsiteX3" fmla="*/ 504900 w 4207042"/>
              <a:gd name="connsiteY3" fmla="*/ 976455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10061 w 4207042"/>
              <a:gd name="connsiteY9" fmla="*/ 1331430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44445 w 4207042"/>
              <a:gd name="connsiteY101" fmla="*/ 333531 h 2999874"/>
              <a:gd name="connsiteX102" fmla="*/ 376069 w 4207042"/>
              <a:gd name="connsiteY102" fmla="*/ 446090 h 29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207042" h="2999874">
                <a:moveTo>
                  <a:pt x="393385" y="492172"/>
                </a:moveTo>
                <a:lnTo>
                  <a:pt x="430612" y="737603"/>
                </a:lnTo>
                <a:lnTo>
                  <a:pt x="506353" y="752009"/>
                </a:lnTo>
                <a:cubicBezTo>
                  <a:pt x="505869" y="826824"/>
                  <a:pt x="505384" y="901640"/>
                  <a:pt x="504900" y="976455"/>
                </a:cubicBezTo>
                <a:lnTo>
                  <a:pt x="491322" y="1193494"/>
                </a:lnTo>
                <a:lnTo>
                  <a:pt x="549376" y="1193033"/>
                </a:lnTo>
                <a:lnTo>
                  <a:pt x="663249" y="1201055"/>
                </a:lnTo>
                <a:lnTo>
                  <a:pt x="729653" y="1204210"/>
                </a:lnTo>
                <a:lnTo>
                  <a:pt x="838792" y="1283829"/>
                </a:lnTo>
                <a:lnTo>
                  <a:pt x="910061" y="1331430"/>
                </a:lnTo>
                <a:lnTo>
                  <a:pt x="1032349" y="1358977"/>
                </a:lnTo>
                <a:lnTo>
                  <a:pt x="1109470" y="1367985"/>
                </a:lnTo>
                <a:lnTo>
                  <a:pt x="1197636" y="1410588"/>
                </a:lnTo>
                <a:lnTo>
                  <a:pt x="1207168" y="1331495"/>
                </a:lnTo>
                <a:lnTo>
                  <a:pt x="1143000" y="1279358"/>
                </a:lnTo>
                <a:lnTo>
                  <a:pt x="1143000" y="1179095"/>
                </a:lnTo>
                <a:lnTo>
                  <a:pt x="1143000" y="1070811"/>
                </a:lnTo>
                <a:lnTo>
                  <a:pt x="1307431" y="1026695"/>
                </a:lnTo>
                <a:lnTo>
                  <a:pt x="1395663" y="962527"/>
                </a:lnTo>
                <a:lnTo>
                  <a:pt x="1455821" y="970548"/>
                </a:lnTo>
                <a:lnTo>
                  <a:pt x="1475874" y="946485"/>
                </a:lnTo>
                <a:lnTo>
                  <a:pt x="1467852" y="886327"/>
                </a:lnTo>
                <a:lnTo>
                  <a:pt x="1588168" y="906379"/>
                </a:lnTo>
                <a:lnTo>
                  <a:pt x="1600200" y="946485"/>
                </a:lnTo>
                <a:lnTo>
                  <a:pt x="1672389" y="882316"/>
                </a:lnTo>
                <a:lnTo>
                  <a:pt x="1744579" y="938464"/>
                </a:lnTo>
                <a:lnTo>
                  <a:pt x="1708484" y="1002632"/>
                </a:lnTo>
                <a:lnTo>
                  <a:pt x="1668379" y="1050758"/>
                </a:lnTo>
                <a:lnTo>
                  <a:pt x="1664368" y="1143000"/>
                </a:lnTo>
                <a:lnTo>
                  <a:pt x="1696452" y="1215190"/>
                </a:lnTo>
                <a:lnTo>
                  <a:pt x="1728537" y="1311443"/>
                </a:lnTo>
                <a:lnTo>
                  <a:pt x="1788695" y="1375611"/>
                </a:lnTo>
                <a:lnTo>
                  <a:pt x="1796716" y="1435769"/>
                </a:lnTo>
                <a:lnTo>
                  <a:pt x="1840831" y="1431758"/>
                </a:lnTo>
                <a:lnTo>
                  <a:pt x="1909010" y="1319464"/>
                </a:lnTo>
                <a:lnTo>
                  <a:pt x="1953126" y="1187116"/>
                </a:lnTo>
                <a:lnTo>
                  <a:pt x="1989221" y="1130969"/>
                </a:lnTo>
                <a:lnTo>
                  <a:pt x="2069431" y="1179095"/>
                </a:lnTo>
                <a:lnTo>
                  <a:pt x="2153652" y="1251285"/>
                </a:lnTo>
                <a:lnTo>
                  <a:pt x="2213810" y="1295400"/>
                </a:lnTo>
                <a:lnTo>
                  <a:pt x="2217821" y="1375611"/>
                </a:lnTo>
                <a:lnTo>
                  <a:pt x="2217821" y="1419727"/>
                </a:lnTo>
                <a:lnTo>
                  <a:pt x="2237874" y="1507958"/>
                </a:lnTo>
                <a:lnTo>
                  <a:pt x="2354179" y="1628274"/>
                </a:lnTo>
                <a:lnTo>
                  <a:pt x="2470484" y="1716506"/>
                </a:lnTo>
                <a:lnTo>
                  <a:pt x="2390274" y="1716506"/>
                </a:lnTo>
                <a:lnTo>
                  <a:pt x="2362200" y="1736558"/>
                </a:lnTo>
                <a:lnTo>
                  <a:pt x="2342147" y="1764632"/>
                </a:lnTo>
                <a:lnTo>
                  <a:pt x="2378242" y="1828800"/>
                </a:lnTo>
                <a:lnTo>
                  <a:pt x="2482516" y="1925053"/>
                </a:lnTo>
                <a:lnTo>
                  <a:pt x="2514600" y="1921043"/>
                </a:lnTo>
                <a:lnTo>
                  <a:pt x="2602831" y="2021306"/>
                </a:lnTo>
                <a:lnTo>
                  <a:pt x="2679031" y="2029327"/>
                </a:lnTo>
                <a:lnTo>
                  <a:pt x="2703095" y="2109537"/>
                </a:lnTo>
                <a:lnTo>
                  <a:pt x="2747210" y="2149643"/>
                </a:lnTo>
                <a:lnTo>
                  <a:pt x="2883568" y="2149643"/>
                </a:lnTo>
                <a:lnTo>
                  <a:pt x="2927684" y="2129590"/>
                </a:lnTo>
                <a:lnTo>
                  <a:pt x="3043989" y="2181727"/>
                </a:lnTo>
                <a:lnTo>
                  <a:pt x="3132221" y="2193758"/>
                </a:lnTo>
                <a:lnTo>
                  <a:pt x="3220452" y="2290011"/>
                </a:lnTo>
                <a:lnTo>
                  <a:pt x="3280610" y="2330116"/>
                </a:lnTo>
                <a:lnTo>
                  <a:pt x="3420979" y="2414337"/>
                </a:lnTo>
                <a:lnTo>
                  <a:pt x="3461084" y="2466474"/>
                </a:lnTo>
                <a:lnTo>
                  <a:pt x="3400926" y="2450432"/>
                </a:lnTo>
                <a:lnTo>
                  <a:pt x="3324726" y="2418348"/>
                </a:lnTo>
                <a:lnTo>
                  <a:pt x="3256547" y="2390274"/>
                </a:lnTo>
                <a:lnTo>
                  <a:pt x="3200400" y="2394285"/>
                </a:lnTo>
                <a:lnTo>
                  <a:pt x="3184358" y="2418348"/>
                </a:lnTo>
                <a:lnTo>
                  <a:pt x="3112168" y="2434390"/>
                </a:lnTo>
                <a:lnTo>
                  <a:pt x="3043989" y="2426369"/>
                </a:lnTo>
                <a:lnTo>
                  <a:pt x="3031958" y="2462464"/>
                </a:lnTo>
                <a:lnTo>
                  <a:pt x="3088105" y="2486527"/>
                </a:lnTo>
                <a:lnTo>
                  <a:pt x="3260558" y="2462464"/>
                </a:lnTo>
                <a:lnTo>
                  <a:pt x="3260558" y="2438400"/>
                </a:lnTo>
                <a:lnTo>
                  <a:pt x="3352800" y="2466474"/>
                </a:lnTo>
                <a:lnTo>
                  <a:pt x="3489158" y="2518611"/>
                </a:lnTo>
                <a:lnTo>
                  <a:pt x="3545305" y="2522622"/>
                </a:lnTo>
                <a:lnTo>
                  <a:pt x="3621505" y="2570748"/>
                </a:lnTo>
                <a:lnTo>
                  <a:pt x="3785937" y="2687053"/>
                </a:lnTo>
                <a:lnTo>
                  <a:pt x="3842084" y="2731169"/>
                </a:lnTo>
                <a:lnTo>
                  <a:pt x="3890210" y="2731169"/>
                </a:lnTo>
                <a:lnTo>
                  <a:pt x="3946358" y="2763253"/>
                </a:lnTo>
                <a:lnTo>
                  <a:pt x="3974431" y="2791327"/>
                </a:lnTo>
                <a:lnTo>
                  <a:pt x="4014537" y="2783306"/>
                </a:lnTo>
                <a:lnTo>
                  <a:pt x="4030579" y="2803358"/>
                </a:lnTo>
                <a:lnTo>
                  <a:pt x="4074695" y="2863516"/>
                </a:lnTo>
                <a:lnTo>
                  <a:pt x="4142874" y="2967790"/>
                </a:lnTo>
                <a:lnTo>
                  <a:pt x="4178968" y="2999874"/>
                </a:lnTo>
                <a:lnTo>
                  <a:pt x="4207042" y="2991853"/>
                </a:lnTo>
                <a:lnTo>
                  <a:pt x="4182979" y="0"/>
                </a:lnTo>
                <a:lnTo>
                  <a:pt x="8021" y="4011"/>
                </a:lnTo>
                <a:lnTo>
                  <a:pt x="20052" y="72190"/>
                </a:lnTo>
                <a:lnTo>
                  <a:pt x="0" y="128337"/>
                </a:lnTo>
                <a:lnTo>
                  <a:pt x="88231" y="108285"/>
                </a:lnTo>
                <a:lnTo>
                  <a:pt x="128337" y="132348"/>
                </a:lnTo>
                <a:lnTo>
                  <a:pt x="164431" y="160422"/>
                </a:lnTo>
                <a:lnTo>
                  <a:pt x="152400" y="204537"/>
                </a:lnTo>
                <a:lnTo>
                  <a:pt x="216568" y="220579"/>
                </a:lnTo>
                <a:lnTo>
                  <a:pt x="288758" y="224590"/>
                </a:lnTo>
                <a:lnTo>
                  <a:pt x="344905" y="184485"/>
                </a:lnTo>
                <a:lnTo>
                  <a:pt x="417095" y="220579"/>
                </a:lnTo>
                <a:lnTo>
                  <a:pt x="344445" y="333531"/>
                </a:lnTo>
                <a:lnTo>
                  <a:pt x="376069" y="446090"/>
                </a:lnTo>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orme libre : forme 54">
            <a:extLst>
              <a:ext uri="{FF2B5EF4-FFF2-40B4-BE49-F238E27FC236}">
                <a16:creationId xmlns:a16="http://schemas.microsoft.com/office/drawing/2014/main" id="{96550FFD-70EA-4F3E-9720-81A9B94B7DE7}"/>
              </a:ext>
            </a:extLst>
          </p:cNvPr>
          <p:cNvSpPr/>
          <p:nvPr/>
        </p:nvSpPr>
        <p:spPr>
          <a:xfrm>
            <a:off x="331075" y="236479"/>
            <a:ext cx="1803662" cy="779282"/>
          </a:xfrm>
          <a:custGeom>
            <a:avLst/>
            <a:gdLst>
              <a:gd name="connsiteX0" fmla="*/ 952108 w 1803662"/>
              <a:gd name="connsiteY0" fmla="*/ 433633 h 779282"/>
              <a:gd name="connsiteX1" fmla="*/ 926969 w 1803662"/>
              <a:gd name="connsiteY1" fmla="*/ 496478 h 779282"/>
              <a:gd name="connsiteX2" fmla="*/ 845271 w 1803662"/>
              <a:gd name="connsiteY2" fmla="*/ 543612 h 779282"/>
              <a:gd name="connsiteX3" fmla="*/ 838986 w 1803662"/>
              <a:gd name="connsiteY3" fmla="*/ 647307 h 779282"/>
              <a:gd name="connsiteX4" fmla="*/ 769856 w 1803662"/>
              <a:gd name="connsiteY4" fmla="*/ 685014 h 779282"/>
              <a:gd name="connsiteX5" fmla="*/ 697584 w 1803662"/>
              <a:gd name="connsiteY5" fmla="*/ 722721 h 779282"/>
              <a:gd name="connsiteX6" fmla="*/ 512190 w 1803662"/>
              <a:gd name="connsiteY6" fmla="*/ 747859 h 779282"/>
              <a:gd name="connsiteX7" fmla="*/ 477625 w 1803662"/>
              <a:gd name="connsiteY7" fmla="*/ 725863 h 779282"/>
              <a:gd name="connsiteX8" fmla="*/ 402211 w 1803662"/>
              <a:gd name="connsiteY8" fmla="*/ 769855 h 779282"/>
              <a:gd name="connsiteX9" fmla="*/ 370788 w 1803662"/>
              <a:gd name="connsiteY9" fmla="*/ 747859 h 779282"/>
              <a:gd name="connsiteX10" fmla="*/ 361361 w 1803662"/>
              <a:gd name="connsiteY10" fmla="*/ 634738 h 779282"/>
              <a:gd name="connsiteX11" fmla="*/ 329939 w 1803662"/>
              <a:gd name="connsiteY11" fmla="*/ 609600 h 779282"/>
              <a:gd name="connsiteX12" fmla="*/ 311085 w 1803662"/>
              <a:gd name="connsiteY12" fmla="*/ 590746 h 779282"/>
              <a:gd name="connsiteX13" fmla="*/ 348792 w 1803662"/>
              <a:gd name="connsiteY13" fmla="*/ 568750 h 779282"/>
              <a:gd name="connsiteX14" fmla="*/ 311085 w 1803662"/>
              <a:gd name="connsiteY14" fmla="*/ 546754 h 779282"/>
              <a:gd name="connsiteX15" fmla="*/ 301658 w 1803662"/>
              <a:gd name="connsiteY15" fmla="*/ 490193 h 779282"/>
              <a:gd name="connsiteX16" fmla="*/ 295374 w 1803662"/>
              <a:gd name="connsiteY16" fmla="*/ 443059 h 779282"/>
              <a:gd name="connsiteX17" fmla="*/ 273378 w 1803662"/>
              <a:gd name="connsiteY17" fmla="*/ 414779 h 779282"/>
              <a:gd name="connsiteX18" fmla="*/ 185394 w 1803662"/>
              <a:gd name="connsiteY18" fmla="*/ 417921 h 779282"/>
              <a:gd name="connsiteX19" fmla="*/ 135118 w 1803662"/>
              <a:gd name="connsiteY19" fmla="*/ 436775 h 779282"/>
              <a:gd name="connsiteX20" fmla="*/ 109980 w 1803662"/>
              <a:gd name="connsiteY20" fmla="*/ 465055 h 779282"/>
              <a:gd name="connsiteX21" fmla="*/ 125691 w 1803662"/>
              <a:gd name="connsiteY21" fmla="*/ 490193 h 779282"/>
              <a:gd name="connsiteX22" fmla="*/ 106838 w 1803662"/>
              <a:gd name="connsiteY22" fmla="*/ 515332 h 779282"/>
              <a:gd name="connsiteX23" fmla="*/ 56561 w 1803662"/>
              <a:gd name="connsiteY23" fmla="*/ 534185 h 779282"/>
              <a:gd name="connsiteX24" fmla="*/ 0 w 1803662"/>
              <a:gd name="connsiteY24" fmla="*/ 524758 h 779282"/>
              <a:gd name="connsiteX25" fmla="*/ 0 w 1803662"/>
              <a:gd name="connsiteY25" fmla="*/ 524758 h 779282"/>
              <a:gd name="connsiteX26" fmla="*/ 3143 w 1803662"/>
              <a:gd name="connsiteY26" fmla="*/ 505905 h 779282"/>
              <a:gd name="connsiteX27" fmla="*/ 62846 w 1803662"/>
              <a:gd name="connsiteY27" fmla="*/ 439917 h 779282"/>
              <a:gd name="connsiteX28" fmla="*/ 69130 w 1803662"/>
              <a:gd name="connsiteY28" fmla="*/ 373929 h 779282"/>
              <a:gd name="connsiteX29" fmla="*/ 160256 w 1803662"/>
              <a:gd name="connsiteY29" fmla="*/ 248239 h 779282"/>
              <a:gd name="connsiteX30" fmla="*/ 210532 w 1803662"/>
              <a:gd name="connsiteY30" fmla="*/ 53418 h 779282"/>
              <a:gd name="connsiteX31" fmla="*/ 383357 w 1803662"/>
              <a:gd name="connsiteY31" fmla="*/ 6284 h 779282"/>
              <a:gd name="connsiteX32" fmla="*/ 1401452 w 1803662"/>
              <a:gd name="connsiteY32" fmla="*/ 0 h 779282"/>
              <a:gd name="connsiteX33" fmla="*/ 1407736 w 1803662"/>
              <a:gd name="connsiteY33" fmla="*/ 69129 h 779282"/>
              <a:gd name="connsiteX34" fmla="*/ 1395167 w 1803662"/>
              <a:gd name="connsiteY34" fmla="*/ 122548 h 779282"/>
              <a:gd name="connsiteX35" fmla="*/ 1489435 w 1803662"/>
              <a:gd name="connsiteY35" fmla="*/ 106837 h 779282"/>
              <a:gd name="connsiteX36" fmla="*/ 1524000 w 1803662"/>
              <a:gd name="connsiteY36" fmla="*/ 119406 h 779282"/>
              <a:gd name="connsiteX37" fmla="*/ 1555423 w 1803662"/>
              <a:gd name="connsiteY37" fmla="*/ 163398 h 779282"/>
              <a:gd name="connsiteX38" fmla="*/ 1545996 w 1803662"/>
              <a:gd name="connsiteY38" fmla="*/ 197962 h 779282"/>
              <a:gd name="connsiteX39" fmla="*/ 1621411 w 1803662"/>
              <a:gd name="connsiteY39" fmla="*/ 223101 h 779282"/>
              <a:gd name="connsiteX40" fmla="*/ 1687398 w 1803662"/>
              <a:gd name="connsiteY40" fmla="*/ 223101 h 779282"/>
              <a:gd name="connsiteX41" fmla="*/ 1703110 w 1803662"/>
              <a:gd name="connsiteY41" fmla="*/ 201105 h 779282"/>
              <a:gd name="connsiteX42" fmla="*/ 1747101 w 1803662"/>
              <a:gd name="connsiteY42" fmla="*/ 175967 h 779282"/>
              <a:gd name="connsiteX43" fmla="*/ 1803662 w 1803662"/>
              <a:gd name="connsiteY43" fmla="*/ 204247 h 779282"/>
              <a:gd name="connsiteX44" fmla="*/ 1762813 w 1803662"/>
              <a:gd name="connsiteY44" fmla="*/ 292230 h 779282"/>
              <a:gd name="connsiteX45" fmla="*/ 1753386 w 1803662"/>
              <a:gd name="connsiteY45" fmla="*/ 329938 h 779282"/>
              <a:gd name="connsiteX46" fmla="*/ 1743959 w 1803662"/>
              <a:gd name="connsiteY46" fmla="*/ 355076 h 779282"/>
              <a:gd name="connsiteX47" fmla="*/ 1747101 w 1803662"/>
              <a:gd name="connsiteY47" fmla="*/ 380214 h 779282"/>
              <a:gd name="connsiteX48" fmla="*/ 1791093 w 1803662"/>
              <a:gd name="connsiteY48" fmla="*/ 408494 h 779282"/>
              <a:gd name="connsiteX49" fmla="*/ 1772240 w 1803662"/>
              <a:gd name="connsiteY49" fmla="*/ 449344 h 779282"/>
              <a:gd name="connsiteX50" fmla="*/ 1699967 w 1803662"/>
              <a:gd name="connsiteY50" fmla="*/ 414779 h 779282"/>
              <a:gd name="connsiteX51" fmla="*/ 1668545 w 1803662"/>
              <a:gd name="connsiteY51" fmla="*/ 458771 h 779282"/>
              <a:gd name="connsiteX52" fmla="*/ 1684256 w 1803662"/>
              <a:gd name="connsiteY52" fmla="*/ 499620 h 779282"/>
              <a:gd name="connsiteX53" fmla="*/ 1668545 w 1803662"/>
              <a:gd name="connsiteY53" fmla="*/ 562466 h 779282"/>
              <a:gd name="connsiteX54" fmla="*/ 1665402 w 1803662"/>
              <a:gd name="connsiteY54" fmla="*/ 609600 h 779282"/>
              <a:gd name="connsiteX55" fmla="*/ 1599415 w 1803662"/>
              <a:gd name="connsiteY55" fmla="*/ 565608 h 779282"/>
              <a:gd name="connsiteX56" fmla="*/ 1586846 w 1803662"/>
              <a:gd name="connsiteY56" fmla="*/ 518474 h 779282"/>
              <a:gd name="connsiteX57" fmla="*/ 1545996 w 1803662"/>
              <a:gd name="connsiteY57" fmla="*/ 512189 h 779282"/>
              <a:gd name="connsiteX58" fmla="*/ 1436017 w 1803662"/>
              <a:gd name="connsiteY58" fmla="*/ 534185 h 779282"/>
              <a:gd name="connsiteX59" fmla="*/ 1329180 w 1803662"/>
              <a:gd name="connsiteY59" fmla="*/ 424206 h 779282"/>
              <a:gd name="connsiteX60" fmla="*/ 1300899 w 1803662"/>
              <a:gd name="connsiteY60" fmla="*/ 436775 h 779282"/>
              <a:gd name="connsiteX61" fmla="*/ 1304042 w 1803662"/>
              <a:gd name="connsiteY61" fmla="*/ 543612 h 779282"/>
              <a:gd name="connsiteX62" fmla="*/ 1256908 w 1803662"/>
              <a:gd name="connsiteY62" fmla="*/ 634738 h 779282"/>
              <a:gd name="connsiteX63" fmla="*/ 1203489 w 1803662"/>
              <a:gd name="connsiteY63" fmla="*/ 707010 h 779282"/>
              <a:gd name="connsiteX64" fmla="*/ 1216058 w 1803662"/>
              <a:gd name="connsiteY64" fmla="*/ 779282 h 779282"/>
              <a:gd name="connsiteX65" fmla="*/ 1153213 w 1803662"/>
              <a:gd name="connsiteY65" fmla="*/ 776140 h 779282"/>
              <a:gd name="connsiteX66" fmla="*/ 1112363 w 1803662"/>
              <a:gd name="connsiteY66" fmla="*/ 741575 h 779282"/>
              <a:gd name="connsiteX67" fmla="*/ 1096652 w 1803662"/>
              <a:gd name="connsiteY67" fmla="*/ 678729 h 779282"/>
              <a:gd name="connsiteX68" fmla="*/ 964677 w 1803662"/>
              <a:gd name="connsiteY68" fmla="*/ 590746 h 779282"/>
              <a:gd name="connsiteX69" fmla="*/ 980388 w 1803662"/>
              <a:gd name="connsiteY69" fmla="*/ 537327 h 779282"/>
              <a:gd name="connsiteX70" fmla="*/ 952108 w 1803662"/>
              <a:gd name="connsiteY70" fmla="*/ 433633 h 77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03662" h="779282">
                <a:moveTo>
                  <a:pt x="952108" y="433633"/>
                </a:moveTo>
                <a:lnTo>
                  <a:pt x="926969" y="496478"/>
                </a:lnTo>
                <a:lnTo>
                  <a:pt x="845271" y="543612"/>
                </a:lnTo>
                <a:lnTo>
                  <a:pt x="838986" y="647307"/>
                </a:lnTo>
                <a:lnTo>
                  <a:pt x="769856" y="685014"/>
                </a:lnTo>
                <a:lnTo>
                  <a:pt x="697584" y="722721"/>
                </a:lnTo>
                <a:lnTo>
                  <a:pt x="512190" y="747859"/>
                </a:lnTo>
                <a:lnTo>
                  <a:pt x="477625" y="725863"/>
                </a:lnTo>
                <a:lnTo>
                  <a:pt x="402211" y="769855"/>
                </a:lnTo>
                <a:lnTo>
                  <a:pt x="370788" y="747859"/>
                </a:lnTo>
                <a:lnTo>
                  <a:pt x="361361" y="634738"/>
                </a:lnTo>
                <a:lnTo>
                  <a:pt x="329939" y="609600"/>
                </a:lnTo>
                <a:lnTo>
                  <a:pt x="311085" y="590746"/>
                </a:lnTo>
                <a:lnTo>
                  <a:pt x="348792" y="568750"/>
                </a:lnTo>
                <a:lnTo>
                  <a:pt x="311085" y="546754"/>
                </a:lnTo>
                <a:lnTo>
                  <a:pt x="301658" y="490193"/>
                </a:lnTo>
                <a:lnTo>
                  <a:pt x="295374" y="443059"/>
                </a:lnTo>
                <a:lnTo>
                  <a:pt x="273378" y="414779"/>
                </a:lnTo>
                <a:lnTo>
                  <a:pt x="185394" y="417921"/>
                </a:lnTo>
                <a:lnTo>
                  <a:pt x="135118" y="436775"/>
                </a:lnTo>
                <a:lnTo>
                  <a:pt x="109980" y="465055"/>
                </a:lnTo>
                <a:lnTo>
                  <a:pt x="125691" y="490193"/>
                </a:lnTo>
                <a:lnTo>
                  <a:pt x="106838" y="515332"/>
                </a:lnTo>
                <a:lnTo>
                  <a:pt x="56561" y="534185"/>
                </a:lnTo>
                <a:lnTo>
                  <a:pt x="0" y="524758"/>
                </a:lnTo>
                <a:lnTo>
                  <a:pt x="0" y="524758"/>
                </a:lnTo>
                <a:lnTo>
                  <a:pt x="3143" y="505905"/>
                </a:lnTo>
                <a:lnTo>
                  <a:pt x="62846" y="439917"/>
                </a:lnTo>
                <a:lnTo>
                  <a:pt x="69130" y="373929"/>
                </a:lnTo>
                <a:lnTo>
                  <a:pt x="160256" y="248239"/>
                </a:lnTo>
                <a:lnTo>
                  <a:pt x="210532" y="53418"/>
                </a:lnTo>
                <a:lnTo>
                  <a:pt x="383357" y="6284"/>
                </a:lnTo>
                <a:lnTo>
                  <a:pt x="1401452" y="0"/>
                </a:lnTo>
                <a:lnTo>
                  <a:pt x="1407736" y="69129"/>
                </a:lnTo>
                <a:lnTo>
                  <a:pt x="1395167" y="122548"/>
                </a:lnTo>
                <a:lnTo>
                  <a:pt x="1489435" y="106837"/>
                </a:lnTo>
                <a:lnTo>
                  <a:pt x="1524000" y="119406"/>
                </a:lnTo>
                <a:lnTo>
                  <a:pt x="1555423" y="163398"/>
                </a:lnTo>
                <a:lnTo>
                  <a:pt x="1545996" y="197962"/>
                </a:lnTo>
                <a:lnTo>
                  <a:pt x="1621411" y="223101"/>
                </a:lnTo>
                <a:lnTo>
                  <a:pt x="1687398" y="223101"/>
                </a:lnTo>
                <a:lnTo>
                  <a:pt x="1703110" y="201105"/>
                </a:lnTo>
                <a:lnTo>
                  <a:pt x="1747101" y="175967"/>
                </a:lnTo>
                <a:lnTo>
                  <a:pt x="1803662" y="204247"/>
                </a:lnTo>
                <a:lnTo>
                  <a:pt x="1762813" y="292230"/>
                </a:lnTo>
                <a:lnTo>
                  <a:pt x="1753386" y="329938"/>
                </a:lnTo>
                <a:lnTo>
                  <a:pt x="1743959" y="355076"/>
                </a:lnTo>
                <a:lnTo>
                  <a:pt x="1747101" y="380214"/>
                </a:lnTo>
                <a:lnTo>
                  <a:pt x="1791093" y="408494"/>
                </a:lnTo>
                <a:lnTo>
                  <a:pt x="1772240" y="449344"/>
                </a:lnTo>
                <a:lnTo>
                  <a:pt x="1699967" y="414779"/>
                </a:lnTo>
                <a:lnTo>
                  <a:pt x="1668545" y="458771"/>
                </a:lnTo>
                <a:lnTo>
                  <a:pt x="1684256" y="499620"/>
                </a:lnTo>
                <a:lnTo>
                  <a:pt x="1668545" y="562466"/>
                </a:lnTo>
                <a:lnTo>
                  <a:pt x="1665402" y="609600"/>
                </a:lnTo>
                <a:lnTo>
                  <a:pt x="1599415" y="565608"/>
                </a:lnTo>
                <a:lnTo>
                  <a:pt x="1586846" y="518474"/>
                </a:lnTo>
                <a:lnTo>
                  <a:pt x="1545996" y="512189"/>
                </a:lnTo>
                <a:lnTo>
                  <a:pt x="1436017" y="534185"/>
                </a:lnTo>
                <a:lnTo>
                  <a:pt x="1329180" y="424206"/>
                </a:lnTo>
                <a:lnTo>
                  <a:pt x="1300899" y="436775"/>
                </a:lnTo>
                <a:cubicBezTo>
                  <a:pt x="1301947" y="472387"/>
                  <a:pt x="1302994" y="508000"/>
                  <a:pt x="1304042" y="543612"/>
                </a:cubicBezTo>
                <a:lnTo>
                  <a:pt x="1256908" y="634738"/>
                </a:lnTo>
                <a:lnTo>
                  <a:pt x="1203489" y="707010"/>
                </a:lnTo>
                <a:lnTo>
                  <a:pt x="1216058" y="779282"/>
                </a:lnTo>
                <a:lnTo>
                  <a:pt x="1153213" y="776140"/>
                </a:lnTo>
                <a:lnTo>
                  <a:pt x="1112363" y="741575"/>
                </a:lnTo>
                <a:lnTo>
                  <a:pt x="1096652" y="678729"/>
                </a:lnTo>
                <a:lnTo>
                  <a:pt x="964677" y="590746"/>
                </a:lnTo>
                <a:lnTo>
                  <a:pt x="980388" y="537327"/>
                </a:lnTo>
                <a:lnTo>
                  <a:pt x="952108" y="433633"/>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orme libre : forme 56">
            <a:extLst>
              <a:ext uri="{FF2B5EF4-FFF2-40B4-BE49-F238E27FC236}">
                <a16:creationId xmlns:a16="http://schemas.microsoft.com/office/drawing/2014/main" id="{0B12B0DD-D4AA-497A-9D6F-B18DFE661475}"/>
              </a:ext>
            </a:extLst>
          </p:cNvPr>
          <p:cNvSpPr/>
          <p:nvPr/>
        </p:nvSpPr>
        <p:spPr>
          <a:xfrm>
            <a:off x="3695700" y="1474946"/>
            <a:ext cx="96253" cy="284747"/>
          </a:xfrm>
          <a:custGeom>
            <a:avLst/>
            <a:gdLst>
              <a:gd name="connsiteX0" fmla="*/ 96253 w 96253"/>
              <a:gd name="connsiteY0" fmla="*/ 284747 h 284747"/>
              <a:gd name="connsiteX1" fmla="*/ 48127 w 96253"/>
              <a:gd name="connsiteY1" fmla="*/ 284747 h 284747"/>
              <a:gd name="connsiteX2" fmla="*/ 20053 w 96253"/>
              <a:gd name="connsiteY2" fmla="*/ 184484 h 284747"/>
              <a:gd name="connsiteX3" fmla="*/ 8021 w 96253"/>
              <a:gd name="connsiteY3" fmla="*/ 128336 h 284747"/>
              <a:gd name="connsiteX4" fmla="*/ 32084 w 96253"/>
              <a:gd name="connsiteY4" fmla="*/ 132347 h 284747"/>
              <a:gd name="connsiteX5" fmla="*/ 28074 w 96253"/>
              <a:gd name="connsiteY5" fmla="*/ 100263 h 284747"/>
              <a:gd name="connsiteX6" fmla="*/ 0 w 96253"/>
              <a:gd name="connsiteY6" fmla="*/ 48126 h 284747"/>
              <a:gd name="connsiteX7" fmla="*/ 8021 w 96253"/>
              <a:gd name="connsiteY7" fmla="*/ 0 h 284747"/>
              <a:gd name="connsiteX8" fmla="*/ 28074 w 96253"/>
              <a:gd name="connsiteY8" fmla="*/ 8021 h 284747"/>
              <a:gd name="connsiteX9" fmla="*/ 48127 w 96253"/>
              <a:gd name="connsiteY9" fmla="*/ 76200 h 284747"/>
              <a:gd name="connsiteX10" fmla="*/ 72190 w 96253"/>
              <a:gd name="connsiteY10" fmla="*/ 96252 h 284747"/>
              <a:gd name="connsiteX11" fmla="*/ 72190 w 96253"/>
              <a:gd name="connsiteY11" fmla="*/ 188494 h 284747"/>
              <a:gd name="connsiteX12" fmla="*/ 96253 w 96253"/>
              <a:gd name="connsiteY12" fmla="*/ 284747 h 28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253" h="284747">
                <a:moveTo>
                  <a:pt x="96253" y="284747"/>
                </a:moveTo>
                <a:lnTo>
                  <a:pt x="48127" y="284747"/>
                </a:lnTo>
                <a:lnTo>
                  <a:pt x="20053" y="184484"/>
                </a:lnTo>
                <a:lnTo>
                  <a:pt x="8021" y="128336"/>
                </a:lnTo>
                <a:lnTo>
                  <a:pt x="32084" y="132347"/>
                </a:lnTo>
                <a:lnTo>
                  <a:pt x="28074" y="100263"/>
                </a:lnTo>
                <a:lnTo>
                  <a:pt x="0" y="48126"/>
                </a:lnTo>
                <a:lnTo>
                  <a:pt x="8021" y="0"/>
                </a:lnTo>
                <a:lnTo>
                  <a:pt x="28074" y="8021"/>
                </a:lnTo>
                <a:lnTo>
                  <a:pt x="48127" y="76200"/>
                </a:lnTo>
                <a:lnTo>
                  <a:pt x="72190" y="96252"/>
                </a:lnTo>
                <a:lnTo>
                  <a:pt x="72190" y="188494"/>
                </a:lnTo>
                <a:lnTo>
                  <a:pt x="96253" y="28474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orme libre : forme 57">
            <a:extLst>
              <a:ext uri="{FF2B5EF4-FFF2-40B4-BE49-F238E27FC236}">
                <a16:creationId xmlns:a16="http://schemas.microsoft.com/office/drawing/2014/main" id="{961A22E2-AFF6-4689-99BE-32CC408EDBCA}"/>
              </a:ext>
            </a:extLst>
          </p:cNvPr>
          <p:cNvSpPr/>
          <p:nvPr/>
        </p:nvSpPr>
        <p:spPr>
          <a:xfrm>
            <a:off x="3775911" y="1450882"/>
            <a:ext cx="132347" cy="100264"/>
          </a:xfrm>
          <a:custGeom>
            <a:avLst/>
            <a:gdLst>
              <a:gd name="connsiteX0" fmla="*/ 132347 w 132347"/>
              <a:gd name="connsiteY0" fmla="*/ 100264 h 100264"/>
              <a:gd name="connsiteX1" fmla="*/ 88231 w 132347"/>
              <a:gd name="connsiteY1" fmla="*/ 64169 h 100264"/>
              <a:gd name="connsiteX2" fmla="*/ 68179 w 132347"/>
              <a:gd name="connsiteY2" fmla="*/ 40106 h 100264"/>
              <a:gd name="connsiteX3" fmla="*/ 16042 w 132347"/>
              <a:gd name="connsiteY3" fmla="*/ 0 h 100264"/>
              <a:gd name="connsiteX4" fmla="*/ 0 w 132347"/>
              <a:gd name="connsiteY4" fmla="*/ 60158 h 100264"/>
              <a:gd name="connsiteX5" fmla="*/ 8021 w 132347"/>
              <a:gd name="connsiteY5" fmla="*/ 88232 h 100264"/>
              <a:gd name="connsiteX6" fmla="*/ 8021 w 132347"/>
              <a:gd name="connsiteY6" fmla="*/ 88232 h 100264"/>
              <a:gd name="connsiteX7" fmla="*/ 132347 w 132347"/>
              <a:gd name="connsiteY7" fmla="*/ 100264 h 10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7" h="100264">
                <a:moveTo>
                  <a:pt x="132347" y="100264"/>
                </a:moveTo>
                <a:lnTo>
                  <a:pt x="88231" y="64169"/>
                </a:lnTo>
                <a:lnTo>
                  <a:pt x="68179" y="40106"/>
                </a:lnTo>
                <a:lnTo>
                  <a:pt x="16042" y="0"/>
                </a:lnTo>
                <a:lnTo>
                  <a:pt x="0" y="60158"/>
                </a:lnTo>
                <a:lnTo>
                  <a:pt x="8021" y="88232"/>
                </a:lnTo>
                <a:lnTo>
                  <a:pt x="8021" y="88232"/>
                </a:lnTo>
                <a:lnTo>
                  <a:pt x="132347" y="10026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orme libre : forme 58">
            <a:extLst>
              <a:ext uri="{FF2B5EF4-FFF2-40B4-BE49-F238E27FC236}">
                <a16:creationId xmlns:a16="http://schemas.microsoft.com/office/drawing/2014/main" id="{FAE1AFDB-2215-4E25-9028-88B4C7BD1E76}"/>
              </a:ext>
            </a:extLst>
          </p:cNvPr>
          <p:cNvSpPr/>
          <p:nvPr/>
        </p:nvSpPr>
        <p:spPr>
          <a:xfrm>
            <a:off x="3860132" y="1643388"/>
            <a:ext cx="76200" cy="72189"/>
          </a:xfrm>
          <a:custGeom>
            <a:avLst/>
            <a:gdLst>
              <a:gd name="connsiteX0" fmla="*/ 76200 w 76200"/>
              <a:gd name="connsiteY0" fmla="*/ 72189 h 72189"/>
              <a:gd name="connsiteX1" fmla="*/ 16042 w 76200"/>
              <a:gd name="connsiteY1" fmla="*/ 0 h 72189"/>
              <a:gd name="connsiteX2" fmla="*/ 0 w 76200"/>
              <a:gd name="connsiteY2" fmla="*/ 44116 h 72189"/>
              <a:gd name="connsiteX3" fmla="*/ 76200 w 76200"/>
              <a:gd name="connsiteY3" fmla="*/ 72189 h 72189"/>
            </a:gdLst>
            <a:ahLst/>
            <a:cxnLst>
              <a:cxn ang="0">
                <a:pos x="connsiteX0" y="connsiteY0"/>
              </a:cxn>
              <a:cxn ang="0">
                <a:pos x="connsiteX1" y="connsiteY1"/>
              </a:cxn>
              <a:cxn ang="0">
                <a:pos x="connsiteX2" y="connsiteY2"/>
              </a:cxn>
              <a:cxn ang="0">
                <a:pos x="connsiteX3" y="connsiteY3"/>
              </a:cxn>
            </a:cxnLst>
            <a:rect l="l" t="t" r="r" b="b"/>
            <a:pathLst>
              <a:path w="76200" h="72189">
                <a:moveTo>
                  <a:pt x="76200" y="72189"/>
                </a:moveTo>
                <a:lnTo>
                  <a:pt x="16042" y="0"/>
                </a:lnTo>
                <a:lnTo>
                  <a:pt x="0" y="44116"/>
                </a:lnTo>
                <a:lnTo>
                  <a:pt x="76200" y="72189"/>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orme libre : forme 59">
            <a:extLst>
              <a:ext uri="{FF2B5EF4-FFF2-40B4-BE49-F238E27FC236}">
                <a16:creationId xmlns:a16="http://schemas.microsoft.com/office/drawing/2014/main" id="{861A02E9-10AC-495F-89F0-24686CA2F9CE}"/>
              </a:ext>
            </a:extLst>
          </p:cNvPr>
          <p:cNvSpPr/>
          <p:nvPr/>
        </p:nvSpPr>
        <p:spPr>
          <a:xfrm>
            <a:off x="3936332" y="2036419"/>
            <a:ext cx="160421" cy="140369"/>
          </a:xfrm>
          <a:custGeom>
            <a:avLst/>
            <a:gdLst>
              <a:gd name="connsiteX0" fmla="*/ 160421 w 160421"/>
              <a:gd name="connsiteY0" fmla="*/ 140369 h 140369"/>
              <a:gd name="connsiteX1" fmla="*/ 60158 w 160421"/>
              <a:gd name="connsiteY1" fmla="*/ 4011 h 140369"/>
              <a:gd name="connsiteX2" fmla="*/ 0 w 160421"/>
              <a:gd name="connsiteY2" fmla="*/ 0 h 140369"/>
              <a:gd name="connsiteX3" fmla="*/ 12031 w 160421"/>
              <a:gd name="connsiteY3" fmla="*/ 32085 h 140369"/>
              <a:gd name="connsiteX4" fmla="*/ 160421 w 160421"/>
              <a:gd name="connsiteY4" fmla="*/ 140369 h 14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21" h="140369">
                <a:moveTo>
                  <a:pt x="160421" y="140369"/>
                </a:moveTo>
                <a:lnTo>
                  <a:pt x="60158" y="4011"/>
                </a:lnTo>
                <a:lnTo>
                  <a:pt x="0" y="0"/>
                </a:lnTo>
                <a:lnTo>
                  <a:pt x="12031" y="32085"/>
                </a:lnTo>
                <a:lnTo>
                  <a:pt x="160421" y="140369"/>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orme libre : forme 60">
            <a:extLst>
              <a:ext uri="{FF2B5EF4-FFF2-40B4-BE49-F238E27FC236}">
                <a16:creationId xmlns:a16="http://schemas.microsoft.com/office/drawing/2014/main" id="{1919439E-7B20-4F6A-AFB0-4BAE1FC60B87}"/>
              </a:ext>
            </a:extLst>
          </p:cNvPr>
          <p:cNvSpPr/>
          <p:nvPr/>
        </p:nvSpPr>
        <p:spPr>
          <a:xfrm>
            <a:off x="3904248" y="1751672"/>
            <a:ext cx="188494" cy="172453"/>
          </a:xfrm>
          <a:custGeom>
            <a:avLst/>
            <a:gdLst>
              <a:gd name="connsiteX0" fmla="*/ 188494 w 188494"/>
              <a:gd name="connsiteY0" fmla="*/ 172453 h 172453"/>
              <a:gd name="connsiteX1" fmla="*/ 144379 w 188494"/>
              <a:gd name="connsiteY1" fmla="*/ 128337 h 172453"/>
              <a:gd name="connsiteX2" fmla="*/ 96252 w 188494"/>
              <a:gd name="connsiteY2" fmla="*/ 68179 h 172453"/>
              <a:gd name="connsiteX3" fmla="*/ 52136 w 188494"/>
              <a:gd name="connsiteY3" fmla="*/ 32084 h 172453"/>
              <a:gd name="connsiteX4" fmla="*/ 32084 w 188494"/>
              <a:gd name="connsiteY4" fmla="*/ 32084 h 172453"/>
              <a:gd name="connsiteX5" fmla="*/ 0 w 188494"/>
              <a:gd name="connsiteY5" fmla="*/ 0 h 172453"/>
              <a:gd name="connsiteX6" fmla="*/ 8021 w 188494"/>
              <a:gd name="connsiteY6" fmla="*/ 36095 h 172453"/>
              <a:gd name="connsiteX7" fmla="*/ 72189 w 188494"/>
              <a:gd name="connsiteY7" fmla="*/ 96253 h 172453"/>
              <a:gd name="connsiteX8" fmla="*/ 188494 w 188494"/>
              <a:gd name="connsiteY8" fmla="*/ 172453 h 17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94" h="172453">
                <a:moveTo>
                  <a:pt x="188494" y="172453"/>
                </a:moveTo>
                <a:lnTo>
                  <a:pt x="144379" y="128337"/>
                </a:lnTo>
                <a:lnTo>
                  <a:pt x="96252" y="68179"/>
                </a:lnTo>
                <a:lnTo>
                  <a:pt x="52136" y="32084"/>
                </a:lnTo>
                <a:lnTo>
                  <a:pt x="32084" y="32084"/>
                </a:lnTo>
                <a:lnTo>
                  <a:pt x="0" y="0"/>
                </a:lnTo>
                <a:lnTo>
                  <a:pt x="8021" y="36095"/>
                </a:lnTo>
                <a:lnTo>
                  <a:pt x="72189" y="96253"/>
                </a:lnTo>
                <a:lnTo>
                  <a:pt x="188494" y="172453"/>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orme libre : forme 61">
            <a:extLst>
              <a:ext uri="{FF2B5EF4-FFF2-40B4-BE49-F238E27FC236}">
                <a16:creationId xmlns:a16="http://schemas.microsoft.com/office/drawing/2014/main" id="{A718163B-C328-4F1C-868F-D27F4A47D4AE}"/>
              </a:ext>
            </a:extLst>
          </p:cNvPr>
          <p:cNvSpPr/>
          <p:nvPr/>
        </p:nvSpPr>
        <p:spPr>
          <a:xfrm>
            <a:off x="4517795" y="2609797"/>
            <a:ext cx="88433" cy="60285"/>
          </a:xfrm>
          <a:custGeom>
            <a:avLst/>
            <a:gdLst>
              <a:gd name="connsiteX0" fmla="*/ 44179 w 88433"/>
              <a:gd name="connsiteY0" fmla="*/ 8149 h 60285"/>
              <a:gd name="connsiteX1" fmla="*/ 44179 w 88433"/>
              <a:gd name="connsiteY1" fmla="*/ 8149 h 60285"/>
              <a:gd name="connsiteX2" fmla="*/ 8084 w 88433"/>
              <a:gd name="connsiteY2" fmla="*/ 128 h 60285"/>
              <a:gd name="connsiteX3" fmla="*/ 4074 w 88433"/>
              <a:gd name="connsiteY3" fmla="*/ 28201 h 60285"/>
              <a:gd name="connsiteX4" fmla="*/ 8084 w 88433"/>
              <a:gd name="connsiteY4" fmla="*/ 40233 h 60285"/>
              <a:gd name="connsiteX5" fmla="*/ 44179 w 88433"/>
              <a:gd name="connsiteY5" fmla="*/ 60285 h 60285"/>
              <a:gd name="connsiteX6" fmla="*/ 56211 w 88433"/>
              <a:gd name="connsiteY6" fmla="*/ 56275 h 60285"/>
              <a:gd name="connsiteX7" fmla="*/ 80274 w 88433"/>
              <a:gd name="connsiteY7" fmla="*/ 40233 h 60285"/>
              <a:gd name="connsiteX8" fmla="*/ 88295 w 88433"/>
              <a:gd name="connsiteY8" fmla="*/ 28201 h 60285"/>
              <a:gd name="connsiteX9" fmla="*/ 44179 w 88433"/>
              <a:gd name="connsiteY9" fmla="*/ 8149 h 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33" h="60285">
                <a:moveTo>
                  <a:pt x="44179" y="8149"/>
                </a:moveTo>
                <a:lnTo>
                  <a:pt x="44179" y="8149"/>
                </a:lnTo>
                <a:cubicBezTo>
                  <a:pt x="32147" y="5475"/>
                  <a:pt x="20359" y="-988"/>
                  <a:pt x="8084" y="128"/>
                </a:cubicBezTo>
                <a:cubicBezTo>
                  <a:pt x="-6712" y="1473"/>
                  <a:pt x="3145" y="24948"/>
                  <a:pt x="4074" y="28201"/>
                </a:cubicBezTo>
                <a:cubicBezTo>
                  <a:pt x="5235" y="32266"/>
                  <a:pt x="5095" y="37244"/>
                  <a:pt x="8084" y="40233"/>
                </a:cubicBezTo>
                <a:cubicBezTo>
                  <a:pt x="21875" y="54024"/>
                  <a:pt x="29049" y="55242"/>
                  <a:pt x="44179" y="60285"/>
                </a:cubicBezTo>
                <a:cubicBezTo>
                  <a:pt x="48190" y="58948"/>
                  <a:pt x="52515" y="58328"/>
                  <a:pt x="56211" y="56275"/>
                </a:cubicBezTo>
                <a:cubicBezTo>
                  <a:pt x="64638" y="51594"/>
                  <a:pt x="80274" y="40233"/>
                  <a:pt x="80274" y="40233"/>
                </a:cubicBezTo>
                <a:cubicBezTo>
                  <a:pt x="82948" y="36222"/>
                  <a:pt x="89464" y="32877"/>
                  <a:pt x="88295" y="28201"/>
                </a:cubicBezTo>
                <a:cubicBezTo>
                  <a:pt x="87270" y="24100"/>
                  <a:pt x="51532" y="11491"/>
                  <a:pt x="44179" y="814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orme libre : forme 62">
            <a:extLst>
              <a:ext uri="{FF2B5EF4-FFF2-40B4-BE49-F238E27FC236}">
                <a16:creationId xmlns:a16="http://schemas.microsoft.com/office/drawing/2014/main" id="{283659B0-3A2E-446E-84A6-8B760950CBBF}"/>
              </a:ext>
            </a:extLst>
          </p:cNvPr>
          <p:cNvSpPr/>
          <p:nvPr/>
        </p:nvSpPr>
        <p:spPr>
          <a:xfrm>
            <a:off x="1934945" y="2797400"/>
            <a:ext cx="148524" cy="73209"/>
          </a:xfrm>
          <a:custGeom>
            <a:avLst/>
            <a:gdLst>
              <a:gd name="connsiteX0" fmla="*/ 116439 w 148524"/>
              <a:gd name="connsiteY0" fmla="*/ 73209 h 73209"/>
              <a:gd name="connsiteX1" fmla="*/ 116439 w 148524"/>
              <a:gd name="connsiteY1" fmla="*/ 73209 h 73209"/>
              <a:gd name="connsiteX2" fmla="*/ 80345 w 148524"/>
              <a:gd name="connsiteY2" fmla="*/ 61177 h 73209"/>
              <a:gd name="connsiteX3" fmla="*/ 8155 w 148524"/>
              <a:gd name="connsiteY3" fmla="*/ 49146 h 73209"/>
              <a:gd name="connsiteX4" fmla="*/ 8155 w 148524"/>
              <a:gd name="connsiteY4" fmla="*/ 25082 h 73209"/>
              <a:gd name="connsiteX5" fmla="*/ 32218 w 148524"/>
              <a:gd name="connsiteY5" fmla="*/ 9040 h 73209"/>
              <a:gd name="connsiteX6" fmla="*/ 44250 w 148524"/>
              <a:gd name="connsiteY6" fmla="*/ 13051 h 73209"/>
              <a:gd name="connsiteX7" fmla="*/ 56282 w 148524"/>
              <a:gd name="connsiteY7" fmla="*/ 21072 h 73209"/>
              <a:gd name="connsiteX8" fmla="*/ 80345 w 148524"/>
              <a:gd name="connsiteY8" fmla="*/ 13051 h 73209"/>
              <a:gd name="connsiteX9" fmla="*/ 92376 w 148524"/>
              <a:gd name="connsiteY9" fmla="*/ 17061 h 73209"/>
              <a:gd name="connsiteX10" fmla="*/ 104408 w 148524"/>
              <a:gd name="connsiteY10" fmla="*/ 25082 h 73209"/>
              <a:gd name="connsiteX11" fmla="*/ 116439 w 148524"/>
              <a:gd name="connsiteY11" fmla="*/ 17061 h 73209"/>
              <a:gd name="connsiteX12" fmla="*/ 120450 w 148524"/>
              <a:gd name="connsiteY12" fmla="*/ 5030 h 73209"/>
              <a:gd name="connsiteX13" fmla="*/ 148524 w 148524"/>
              <a:gd name="connsiteY13" fmla="*/ 9040 h 73209"/>
              <a:gd name="connsiteX14" fmla="*/ 144513 w 148524"/>
              <a:gd name="connsiteY14" fmla="*/ 37114 h 73209"/>
              <a:gd name="connsiteX15" fmla="*/ 116439 w 148524"/>
              <a:gd name="connsiteY15" fmla="*/ 732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4" h="73209">
                <a:moveTo>
                  <a:pt x="116439" y="73209"/>
                </a:moveTo>
                <a:lnTo>
                  <a:pt x="116439" y="73209"/>
                </a:lnTo>
                <a:cubicBezTo>
                  <a:pt x="104408" y="69198"/>
                  <a:pt x="92855" y="63262"/>
                  <a:pt x="80345" y="61177"/>
                </a:cubicBezTo>
                <a:cubicBezTo>
                  <a:pt x="2382" y="48183"/>
                  <a:pt x="40026" y="70392"/>
                  <a:pt x="8155" y="49146"/>
                </a:cubicBezTo>
                <a:cubicBezTo>
                  <a:pt x="275" y="37325"/>
                  <a:pt x="-5354" y="36903"/>
                  <a:pt x="8155" y="25082"/>
                </a:cubicBezTo>
                <a:cubicBezTo>
                  <a:pt x="15410" y="18734"/>
                  <a:pt x="32218" y="9040"/>
                  <a:pt x="32218" y="9040"/>
                </a:cubicBezTo>
                <a:cubicBezTo>
                  <a:pt x="36229" y="10377"/>
                  <a:pt x="40469" y="11160"/>
                  <a:pt x="44250" y="13051"/>
                </a:cubicBezTo>
                <a:cubicBezTo>
                  <a:pt x="48561" y="15207"/>
                  <a:pt x="51462" y="21072"/>
                  <a:pt x="56282" y="21072"/>
                </a:cubicBezTo>
                <a:cubicBezTo>
                  <a:pt x="64737" y="21072"/>
                  <a:pt x="80345" y="13051"/>
                  <a:pt x="80345" y="13051"/>
                </a:cubicBezTo>
                <a:cubicBezTo>
                  <a:pt x="84355" y="14388"/>
                  <a:pt x="88595" y="15171"/>
                  <a:pt x="92376" y="17061"/>
                </a:cubicBezTo>
                <a:cubicBezTo>
                  <a:pt x="96687" y="19217"/>
                  <a:pt x="99588" y="25082"/>
                  <a:pt x="104408" y="25082"/>
                </a:cubicBezTo>
                <a:cubicBezTo>
                  <a:pt x="109228" y="25082"/>
                  <a:pt x="112429" y="19735"/>
                  <a:pt x="116439" y="17061"/>
                </a:cubicBezTo>
                <a:cubicBezTo>
                  <a:pt x="117776" y="13051"/>
                  <a:pt x="117149" y="7671"/>
                  <a:pt x="120450" y="5030"/>
                </a:cubicBezTo>
                <a:cubicBezTo>
                  <a:pt x="133399" y="-5329"/>
                  <a:pt x="138700" y="2491"/>
                  <a:pt x="148524" y="9040"/>
                </a:cubicBezTo>
                <a:cubicBezTo>
                  <a:pt x="147187" y="18398"/>
                  <a:pt x="147229" y="28060"/>
                  <a:pt x="144513" y="37114"/>
                </a:cubicBezTo>
                <a:cubicBezTo>
                  <a:pt x="135751" y="66322"/>
                  <a:pt x="121118" y="67193"/>
                  <a:pt x="116439" y="732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orme libre : forme 63">
            <a:extLst>
              <a:ext uri="{FF2B5EF4-FFF2-40B4-BE49-F238E27FC236}">
                <a16:creationId xmlns:a16="http://schemas.microsoft.com/office/drawing/2014/main" id="{65728165-4510-4338-AAD8-1DD8F2F82B83}"/>
              </a:ext>
            </a:extLst>
          </p:cNvPr>
          <p:cNvSpPr/>
          <p:nvPr/>
        </p:nvSpPr>
        <p:spPr>
          <a:xfrm>
            <a:off x="4630153" y="2529714"/>
            <a:ext cx="348916" cy="56147"/>
          </a:xfrm>
          <a:custGeom>
            <a:avLst/>
            <a:gdLst>
              <a:gd name="connsiteX0" fmla="*/ 0 w 348916"/>
              <a:gd name="connsiteY0" fmla="*/ 32084 h 56147"/>
              <a:gd name="connsiteX1" fmla="*/ 76200 w 348916"/>
              <a:gd name="connsiteY1" fmla="*/ 56147 h 56147"/>
              <a:gd name="connsiteX2" fmla="*/ 152400 w 348916"/>
              <a:gd name="connsiteY2" fmla="*/ 48126 h 56147"/>
              <a:gd name="connsiteX3" fmla="*/ 268705 w 348916"/>
              <a:gd name="connsiteY3" fmla="*/ 56147 h 56147"/>
              <a:gd name="connsiteX4" fmla="*/ 348916 w 348916"/>
              <a:gd name="connsiteY4" fmla="*/ 48126 h 56147"/>
              <a:gd name="connsiteX5" fmla="*/ 348916 w 348916"/>
              <a:gd name="connsiteY5" fmla="*/ 40105 h 56147"/>
              <a:gd name="connsiteX6" fmla="*/ 216568 w 348916"/>
              <a:gd name="connsiteY6" fmla="*/ 28074 h 56147"/>
              <a:gd name="connsiteX7" fmla="*/ 124326 w 348916"/>
              <a:gd name="connsiteY7" fmla="*/ 0 h 56147"/>
              <a:gd name="connsiteX8" fmla="*/ 56147 w 348916"/>
              <a:gd name="connsiteY8" fmla="*/ 0 h 56147"/>
              <a:gd name="connsiteX9" fmla="*/ 0 w 348916"/>
              <a:gd name="connsiteY9" fmla="*/ 32084 h 5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916" h="56147">
                <a:moveTo>
                  <a:pt x="0" y="32084"/>
                </a:moveTo>
                <a:lnTo>
                  <a:pt x="76200" y="56147"/>
                </a:lnTo>
                <a:lnTo>
                  <a:pt x="152400" y="48126"/>
                </a:lnTo>
                <a:lnTo>
                  <a:pt x="268705" y="56147"/>
                </a:lnTo>
                <a:lnTo>
                  <a:pt x="348916" y="48126"/>
                </a:lnTo>
                <a:lnTo>
                  <a:pt x="348916" y="40105"/>
                </a:lnTo>
                <a:lnTo>
                  <a:pt x="216568" y="28074"/>
                </a:lnTo>
                <a:lnTo>
                  <a:pt x="124326" y="0"/>
                </a:lnTo>
                <a:lnTo>
                  <a:pt x="56147" y="0"/>
                </a:lnTo>
                <a:lnTo>
                  <a:pt x="0" y="3208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orme libre : forme 64">
            <a:extLst>
              <a:ext uri="{FF2B5EF4-FFF2-40B4-BE49-F238E27FC236}">
                <a16:creationId xmlns:a16="http://schemas.microsoft.com/office/drawing/2014/main" id="{C38DC88A-B450-4ED8-BE38-3B3047BF2F80}"/>
              </a:ext>
            </a:extLst>
          </p:cNvPr>
          <p:cNvSpPr/>
          <p:nvPr/>
        </p:nvSpPr>
        <p:spPr>
          <a:xfrm>
            <a:off x="4553953" y="2429451"/>
            <a:ext cx="292768" cy="76200"/>
          </a:xfrm>
          <a:custGeom>
            <a:avLst/>
            <a:gdLst>
              <a:gd name="connsiteX0" fmla="*/ 0 w 292768"/>
              <a:gd name="connsiteY0" fmla="*/ 12031 h 76200"/>
              <a:gd name="connsiteX1" fmla="*/ 104274 w 292768"/>
              <a:gd name="connsiteY1" fmla="*/ 56147 h 76200"/>
              <a:gd name="connsiteX2" fmla="*/ 164431 w 292768"/>
              <a:gd name="connsiteY2" fmla="*/ 76200 h 76200"/>
              <a:gd name="connsiteX3" fmla="*/ 284747 w 292768"/>
              <a:gd name="connsiteY3" fmla="*/ 68179 h 76200"/>
              <a:gd name="connsiteX4" fmla="*/ 292768 w 292768"/>
              <a:gd name="connsiteY4" fmla="*/ 36095 h 76200"/>
              <a:gd name="connsiteX5" fmla="*/ 276726 w 292768"/>
              <a:gd name="connsiteY5" fmla="*/ 28074 h 76200"/>
              <a:gd name="connsiteX6" fmla="*/ 204537 w 292768"/>
              <a:gd name="connsiteY6" fmla="*/ 0 h 76200"/>
              <a:gd name="connsiteX7" fmla="*/ 128337 w 292768"/>
              <a:gd name="connsiteY7" fmla="*/ 4010 h 76200"/>
              <a:gd name="connsiteX8" fmla="*/ 84221 w 292768"/>
              <a:gd name="connsiteY8" fmla="*/ 16042 h 76200"/>
              <a:gd name="connsiteX9" fmla="*/ 0 w 292768"/>
              <a:gd name="connsiteY9" fmla="*/ 1203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68" h="76200">
                <a:moveTo>
                  <a:pt x="0" y="12031"/>
                </a:moveTo>
                <a:lnTo>
                  <a:pt x="104274" y="56147"/>
                </a:lnTo>
                <a:lnTo>
                  <a:pt x="164431" y="76200"/>
                </a:lnTo>
                <a:lnTo>
                  <a:pt x="284747" y="68179"/>
                </a:lnTo>
                <a:lnTo>
                  <a:pt x="292768" y="36095"/>
                </a:lnTo>
                <a:lnTo>
                  <a:pt x="276726" y="28074"/>
                </a:lnTo>
                <a:lnTo>
                  <a:pt x="204537" y="0"/>
                </a:lnTo>
                <a:lnTo>
                  <a:pt x="128337" y="4010"/>
                </a:lnTo>
                <a:lnTo>
                  <a:pt x="84221" y="16042"/>
                </a:lnTo>
                <a:lnTo>
                  <a:pt x="0" y="12031"/>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orme libre : forme 65">
            <a:extLst>
              <a:ext uri="{FF2B5EF4-FFF2-40B4-BE49-F238E27FC236}">
                <a16:creationId xmlns:a16="http://schemas.microsoft.com/office/drawing/2014/main" id="{7C19C121-401A-41DA-90E3-1A677E117202}"/>
              </a:ext>
            </a:extLst>
          </p:cNvPr>
          <p:cNvSpPr/>
          <p:nvPr/>
        </p:nvSpPr>
        <p:spPr>
          <a:xfrm>
            <a:off x="5059279" y="2770346"/>
            <a:ext cx="204537" cy="40105"/>
          </a:xfrm>
          <a:custGeom>
            <a:avLst/>
            <a:gdLst>
              <a:gd name="connsiteX0" fmla="*/ 0 w 204537"/>
              <a:gd name="connsiteY0" fmla="*/ 0 h 40105"/>
              <a:gd name="connsiteX1" fmla="*/ 204537 w 204537"/>
              <a:gd name="connsiteY1" fmla="*/ 40105 h 40105"/>
              <a:gd name="connsiteX2" fmla="*/ 168442 w 204537"/>
              <a:gd name="connsiteY2" fmla="*/ 12031 h 40105"/>
              <a:gd name="connsiteX3" fmla="*/ 120316 w 204537"/>
              <a:gd name="connsiteY3" fmla="*/ 4010 h 40105"/>
              <a:gd name="connsiteX4" fmla="*/ 0 w 204537"/>
              <a:gd name="connsiteY4" fmla="*/ 0 h 40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7" h="40105">
                <a:moveTo>
                  <a:pt x="0" y="0"/>
                </a:moveTo>
                <a:lnTo>
                  <a:pt x="204537" y="40105"/>
                </a:lnTo>
                <a:lnTo>
                  <a:pt x="168442" y="12031"/>
                </a:lnTo>
                <a:lnTo>
                  <a:pt x="120316" y="4010"/>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orme libre : forme 69">
            <a:extLst>
              <a:ext uri="{FF2B5EF4-FFF2-40B4-BE49-F238E27FC236}">
                <a16:creationId xmlns:a16="http://schemas.microsoft.com/office/drawing/2014/main" id="{713FF17E-5EF0-4D62-A93D-755BD06F90AA}"/>
              </a:ext>
            </a:extLst>
          </p:cNvPr>
          <p:cNvSpPr/>
          <p:nvPr/>
        </p:nvSpPr>
        <p:spPr>
          <a:xfrm>
            <a:off x="1245269" y="2685074"/>
            <a:ext cx="445168" cy="943524"/>
          </a:xfrm>
          <a:custGeom>
            <a:avLst/>
            <a:gdLst>
              <a:gd name="connsiteX0" fmla="*/ 372979 w 445168"/>
              <a:gd name="connsiteY0" fmla="*/ 9072 h 943524"/>
              <a:gd name="connsiteX1" fmla="*/ 352926 w 445168"/>
              <a:gd name="connsiteY1" fmla="*/ 65219 h 943524"/>
              <a:gd name="connsiteX2" fmla="*/ 348915 w 445168"/>
              <a:gd name="connsiteY2" fmla="*/ 141419 h 943524"/>
              <a:gd name="connsiteX3" fmla="*/ 328863 w 445168"/>
              <a:gd name="connsiteY3" fmla="*/ 197566 h 943524"/>
              <a:gd name="connsiteX4" fmla="*/ 312821 w 445168"/>
              <a:gd name="connsiteY4" fmla="*/ 169493 h 943524"/>
              <a:gd name="connsiteX5" fmla="*/ 272715 w 445168"/>
              <a:gd name="connsiteY5" fmla="*/ 165482 h 943524"/>
              <a:gd name="connsiteX6" fmla="*/ 240631 w 445168"/>
              <a:gd name="connsiteY6" fmla="*/ 173503 h 943524"/>
              <a:gd name="connsiteX7" fmla="*/ 212558 w 445168"/>
              <a:gd name="connsiteY7" fmla="*/ 193556 h 943524"/>
              <a:gd name="connsiteX8" fmla="*/ 168442 w 445168"/>
              <a:gd name="connsiteY8" fmla="*/ 217619 h 943524"/>
              <a:gd name="connsiteX9" fmla="*/ 124326 w 445168"/>
              <a:gd name="connsiteY9" fmla="*/ 237672 h 943524"/>
              <a:gd name="connsiteX10" fmla="*/ 104273 w 445168"/>
              <a:gd name="connsiteY10" fmla="*/ 253714 h 943524"/>
              <a:gd name="connsiteX11" fmla="*/ 68179 w 445168"/>
              <a:gd name="connsiteY11" fmla="*/ 285798 h 943524"/>
              <a:gd name="connsiteX12" fmla="*/ 48126 w 445168"/>
              <a:gd name="connsiteY12" fmla="*/ 321893 h 943524"/>
              <a:gd name="connsiteX13" fmla="*/ 0 w 445168"/>
              <a:gd name="connsiteY13" fmla="*/ 382051 h 943524"/>
              <a:gd name="connsiteX14" fmla="*/ 8021 w 445168"/>
              <a:gd name="connsiteY14" fmla="*/ 398093 h 943524"/>
              <a:gd name="connsiteX15" fmla="*/ 48126 w 445168"/>
              <a:gd name="connsiteY15" fmla="*/ 406114 h 943524"/>
              <a:gd name="connsiteX16" fmla="*/ 56147 w 445168"/>
              <a:gd name="connsiteY16" fmla="*/ 430177 h 943524"/>
              <a:gd name="connsiteX17" fmla="*/ 8021 w 445168"/>
              <a:gd name="connsiteY17" fmla="*/ 446219 h 943524"/>
              <a:gd name="connsiteX18" fmla="*/ 20052 w 445168"/>
              <a:gd name="connsiteY18" fmla="*/ 502366 h 943524"/>
              <a:gd name="connsiteX19" fmla="*/ 80210 w 445168"/>
              <a:gd name="connsiteY19" fmla="*/ 538461 h 943524"/>
              <a:gd name="connsiteX20" fmla="*/ 68179 w 445168"/>
              <a:gd name="connsiteY20" fmla="*/ 558514 h 943524"/>
              <a:gd name="connsiteX21" fmla="*/ 28073 w 445168"/>
              <a:gd name="connsiteY21" fmla="*/ 606640 h 943524"/>
              <a:gd name="connsiteX22" fmla="*/ 28073 w 445168"/>
              <a:gd name="connsiteY22" fmla="*/ 634714 h 943524"/>
              <a:gd name="connsiteX23" fmla="*/ 76200 w 445168"/>
              <a:gd name="connsiteY23" fmla="*/ 642735 h 943524"/>
              <a:gd name="connsiteX24" fmla="*/ 92242 w 445168"/>
              <a:gd name="connsiteY24" fmla="*/ 618672 h 943524"/>
              <a:gd name="connsiteX25" fmla="*/ 100263 w 445168"/>
              <a:gd name="connsiteY25" fmla="*/ 654766 h 943524"/>
              <a:gd name="connsiteX26" fmla="*/ 96252 w 445168"/>
              <a:gd name="connsiteY26" fmla="*/ 678830 h 943524"/>
              <a:gd name="connsiteX27" fmla="*/ 52137 w 445168"/>
              <a:gd name="connsiteY27" fmla="*/ 718935 h 943524"/>
              <a:gd name="connsiteX28" fmla="*/ 68179 w 445168"/>
              <a:gd name="connsiteY28" fmla="*/ 738987 h 943524"/>
              <a:gd name="connsiteX29" fmla="*/ 100263 w 445168"/>
              <a:gd name="connsiteY29" fmla="*/ 742998 h 943524"/>
              <a:gd name="connsiteX30" fmla="*/ 132347 w 445168"/>
              <a:gd name="connsiteY30" fmla="*/ 767061 h 943524"/>
              <a:gd name="connsiteX31" fmla="*/ 104273 w 445168"/>
              <a:gd name="connsiteY31" fmla="*/ 799145 h 943524"/>
              <a:gd name="connsiteX32" fmla="*/ 104273 w 445168"/>
              <a:gd name="connsiteY32" fmla="*/ 839251 h 943524"/>
              <a:gd name="connsiteX33" fmla="*/ 164431 w 445168"/>
              <a:gd name="connsiteY33" fmla="*/ 875345 h 943524"/>
              <a:gd name="connsiteX34" fmla="*/ 224589 w 445168"/>
              <a:gd name="connsiteY34" fmla="*/ 895398 h 943524"/>
              <a:gd name="connsiteX35" fmla="*/ 236621 w 445168"/>
              <a:gd name="connsiteY35" fmla="*/ 931493 h 943524"/>
              <a:gd name="connsiteX36" fmla="*/ 284747 w 445168"/>
              <a:gd name="connsiteY36" fmla="*/ 943524 h 943524"/>
              <a:gd name="connsiteX37" fmla="*/ 284747 w 445168"/>
              <a:gd name="connsiteY37" fmla="*/ 943524 h 943524"/>
              <a:gd name="connsiteX38" fmla="*/ 300789 w 445168"/>
              <a:gd name="connsiteY38" fmla="*/ 907430 h 943524"/>
              <a:gd name="connsiteX39" fmla="*/ 316831 w 445168"/>
              <a:gd name="connsiteY39" fmla="*/ 875345 h 943524"/>
              <a:gd name="connsiteX40" fmla="*/ 320842 w 445168"/>
              <a:gd name="connsiteY40" fmla="*/ 855293 h 943524"/>
              <a:gd name="connsiteX41" fmla="*/ 356937 w 445168"/>
              <a:gd name="connsiteY41" fmla="*/ 823208 h 943524"/>
              <a:gd name="connsiteX42" fmla="*/ 344905 w 445168"/>
              <a:gd name="connsiteY42" fmla="*/ 803156 h 943524"/>
              <a:gd name="connsiteX43" fmla="*/ 372979 w 445168"/>
              <a:gd name="connsiteY43" fmla="*/ 775082 h 943524"/>
              <a:gd name="connsiteX44" fmla="*/ 381000 w 445168"/>
              <a:gd name="connsiteY44" fmla="*/ 698882 h 943524"/>
              <a:gd name="connsiteX45" fmla="*/ 372979 w 445168"/>
              <a:gd name="connsiteY45" fmla="*/ 630703 h 943524"/>
              <a:gd name="connsiteX46" fmla="*/ 437147 w 445168"/>
              <a:gd name="connsiteY46" fmla="*/ 526430 h 943524"/>
              <a:gd name="connsiteX47" fmla="*/ 441158 w 445168"/>
              <a:gd name="connsiteY47" fmla="*/ 498356 h 943524"/>
              <a:gd name="connsiteX48" fmla="*/ 445168 w 445168"/>
              <a:gd name="connsiteY48" fmla="*/ 442208 h 943524"/>
              <a:gd name="connsiteX49" fmla="*/ 437147 w 445168"/>
              <a:gd name="connsiteY49" fmla="*/ 309861 h 943524"/>
              <a:gd name="connsiteX50" fmla="*/ 429126 w 445168"/>
              <a:gd name="connsiteY50" fmla="*/ 297830 h 943524"/>
              <a:gd name="connsiteX51" fmla="*/ 437147 w 445168"/>
              <a:gd name="connsiteY51" fmla="*/ 277777 h 943524"/>
              <a:gd name="connsiteX52" fmla="*/ 413084 w 445168"/>
              <a:gd name="connsiteY52" fmla="*/ 221630 h 943524"/>
              <a:gd name="connsiteX53" fmla="*/ 409073 w 445168"/>
              <a:gd name="connsiteY53" fmla="*/ 205587 h 943524"/>
              <a:gd name="connsiteX54" fmla="*/ 421105 w 445168"/>
              <a:gd name="connsiteY54" fmla="*/ 117356 h 943524"/>
              <a:gd name="connsiteX55" fmla="*/ 413084 w 445168"/>
              <a:gd name="connsiteY55" fmla="*/ 73240 h 943524"/>
              <a:gd name="connsiteX56" fmla="*/ 413084 w 445168"/>
              <a:gd name="connsiteY56" fmla="*/ 85272 h 943524"/>
              <a:gd name="connsiteX57" fmla="*/ 409073 w 445168"/>
              <a:gd name="connsiteY57" fmla="*/ 17093 h 943524"/>
              <a:gd name="connsiteX58" fmla="*/ 405063 w 445168"/>
              <a:gd name="connsiteY58" fmla="*/ 1051 h 943524"/>
              <a:gd name="connsiteX59" fmla="*/ 368968 w 445168"/>
              <a:gd name="connsiteY59" fmla="*/ 5061 h 943524"/>
              <a:gd name="connsiteX60" fmla="*/ 372979 w 445168"/>
              <a:gd name="connsiteY60" fmla="*/ 9072 h 9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45168" h="943524">
                <a:moveTo>
                  <a:pt x="372979" y="9072"/>
                </a:moveTo>
                <a:lnTo>
                  <a:pt x="352926" y="65219"/>
                </a:lnTo>
                <a:lnTo>
                  <a:pt x="348915" y="141419"/>
                </a:lnTo>
                <a:lnTo>
                  <a:pt x="328863" y="197566"/>
                </a:lnTo>
                <a:lnTo>
                  <a:pt x="312821" y="169493"/>
                </a:lnTo>
                <a:lnTo>
                  <a:pt x="272715" y="165482"/>
                </a:lnTo>
                <a:lnTo>
                  <a:pt x="240631" y="173503"/>
                </a:lnTo>
                <a:lnTo>
                  <a:pt x="212558" y="193556"/>
                </a:lnTo>
                <a:lnTo>
                  <a:pt x="168442" y="217619"/>
                </a:lnTo>
                <a:lnTo>
                  <a:pt x="124326" y="237672"/>
                </a:lnTo>
                <a:lnTo>
                  <a:pt x="104273" y="253714"/>
                </a:lnTo>
                <a:lnTo>
                  <a:pt x="68179" y="285798"/>
                </a:lnTo>
                <a:lnTo>
                  <a:pt x="48126" y="321893"/>
                </a:lnTo>
                <a:lnTo>
                  <a:pt x="0" y="382051"/>
                </a:lnTo>
                <a:lnTo>
                  <a:pt x="8021" y="398093"/>
                </a:lnTo>
                <a:lnTo>
                  <a:pt x="48126" y="406114"/>
                </a:lnTo>
                <a:lnTo>
                  <a:pt x="56147" y="430177"/>
                </a:lnTo>
                <a:lnTo>
                  <a:pt x="8021" y="446219"/>
                </a:lnTo>
                <a:lnTo>
                  <a:pt x="20052" y="502366"/>
                </a:lnTo>
                <a:lnTo>
                  <a:pt x="80210" y="538461"/>
                </a:lnTo>
                <a:lnTo>
                  <a:pt x="68179" y="558514"/>
                </a:lnTo>
                <a:lnTo>
                  <a:pt x="28073" y="606640"/>
                </a:lnTo>
                <a:lnTo>
                  <a:pt x="28073" y="634714"/>
                </a:lnTo>
                <a:lnTo>
                  <a:pt x="76200" y="642735"/>
                </a:lnTo>
                <a:lnTo>
                  <a:pt x="92242" y="618672"/>
                </a:lnTo>
                <a:lnTo>
                  <a:pt x="100263" y="654766"/>
                </a:lnTo>
                <a:lnTo>
                  <a:pt x="96252" y="678830"/>
                </a:lnTo>
                <a:lnTo>
                  <a:pt x="52137" y="718935"/>
                </a:lnTo>
                <a:lnTo>
                  <a:pt x="68179" y="738987"/>
                </a:lnTo>
                <a:lnTo>
                  <a:pt x="100263" y="742998"/>
                </a:lnTo>
                <a:lnTo>
                  <a:pt x="132347" y="767061"/>
                </a:lnTo>
                <a:lnTo>
                  <a:pt x="104273" y="799145"/>
                </a:lnTo>
                <a:lnTo>
                  <a:pt x="104273" y="839251"/>
                </a:lnTo>
                <a:lnTo>
                  <a:pt x="164431" y="875345"/>
                </a:lnTo>
                <a:lnTo>
                  <a:pt x="224589" y="895398"/>
                </a:lnTo>
                <a:lnTo>
                  <a:pt x="236621" y="931493"/>
                </a:lnTo>
                <a:lnTo>
                  <a:pt x="284747" y="943524"/>
                </a:lnTo>
                <a:lnTo>
                  <a:pt x="284747" y="943524"/>
                </a:lnTo>
                <a:lnTo>
                  <a:pt x="300789" y="907430"/>
                </a:lnTo>
                <a:lnTo>
                  <a:pt x="316831" y="875345"/>
                </a:lnTo>
                <a:lnTo>
                  <a:pt x="320842" y="855293"/>
                </a:lnTo>
                <a:lnTo>
                  <a:pt x="356937" y="823208"/>
                </a:lnTo>
                <a:lnTo>
                  <a:pt x="344905" y="803156"/>
                </a:lnTo>
                <a:lnTo>
                  <a:pt x="372979" y="775082"/>
                </a:lnTo>
                <a:lnTo>
                  <a:pt x="381000" y="698882"/>
                </a:lnTo>
                <a:lnTo>
                  <a:pt x="372979" y="630703"/>
                </a:lnTo>
                <a:lnTo>
                  <a:pt x="437147" y="526430"/>
                </a:lnTo>
                <a:lnTo>
                  <a:pt x="441158" y="498356"/>
                </a:lnTo>
                <a:lnTo>
                  <a:pt x="445168" y="442208"/>
                </a:lnTo>
                <a:lnTo>
                  <a:pt x="437147" y="309861"/>
                </a:lnTo>
                <a:lnTo>
                  <a:pt x="429126" y="297830"/>
                </a:lnTo>
                <a:lnTo>
                  <a:pt x="437147" y="277777"/>
                </a:lnTo>
                <a:lnTo>
                  <a:pt x="413084" y="221630"/>
                </a:lnTo>
                <a:lnTo>
                  <a:pt x="409073" y="205587"/>
                </a:lnTo>
                <a:lnTo>
                  <a:pt x="421105" y="117356"/>
                </a:lnTo>
                <a:lnTo>
                  <a:pt x="413084" y="73240"/>
                </a:lnTo>
                <a:lnTo>
                  <a:pt x="413084" y="85272"/>
                </a:lnTo>
                <a:cubicBezTo>
                  <a:pt x="411747" y="62546"/>
                  <a:pt x="411231" y="39756"/>
                  <a:pt x="409073" y="17093"/>
                </a:cubicBezTo>
                <a:cubicBezTo>
                  <a:pt x="408550" y="11606"/>
                  <a:pt x="410342" y="2635"/>
                  <a:pt x="405063" y="1051"/>
                </a:cubicBezTo>
                <a:cubicBezTo>
                  <a:pt x="393468" y="-2428"/>
                  <a:pt x="381000" y="3724"/>
                  <a:pt x="368968" y="5061"/>
                </a:cubicBezTo>
                <a:cubicBezTo>
                  <a:pt x="358850" y="20239"/>
                  <a:pt x="364355" y="13685"/>
                  <a:pt x="372979" y="9072"/>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orme libre : forme 70">
            <a:extLst>
              <a:ext uri="{FF2B5EF4-FFF2-40B4-BE49-F238E27FC236}">
                <a16:creationId xmlns:a16="http://schemas.microsoft.com/office/drawing/2014/main" id="{9EEE47E8-E6C1-4EAE-ACED-94266F3D221F}"/>
              </a:ext>
            </a:extLst>
          </p:cNvPr>
          <p:cNvSpPr/>
          <p:nvPr/>
        </p:nvSpPr>
        <p:spPr>
          <a:xfrm>
            <a:off x="1036721" y="3700788"/>
            <a:ext cx="762000" cy="1375610"/>
          </a:xfrm>
          <a:custGeom>
            <a:avLst/>
            <a:gdLst>
              <a:gd name="connsiteX0" fmla="*/ 469232 w 762000"/>
              <a:gd name="connsiteY0" fmla="*/ 4010 h 1375610"/>
              <a:gd name="connsiteX1" fmla="*/ 457200 w 762000"/>
              <a:gd name="connsiteY1" fmla="*/ 60158 h 1375610"/>
              <a:gd name="connsiteX2" fmla="*/ 409074 w 762000"/>
              <a:gd name="connsiteY2" fmla="*/ 68179 h 1375610"/>
              <a:gd name="connsiteX3" fmla="*/ 368969 w 762000"/>
              <a:gd name="connsiteY3" fmla="*/ 96252 h 1375610"/>
              <a:gd name="connsiteX4" fmla="*/ 348916 w 762000"/>
              <a:gd name="connsiteY4" fmla="*/ 132347 h 1375610"/>
              <a:gd name="connsiteX5" fmla="*/ 276727 w 762000"/>
              <a:gd name="connsiteY5" fmla="*/ 192505 h 1375610"/>
              <a:gd name="connsiteX6" fmla="*/ 236621 w 762000"/>
              <a:gd name="connsiteY6" fmla="*/ 196516 h 1375610"/>
              <a:gd name="connsiteX7" fmla="*/ 188495 w 762000"/>
              <a:gd name="connsiteY7" fmla="*/ 228600 h 1375610"/>
              <a:gd name="connsiteX8" fmla="*/ 132348 w 762000"/>
              <a:gd name="connsiteY8" fmla="*/ 232610 h 1375610"/>
              <a:gd name="connsiteX9" fmla="*/ 80211 w 762000"/>
              <a:gd name="connsiteY9" fmla="*/ 204537 h 1375610"/>
              <a:gd name="connsiteX10" fmla="*/ 36095 w 762000"/>
              <a:gd name="connsiteY10" fmla="*/ 164431 h 1375610"/>
              <a:gd name="connsiteX11" fmla="*/ 36095 w 762000"/>
              <a:gd name="connsiteY11" fmla="*/ 224589 h 1375610"/>
              <a:gd name="connsiteX12" fmla="*/ 0 w 762000"/>
              <a:gd name="connsiteY12" fmla="*/ 272716 h 1375610"/>
              <a:gd name="connsiteX13" fmla="*/ 16042 w 762000"/>
              <a:gd name="connsiteY13" fmla="*/ 320842 h 1375610"/>
              <a:gd name="connsiteX14" fmla="*/ 12032 w 762000"/>
              <a:gd name="connsiteY14" fmla="*/ 372979 h 1375610"/>
              <a:gd name="connsiteX15" fmla="*/ 64169 w 762000"/>
              <a:gd name="connsiteY15" fmla="*/ 376989 h 1375610"/>
              <a:gd name="connsiteX16" fmla="*/ 88232 w 762000"/>
              <a:gd name="connsiteY16" fmla="*/ 429126 h 1375610"/>
              <a:gd name="connsiteX17" fmla="*/ 124327 w 762000"/>
              <a:gd name="connsiteY17" fmla="*/ 473242 h 1375610"/>
              <a:gd name="connsiteX18" fmla="*/ 108285 w 762000"/>
              <a:gd name="connsiteY18" fmla="*/ 529389 h 1375610"/>
              <a:gd name="connsiteX19" fmla="*/ 156411 w 762000"/>
              <a:gd name="connsiteY19" fmla="*/ 553452 h 1375610"/>
              <a:gd name="connsiteX20" fmla="*/ 140369 w 762000"/>
              <a:gd name="connsiteY20" fmla="*/ 621631 h 1375610"/>
              <a:gd name="connsiteX21" fmla="*/ 132348 w 762000"/>
              <a:gd name="connsiteY21" fmla="*/ 673768 h 1375610"/>
              <a:gd name="connsiteX22" fmla="*/ 112295 w 762000"/>
              <a:gd name="connsiteY22" fmla="*/ 697831 h 1375610"/>
              <a:gd name="connsiteX23" fmla="*/ 120316 w 762000"/>
              <a:gd name="connsiteY23" fmla="*/ 790073 h 1375610"/>
              <a:gd name="connsiteX24" fmla="*/ 156411 w 762000"/>
              <a:gd name="connsiteY24" fmla="*/ 774031 h 1375610"/>
              <a:gd name="connsiteX25" fmla="*/ 180474 w 762000"/>
              <a:gd name="connsiteY25" fmla="*/ 818147 h 1375610"/>
              <a:gd name="connsiteX26" fmla="*/ 160421 w 762000"/>
              <a:gd name="connsiteY26" fmla="*/ 886326 h 1375610"/>
              <a:gd name="connsiteX27" fmla="*/ 124327 w 762000"/>
              <a:gd name="connsiteY27" fmla="*/ 850231 h 1375610"/>
              <a:gd name="connsiteX28" fmla="*/ 116306 w 762000"/>
              <a:gd name="connsiteY28" fmla="*/ 922421 h 1375610"/>
              <a:gd name="connsiteX29" fmla="*/ 96253 w 762000"/>
              <a:gd name="connsiteY29" fmla="*/ 998621 h 1375610"/>
              <a:gd name="connsiteX30" fmla="*/ 92242 w 762000"/>
              <a:gd name="connsiteY30" fmla="*/ 1066800 h 1375610"/>
              <a:gd name="connsiteX31" fmla="*/ 96253 w 762000"/>
              <a:gd name="connsiteY31" fmla="*/ 1122947 h 1375610"/>
              <a:gd name="connsiteX32" fmla="*/ 76200 w 762000"/>
              <a:gd name="connsiteY32" fmla="*/ 1163052 h 1375610"/>
              <a:gd name="connsiteX33" fmla="*/ 96253 w 762000"/>
              <a:gd name="connsiteY33" fmla="*/ 1203158 h 1375610"/>
              <a:gd name="connsiteX34" fmla="*/ 68179 w 762000"/>
              <a:gd name="connsiteY34" fmla="*/ 1231231 h 1375610"/>
              <a:gd name="connsiteX35" fmla="*/ 80211 w 762000"/>
              <a:gd name="connsiteY35" fmla="*/ 1311442 h 1375610"/>
              <a:gd name="connsiteX36" fmla="*/ 120316 w 762000"/>
              <a:gd name="connsiteY36" fmla="*/ 1323473 h 1375610"/>
              <a:gd name="connsiteX37" fmla="*/ 152400 w 762000"/>
              <a:gd name="connsiteY37" fmla="*/ 1275347 h 1375610"/>
              <a:gd name="connsiteX38" fmla="*/ 180474 w 762000"/>
              <a:gd name="connsiteY38" fmla="*/ 1331494 h 1375610"/>
              <a:gd name="connsiteX39" fmla="*/ 180474 w 762000"/>
              <a:gd name="connsiteY39" fmla="*/ 1331494 h 1375610"/>
              <a:gd name="connsiteX40" fmla="*/ 232611 w 762000"/>
              <a:gd name="connsiteY40" fmla="*/ 1343526 h 1375610"/>
              <a:gd name="connsiteX41" fmla="*/ 276727 w 762000"/>
              <a:gd name="connsiteY41" fmla="*/ 1375610 h 1375610"/>
              <a:gd name="connsiteX42" fmla="*/ 360948 w 762000"/>
              <a:gd name="connsiteY42" fmla="*/ 1311442 h 1375610"/>
              <a:gd name="connsiteX43" fmla="*/ 393032 w 762000"/>
              <a:gd name="connsiteY43" fmla="*/ 1263316 h 1375610"/>
              <a:gd name="connsiteX44" fmla="*/ 389021 w 762000"/>
              <a:gd name="connsiteY44" fmla="*/ 1203158 h 1375610"/>
              <a:gd name="connsiteX45" fmla="*/ 425116 w 762000"/>
              <a:gd name="connsiteY45" fmla="*/ 1191126 h 1375610"/>
              <a:gd name="connsiteX46" fmla="*/ 469232 w 762000"/>
              <a:gd name="connsiteY46" fmla="*/ 1191126 h 1375610"/>
              <a:gd name="connsiteX47" fmla="*/ 501316 w 762000"/>
              <a:gd name="connsiteY47" fmla="*/ 1191126 h 1375610"/>
              <a:gd name="connsiteX48" fmla="*/ 557463 w 762000"/>
              <a:gd name="connsiteY48" fmla="*/ 1239252 h 1375610"/>
              <a:gd name="connsiteX49" fmla="*/ 621632 w 762000"/>
              <a:gd name="connsiteY49" fmla="*/ 1243263 h 1375610"/>
              <a:gd name="connsiteX50" fmla="*/ 637674 w 762000"/>
              <a:gd name="connsiteY50" fmla="*/ 1159042 h 1375610"/>
              <a:gd name="connsiteX51" fmla="*/ 641685 w 762000"/>
              <a:gd name="connsiteY51" fmla="*/ 1078831 h 1375610"/>
              <a:gd name="connsiteX52" fmla="*/ 669758 w 762000"/>
              <a:gd name="connsiteY52" fmla="*/ 970547 h 1375610"/>
              <a:gd name="connsiteX53" fmla="*/ 681790 w 762000"/>
              <a:gd name="connsiteY53" fmla="*/ 846221 h 1375610"/>
              <a:gd name="connsiteX54" fmla="*/ 697832 w 762000"/>
              <a:gd name="connsiteY54" fmla="*/ 745958 h 1375610"/>
              <a:gd name="connsiteX55" fmla="*/ 705853 w 762000"/>
              <a:gd name="connsiteY55" fmla="*/ 689810 h 1375610"/>
              <a:gd name="connsiteX56" fmla="*/ 677779 w 762000"/>
              <a:gd name="connsiteY56" fmla="*/ 637673 h 1375610"/>
              <a:gd name="connsiteX57" fmla="*/ 673769 w 762000"/>
              <a:gd name="connsiteY57" fmla="*/ 557463 h 1375610"/>
              <a:gd name="connsiteX58" fmla="*/ 725906 w 762000"/>
              <a:gd name="connsiteY58" fmla="*/ 497305 h 1375610"/>
              <a:gd name="connsiteX59" fmla="*/ 762000 w 762000"/>
              <a:gd name="connsiteY59" fmla="*/ 461210 h 1375610"/>
              <a:gd name="connsiteX60" fmla="*/ 753979 w 762000"/>
              <a:gd name="connsiteY60" fmla="*/ 413084 h 1375610"/>
              <a:gd name="connsiteX61" fmla="*/ 717885 w 762000"/>
              <a:gd name="connsiteY61" fmla="*/ 356937 h 1375610"/>
              <a:gd name="connsiteX62" fmla="*/ 717885 w 762000"/>
              <a:gd name="connsiteY62" fmla="*/ 272716 h 1375610"/>
              <a:gd name="connsiteX63" fmla="*/ 693821 w 762000"/>
              <a:gd name="connsiteY63" fmla="*/ 228600 h 1375610"/>
              <a:gd name="connsiteX64" fmla="*/ 673769 w 762000"/>
              <a:gd name="connsiteY64" fmla="*/ 196516 h 1375610"/>
              <a:gd name="connsiteX65" fmla="*/ 673769 w 762000"/>
              <a:gd name="connsiteY65" fmla="*/ 148389 h 1375610"/>
              <a:gd name="connsiteX66" fmla="*/ 641685 w 762000"/>
              <a:gd name="connsiteY66" fmla="*/ 124326 h 1375610"/>
              <a:gd name="connsiteX67" fmla="*/ 641685 w 762000"/>
              <a:gd name="connsiteY67" fmla="*/ 124326 h 1375610"/>
              <a:gd name="connsiteX68" fmla="*/ 649706 w 762000"/>
              <a:gd name="connsiteY68" fmla="*/ 48126 h 1375610"/>
              <a:gd name="connsiteX69" fmla="*/ 609600 w 762000"/>
              <a:gd name="connsiteY69" fmla="*/ 56147 h 1375610"/>
              <a:gd name="connsiteX70" fmla="*/ 605590 w 762000"/>
              <a:gd name="connsiteY70" fmla="*/ 0 h 1375610"/>
              <a:gd name="connsiteX71" fmla="*/ 573506 w 762000"/>
              <a:gd name="connsiteY71" fmla="*/ 20052 h 1375610"/>
              <a:gd name="connsiteX72" fmla="*/ 561474 w 762000"/>
              <a:gd name="connsiteY72" fmla="*/ 28073 h 1375610"/>
              <a:gd name="connsiteX73" fmla="*/ 469232 w 762000"/>
              <a:gd name="connsiteY73" fmla="*/ 4010 h 137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62000" h="1375610">
                <a:moveTo>
                  <a:pt x="469232" y="4010"/>
                </a:moveTo>
                <a:lnTo>
                  <a:pt x="457200" y="60158"/>
                </a:lnTo>
                <a:lnTo>
                  <a:pt x="409074" y="68179"/>
                </a:lnTo>
                <a:lnTo>
                  <a:pt x="368969" y="96252"/>
                </a:lnTo>
                <a:lnTo>
                  <a:pt x="348916" y="132347"/>
                </a:lnTo>
                <a:lnTo>
                  <a:pt x="276727" y="192505"/>
                </a:lnTo>
                <a:lnTo>
                  <a:pt x="236621" y="196516"/>
                </a:lnTo>
                <a:lnTo>
                  <a:pt x="188495" y="228600"/>
                </a:lnTo>
                <a:lnTo>
                  <a:pt x="132348" y="232610"/>
                </a:lnTo>
                <a:lnTo>
                  <a:pt x="80211" y="204537"/>
                </a:lnTo>
                <a:lnTo>
                  <a:pt x="36095" y="164431"/>
                </a:lnTo>
                <a:lnTo>
                  <a:pt x="36095" y="224589"/>
                </a:lnTo>
                <a:lnTo>
                  <a:pt x="0" y="272716"/>
                </a:lnTo>
                <a:lnTo>
                  <a:pt x="16042" y="320842"/>
                </a:lnTo>
                <a:lnTo>
                  <a:pt x="12032" y="372979"/>
                </a:lnTo>
                <a:lnTo>
                  <a:pt x="64169" y="376989"/>
                </a:lnTo>
                <a:lnTo>
                  <a:pt x="88232" y="429126"/>
                </a:lnTo>
                <a:lnTo>
                  <a:pt x="124327" y="473242"/>
                </a:lnTo>
                <a:lnTo>
                  <a:pt x="108285" y="529389"/>
                </a:lnTo>
                <a:lnTo>
                  <a:pt x="156411" y="553452"/>
                </a:lnTo>
                <a:lnTo>
                  <a:pt x="140369" y="621631"/>
                </a:lnTo>
                <a:lnTo>
                  <a:pt x="132348" y="673768"/>
                </a:lnTo>
                <a:lnTo>
                  <a:pt x="112295" y="697831"/>
                </a:lnTo>
                <a:lnTo>
                  <a:pt x="120316" y="790073"/>
                </a:lnTo>
                <a:lnTo>
                  <a:pt x="156411" y="774031"/>
                </a:lnTo>
                <a:lnTo>
                  <a:pt x="180474" y="818147"/>
                </a:lnTo>
                <a:lnTo>
                  <a:pt x="160421" y="886326"/>
                </a:lnTo>
                <a:lnTo>
                  <a:pt x="124327" y="850231"/>
                </a:lnTo>
                <a:lnTo>
                  <a:pt x="116306" y="922421"/>
                </a:lnTo>
                <a:lnTo>
                  <a:pt x="96253" y="998621"/>
                </a:lnTo>
                <a:lnTo>
                  <a:pt x="92242" y="1066800"/>
                </a:lnTo>
                <a:lnTo>
                  <a:pt x="96253" y="1122947"/>
                </a:lnTo>
                <a:lnTo>
                  <a:pt x="76200" y="1163052"/>
                </a:lnTo>
                <a:lnTo>
                  <a:pt x="96253" y="1203158"/>
                </a:lnTo>
                <a:lnTo>
                  <a:pt x="68179" y="1231231"/>
                </a:lnTo>
                <a:lnTo>
                  <a:pt x="80211" y="1311442"/>
                </a:lnTo>
                <a:lnTo>
                  <a:pt x="120316" y="1323473"/>
                </a:lnTo>
                <a:lnTo>
                  <a:pt x="152400" y="1275347"/>
                </a:lnTo>
                <a:lnTo>
                  <a:pt x="180474" y="1331494"/>
                </a:lnTo>
                <a:lnTo>
                  <a:pt x="180474" y="1331494"/>
                </a:lnTo>
                <a:lnTo>
                  <a:pt x="232611" y="1343526"/>
                </a:lnTo>
                <a:lnTo>
                  <a:pt x="276727" y="1375610"/>
                </a:lnTo>
                <a:lnTo>
                  <a:pt x="360948" y="1311442"/>
                </a:lnTo>
                <a:lnTo>
                  <a:pt x="393032" y="1263316"/>
                </a:lnTo>
                <a:lnTo>
                  <a:pt x="389021" y="1203158"/>
                </a:lnTo>
                <a:lnTo>
                  <a:pt x="425116" y="1191126"/>
                </a:lnTo>
                <a:lnTo>
                  <a:pt x="469232" y="1191126"/>
                </a:lnTo>
                <a:lnTo>
                  <a:pt x="501316" y="1191126"/>
                </a:lnTo>
                <a:lnTo>
                  <a:pt x="557463" y="1239252"/>
                </a:lnTo>
                <a:lnTo>
                  <a:pt x="621632" y="1243263"/>
                </a:lnTo>
                <a:lnTo>
                  <a:pt x="637674" y="1159042"/>
                </a:lnTo>
                <a:lnTo>
                  <a:pt x="641685" y="1078831"/>
                </a:lnTo>
                <a:lnTo>
                  <a:pt x="669758" y="970547"/>
                </a:lnTo>
                <a:lnTo>
                  <a:pt x="681790" y="846221"/>
                </a:lnTo>
                <a:lnTo>
                  <a:pt x="697832" y="745958"/>
                </a:lnTo>
                <a:lnTo>
                  <a:pt x="705853" y="689810"/>
                </a:lnTo>
                <a:lnTo>
                  <a:pt x="677779" y="637673"/>
                </a:lnTo>
                <a:lnTo>
                  <a:pt x="673769" y="557463"/>
                </a:lnTo>
                <a:lnTo>
                  <a:pt x="725906" y="497305"/>
                </a:lnTo>
                <a:lnTo>
                  <a:pt x="762000" y="461210"/>
                </a:lnTo>
                <a:lnTo>
                  <a:pt x="753979" y="413084"/>
                </a:lnTo>
                <a:lnTo>
                  <a:pt x="717885" y="356937"/>
                </a:lnTo>
                <a:lnTo>
                  <a:pt x="717885" y="272716"/>
                </a:lnTo>
                <a:lnTo>
                  <a:pt x="693821" y="228600"/>
                </a:lnTo>
                <a:lnTo>
                  <a:pt x="673769" y="196516"/>
                </a:lnTo>
                <a:lnTo>
                  <a:pt x="673769" y="148389"/>
                </a:lnTo>
                <a:lnTo>
                  <a:pt x="641685" y="124326"/>
                </a:lnTo>
                <a:lnTo>
                  <a:pt x="641685" y="124326"/>
                </a:lnTo>
                <a:lnTo>
                  <a:pt x="649706" y="48126"/>
                </a:lnTo>
                <a:lnTo>
                  <a:pt x="609600" y="56147"/>
                </a:lnTo>
                <a:lnTo>
                  <a:pt x="605590" y="0"/>
                </a:lnTo>
                <a:lnTo>
                  <a:pt x="573506" y="20052"/>
                </a:lnTo>
                <a:lnTo>
                  <a:pt x="561474" y="28073"/>
                </a:lnTo>
                <a:lnTo>
                  <a:pt x="469232" y="401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orme libre : forme 71">
            <a:extLst>
              <a:ext uri="{FF2B5EF4-FFF2-40B4-BE49-F238E27FC236}">
                <a16:creationId xmlns:a16="http://schemas.microsoft.com/office/drawing/2014/main" id="{389B6213-951C-4C89-9D77-2FDB17207BDE}"/>
              </a:ext>
            </a:extLst>
          </p:cNvPr>
          <p:cNvSpPr/>
          <p:nvPr/>
        </p:nvSpPr>
        <p:spPr>
          <a:xfrm>
            <a:off x="1044431" y="4867851"/>
            <a:ext cx="33455" cy="60158"/>
          </a:xfrm>
          <a:custGeom>
            <a:avLst/>
            <a:gdLst>
              <a:gd name="connsiteX0" fmla="*/ 24375 w 33455"/>
              <a:gd name="connsiteY0" fmla="*/ 0 h 60158"/>
              <a:gd name="connsiteX1" fmla="*/ 24375 w 33455"/>
              <a:gd name="connsiteY1" fmla="*/ 0 h 60158"/>
              <a:gd name="connsiteX2" fmla="*/ 311 w 33455"/>
              <a:gd name="connsiteY2" fmla="*/ 24063 h 60158"/>
              <a:gd name="connsiteX3" fmla="*/ 8332 w 33455"/>
              <a:gd name="connsiteY3" fmla="*/ 36095 h 60158"/>
              <a:gd name="connsiteX4" fmla="*/ 20364 w 33455"/>
              <a:gd name="connsiteY4" fmla="*/ 60158 h 60158"/>
              <a:gd name="connsiteX5" fmla="*/ 28385 w 33455"/>
              <a:gd name="connsiteY5" fmla="*/ 36095 h 60158"/>
              <a:gd name="connsiteX6" fmla="*/ 24375 w 33455"/>
              <a:gd name="connsiteY6" fmla="*/ 0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55" h="60158">
                <a:moveTo>
                  <a:pt x="24375" y="0"/>
                </a:moveTo>
                <a:lnTo>
                  <a:pt x="24375" y="0"/>
                </a:lnTo>
                <a:cubicBezTo>
                  <a:pt x="16354" y="8021"/>
                  <a:pt x="4918" y="13697"/>
                  <a:pt x="311" y="24063"/>
                </a:cubicBezTo>
                <a:cubicBezTo>
                  <a:pt x="-1647" y="28468"/>
                  <a:pt x="6176" y="31784"/>
                  <a:pt x="8332" y="36095"/>
                </a:cubicBezTo>
                <a:cubicBezTo>
                  <a:pt x="24937" y="69304"/>
                  <a:pt x="-2624" y="25675"/>
                  <a:pt x="20364" y="60158"/>
                </a:cubicBezTo>
                <a:cubicBezTo>
                  <a:pt x="23038" y="52137"/>
                  <a:pt x="21350" y="40785"/>
                  <a:pt x="28385" y="36095"/>
                </a:cubicBezTo>
                <a:cubicBezTo>
                  <a:pt x="41529" y="27332"/>
                  <a:pt x="25043" y="6016"/>
                  <a:pt x="24375"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orme libre : forme 72">
            <a:extLst>
              <a:ext uri="{FF2B5EF4-FFF2-40B4-BE49-F238E27FC236}">
                <a16:creationId xmlns:a16="http://schemas.microsoft.com/office/drawing/2014/main" id="{BFF789F1-A028-4159-B571-FF2B47B112FC}"/>
              </a:ext>
            </a:extLst>
          </p:cNvPr>
          <p:cNvSpPr/>
          <p:nvPr/>
        </p:nvSpPr>
        <p:spPr>
          <a:xfrm>
            <a:off x="1088858" y="3748914"/>
            <a:ext cx="64262" cy="76293"/>
          </a:xfrm>
          <a:custGeom>
            <a:avLst/>
            <a:gdLst>
              <a:gd name="connsiteX0" fmla="*/ 48126 w 64262"/>
              <a:gd name="connsiteY0" fmla="*/ 0 h 76293"/>
              <a:gd name="connsiteX1" fmla="*/ 48126 w 64262"/>
              <a:gd name="connsiteY1" fmla="*/ 0 h 76293"/>
              <a:gd name="connsiteX2" fmla="*/ 20053 w 64262"/>
              <a:gd name="connsiteY2" fmla="*/ 20053 h 76293"/>
              <a:gd name="connsiteX3" fmla="*/ 8021 w 64262"/>
              <a:gd name="connsiteY3" fmla="*/ 44116 h 76293"/>
              <a:gd name="connsiteX4" fmla="*/ 0 w 64262"/>
              <a:gd name="connsiteY4" fmla="*/ 56147 h 76293"/>
              <a:gd name="connsiteX5" fmla="*/ 16042 w 64262"/>
              <a:gd name="connsiteY5" fmla="*/ 76200 h 76293"/>
              <a:gd name="connsiteX6" fmla="*/ 28074 w 64262"/>
              <a:gd name="connsiteY6" fmla="*/ 72190 h 76293"/>
              <a:gd name="connsiteX7" fmla="*/ 36095 w 64262"/>
              <a:gd name="connsiteY7" fmla="*/ 64168 h 76293"/>
              <a:gd name="connsiteX8" fmla="*/ 60158 w 64262"/>
              <a:gd name="connsiteY8" fmla="*/ 56147 h 76293"/>
              <a:gd name="connsiteX9" fmla="*/ 64169 w 64262"/>
              <a:gd name="connsiteY9" fmla="*/ 44116 h 76293"/>
              <a:gd name="connsiteX10" fmla="*/ 56148 w 64262"/>
              <a:gd name="connsiteY10" fmla="*/ 32084 h 76293"/>
              <a:gd name="connsiteX11" fmla="*/ 48126 w 64262"/>
              <a:gd name="connsiteY11" fmla="*/ 0 h 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62" h="76293">
                <a:moveTo>
                  <a:pt x="48126" y="0"/>
                </a:moveTo>
                <a:lnTo>
                  <a:pt x="48126" y="0"/>
                </a:lnTo>
                <a:cubicBezTo>
                  <a:pt x="38768" y="6684"/>
                  <a:pt x="28648" y="12413"/>
                  <a:pt x="20053" y="20053"/>
                </a:cubicBezTo>
                <a:cubicBezTo>
                  <a:pt x="9709" y="29248"/>
                  <a:pt x="13537" y="33084"/>
                  <a:pt x="8021" y="44116"/>
                </a:cubicBezTo>
                <a:cubicBezTo>
                  <a:pt x="5865" y="48427"/>
                  <a:pt x="2674" y="52137"/>
                  <a:pt x="0" y="56147"/>
                </a:cubicBezTo>
                <a:cubicBezTo>
                  <a:pt x="3128" y="65531"/>
                  <a:pt x="3238" y="74066"/>
                  <a:pt x="16042" y="76200"/>
                </a:cubicBezTo>
                <a:cubicBezTo>
                  <a:pt x="20212" y="76895"/>
                  <a:pt x="24063" y="73527"/>
                  <a:pt x="28074" y="72190"/>
                </a:cubicBezTo>
                <a:cubicBezTo>
                  <a:pt x="30748" y="69516"/>
                  <a:pt x="32713" y="65859"/>
                  <a:pt x="36095" y="64168"/>
                </a:cubicBezTo>
                <a:cubicBezTo>
                  <a:pt x="43657" y="60387"/>
                  <a:pt x="60158" y="56147"/>
                  <a:pt x="60158" y="56147"/>
                </a:cubicBezTo>
                <a:cubicBezTo>
                  <a:pt x="61495" y="52137"/>
                  <a:pt x="64864" y="48286"/>
                  <a:pt x="64169" y="44116"/>
                </a:cubicBezTo>
                <a:cubicBezTo>
                  <a:pt x="63377" y="39361"/>
                  <a:pt x="57938" y="36559"/>
                  <a:pt x="56148" y="32084"/>
                </a:cubicBezTo>
                <a:cubicBezTo>
                  <a:pt x="55155" y="29602"/>
                  <a:pt x="49463" y="5347"/>
                  <a:pt x="48126"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orme libre : forme 74">
            <a:extLst>
              <a:ext uri="{FF2B5EF4-FFF2-40B4-BE49-F238E27FC236}">
                <a16:creationId xmlns:a16="http://schemas.microsoft.com/office/drawing/2014/main" id="{677F910F-C4B5-41E6-AB32-ACFAE8270750}"/>
              </a:ext>
            </a:extLst>
          </p:cNvPr>
          <p:cNvSpPr/>
          <p:nvPr/>
        </p:nvSpPr>
        <p:spPr>
          <a:xfrm>
            <a:off x="2961774" y="5381199"/>
            <a:ext cx="1443788" cy="978568"/>
          </a:xfrm>
          <a:custGeom>
            <a:avLst/>
            <a:gdLst>
              <a:gd name="connsiteX0" fmla="*/ 1435768 w 1435768"/>
              <a:gd name="connsiteY0" fmla="*/ 28073 h 938463"/>
              <a:gd name="connsiteX1" fmla="*/ 1379621 w 1435768"/>
              <a:gd name="connsiteY1" fmla="*/ 140368 h 938463"/>
              <a:gd name="connsiteX2" fmla="*/ 1323474 w 1435768"/>
              <a:gd name="connsiteY2" fmla="*/ 244642 h 938463"/>
              <a:gd name="connsiteX3" fmla="*/ 1283368 w 1435768"/>
              <a:gd name="connsiteY3" fmla="*/ 324852 h 938463"/>
              <a:gd name="connsiteX4" fmla="*/ 1239253 w 1435768"/>
              <a:gd name="connsiteY4" fmla="*/ 417094 h 938463"/>
              <a:gd name="connsiteX5" fmla="*/ 1239253 w 1435768"/>
              <a:gd name="connsiteY5" fmla="*/ 541421 h 938463"/>
              <a:gd name="connsiteX6" fmla="*/ 1319463 w 1435768"/>
              <a:gd name="connsiteY6" fmla="*/ 565484 h 938463"/>
              <a:gd name="connsiteX7" fmla="*/ 1295400 w 1435768"/>
              <a:gd name="connsiteY7" fmla="*/ 613610 h 938463"/>
              <a:gd name="connsiteX8" fmla="*/ 1319463 w 1435768"/>
              <a:gd name="connsiteY8" fmla="*/ 645694 h 938463"/>
              <a:gd name="connsiteX9" fmla="*/ 1343526 w 1435768"/>
              <a:gd name="connsiteY9" fmla="*/ 701842 h 938463"/>
              <a:gd name="connsiteX10" fmla="*/ 1303421 w 1435768"/>
              <a:gd name="connsiteY10" fmla="*/ 745957 h 938463"/>
              <a:gd name="connsiteX11" fmla="*/ 1255295 w 1435768"/>
              <a:gd name="connsiteY11" fmla="*/ 826168 h 938463"/>
              <a:gd name="connsiteX12" fmla="*/ 1251284 w 1435768"/>
              <a:gd name="connsiteY12" fmla="*/ 890336 h 938463"/>
              <a:gd name="connsiteX13" fmla="*/ 1235242 w 1435768"/>
              <a:gd name="connsiteY13" fmla="*/ 938463 h 938463"/>
              <a:gd name="connsiteX14" fmla="*/ 1183105 w 1435768"/>
              <a:gd name="connsiteY14" fmla="*/ 894347 h 938463"/>
              <a:gd name="connsiteX15" fmla="*/ 1118937 w 1435768"/>
              <a:gd name="connsiteY15" fmla="*/ 898357 h 938463"/>
              <a:gd name="connsiteX16" fmla="*/ 1002632 w 1435768"/>
              <a:gd name="connsiteY16" fmla="*/ 878305 h 938463"/>
              <a:gd name="connsiteX17" fmla="*/ 946484 w 1435768"/>
              <a:gd name="connsiteY17" fmla="*/ 834189 h 938463"/>
              <a:gd name="connsiteX18" fmla="*/ 898358 w 1435768"/>
              <a:gd name="connsiteY18" fmla="*/ 778042 h 938463"/>
              <a:gd name="connsiteX19" fmla="*/ 826168 w 1435768"/>
              <a:gd name="connsiteY19" fmla="*/ 689810 h 938463"/>
              <a:gd name="connsiteX20" fmla="*/ 725905 w 1435768"/>
              <a:gd name="connsiteY20" fmla="*/ 673768 h 938463"/>
              <a:gd name="connsiteX21" fmla="*/ 673768 w 1435768"/>
              <a:gd name="connsiteY21" fmla="*/ 689810 h 938463"/>
              <a:gd name="connsiteX22" fmla="*/ 577516 w 1435768"/>
              <a:gd name="connsiteY22" fmla="*/ 645694 h 938463"/>
              <a:gd name="connsiteX23" fmla="*/ 521368 w 1435768"/>
              <a:gd name="connsiteY23" fmla="*/ 593557 h 938463"/>
              <a:gd name="connsiteX24" fmla="*/ 465221 w 1435768"/>
              <a:gd name="connsiteY24" fmla="*/ 573505 h 938463"/>
              <a:gd name="connsiteX25" fmla="*/ 397042 w 1435768"/>
              <a:gd name="connsiteY25" fmla="*/ 537410 h 938463"/>
              <a:gd name="connsiteX26" fmla="*/ 336884 w 1435768"/>
              <a:gd name="connsiteY26" fmla="*/ 485273 h 938463"/>
              <a:gd name="connsiteX27" fmla="*/ 260684 w 1435768"/>
              <a:gd name="connsiteY27" fmla="*/ 453189 h 938463"/>
              <a:gd name="connsiteX28" fmla="*/ 224589 w 1435768"/>
              <a:gd name="connsiteY28" fmla="*/ 409073 h 938463"/>
              <a:gd name="connsiteX29" fmla="*/ 152400 w 1435768"/>
              <a:gd name="connsiteY29" fmla="*/ 393031 h 938463"/>
              <a:gd name="connsiteX30" fmla="*/ 100263 w 1435768"/>
              <a:gd name="connsiteY30" fmla="*/ 421105 h 938463"/>
              <a:gd name="connsiteX31" fmla="*/ 60158 w 1435768"/>
              <a:gd name="connsiteY31" fmla="*/ 364957 h 938463"/>
              <a:gd name="connsiteX32" fmla="*/ 0 w 1435768"/>
              <a:gd name="connsiteY32" fmla="*/ 328863 h 938463"/>
              <a:gd name="connsiteX33" fmla="*/ 8021 w 1435768"/>
              <a:gd name="connsiteY33" fmla="*/ 212557 h 938463"/>
              <a:gd name="connsiteX34" fmla="*/ 40105 w 1435768"/>
              <a:gd name="connsiteY34" fmla="*/ 152400 h 938463"/>
              <a:gd name="connsiteX35" fmla="*/ 68179 w 1435768"/>
              <a:gd name="connsiteY35" fmla="*/ 120315 h 938463"/>
              <a:gd name="connsiteX36" fmla="*/ 96253 w 1435768"/>
              <a:gd name="connsiteY36" fmla="*/ 120315 h 938463"/>
              <a:gd name="connsiteX37" fmla="*/ 128337 w 1435768"/>
              <a:gd name="connsiteY37" fmla="*/ 72189 h 938463"/>
              <a:gd name="connsiteX38" fmla="*/ 160421 w 1435768"/>
              <a:gd name="connsiteY38" fmla="*/ 84221 h 938463"/>
              <a:gd name="connsiteX39" fmla="*/ 188495 w 1435768"/>
              <a:gd name="connsiteY39" fmla="*/ 140368 h 938463"/>
              <a:gd name="connsiteX40" fmla="*/ 228600 w 1435768"/>
              <a:gd name="connsiteY40" fmla="*/ 148389 h 938463"/>
              <a:gd name="connsiteX41" fmla="*/ 264695 w 1435768"/>
              <a:gd name="connsiteY41" fmla="*/ 120315 h 938463"/>
              <a:gd name="connsiteX42" fmla="*/ 292768 w 1435768"/>
              <a:gd name="connsiteY42" fmla="*/ 72189 h 938463"/>
              <a:gd name="connsiteX43" fmla="*/ 324853 w 1435768"/>
              <a:gd name="connsiteY43" fmla="*/ 64168 h 938463"/>
              <a:gd name="connsiteX44" fmla="*/ 356937 w 1435768"/>
              <a:gd name="connsiteY44" fmla="*/ 72189 h 938463"/>
              <a:gd name="connsiteX45" fmla="*/ 393032 w 1435768"/>
              <a:gd name="connsiteY45" fmla="*/ 40105 h 938463"/>
              <a:gd name="connsiteX46" fmla="*/ 449179 w 1435768"/>
              <a:gd name="connsiteY46" fmla="*/ 84221 h 938463"/>
              <a:gd name="connsiteX47" fmla="*/ 457200 w 1435768"/>
              <a:gd name="connsiteY47" fmla="*/ 112294 h 938463"/>
              <a:gd name="connsiteX48" fmla="*/ 509337 w 1435768"/>
              <a:gd name="connsiteY48" fmla="*/ 100263 h 938463"/>
              <a:gd name="connsiteX49" fmla="*/ 513347 w 1435768"/>
              <a:gd name="connsiteY49" fmla="*/ 140368 h 938463"/>
              <a:gd name="connsiteX50" fmla="*/ 617621 w 1435768"/>
              <a:gd name="connsiteY50" fmla="*/ 172452 h 938463"/>
              <a:gd name="connsiteX51" fmla="*/ 713874 w 1435768"/>
              <a:gd name="connsiteY51" fmla="*/ 136357 h 938463"/>
              <a:gd name="connsiteX52" fmla="*/ 766010 w 1435768"/>
              <a:gd name="connsiteY52" fmla="*/ 144378 h 938463"/>
              <a:gd name="connsiteX53" fmla="*/ 938463 w 1435768"/>
              <a:gd name="connsiteY53" fmla="*/ 128336 h 938463"/>
              <a:gd name="connsiteX54" fmla="*/ 1014663 w 1435768"/>
              <a:gd name="connsiteY54" fmla="*/ 116305 h 938463"/>
              <a:gd name="connsiteX55" fmla="*/ 1086853 w 1435768"/>
              <a:gd name="connsiteY55" fmla="*/ 56147 h 938463"/>
              <a:gd name="connsiteX56" fmla="*/ 1147010 w 1435768"/>
              <a:gd name="connsiteY56" fmla="*/ 52136 h 938463"/>
              <a:gd name="connsiteX57" fmla="*/ 1199147 w 1435768"/>
              <a:gd name="connsiteY57" fmla="*/ 68178 h 938463"/>
              <a:gd name="connsiteX58" fmla="*/ 1267326 w 1435768"/>
              <a:gd name="connsiteY58" fmla="*/ 64168 h 938463"/>
              <a:gd name="connsiteX59" fmla="*/ 1287379 w 1435768"/>
              <a:gd name="connsiteY59" fmla="*/ 16042 h 938463"/>
              <a:gd name="connsiteX60" fmla="*/ 1323474 w 1435768"/>
              <a:gd name="connsiteY60" fmla="*/ 40105 h 938463"/>
              <a:gd name="connsiteX61" fmla="*/ 1375610 w 1435768"/>
              <a:gd name="connsiteY61" fmla="*/ 0 h 938463"/>
              <a:gd name="connsiteX62" fmla="*/ 1435768 w 1435768"/>
              <a:gd name="connsiteY62" fmla="*/ 28073 h 938463"/>
              <a:gd name="connsiteX0" fmla="*/ 1435768 w 1443788"/>
              <a:gd name="connsiteY0" fmla="*/ 68178 h 978568"/>
              <a:gd name="connsiteX1" fmla="*/ 1379621 w 1443788"/>
              <a:gd name="connsiteY1" fmla="*/ 180473 h 978568"/>
              <a:gd name="connsiteX2" fmla="*/ 1323474 w 1443788"/>
              <a:gd name="connsiteY2" fmla="*/ 284747 h 978568"/>
              <a:gd name="connsiteX3" fmla="*/ 1283368 w 1443788"/>
              <a:gd name="connsiteY3" fmla="*/ 364957 h 978568"/>
              <a:gd name="connsiteX4" fmla="*/ 1239253 w 1443788"/>
              <a:gd name="connsiteY4" fmla="*/ 457199 h 978568"/>
              <a:gd name="connsiteX5" fmla="*/ 1239253 w 1443788"/>
              <a:gd name="connsiteY5" fmla="*/ 581526 h 978568"/>
              <a:gd name="connsiteX6" fmla="*/ 1319463 w 1443788"/>
              <a:gd name="connsiteY6" fmla="*/ 605589 h 978568"/>
              <a:gd name="connsiteX7" fmla="*/ 1295400 w 1443788"/>
              <a:gd name="connsiteY7" fmla="*/ 653715 h 978568"/>
              <a:gd name="connsiteX8" fmla="*/ 1319463 w 1443788"/>
              <a:gd name="connsiteY8" fmla="*/ 685799 h 978568"/>
              <a:gd name="connsiteX9" fmla="*/ 1343526 w 1443788"/>
              <a:gd name="connsiteY9" fmla="*/ 741947 h 978568"/>
              <a:gd name="connsiteX10" fmla="*/ 1303421 w 1443788"/>
              <a:gd name="connsiteY10" fmla="*/ 786062 h 978568"/>
              <a:gd name="connsiteX11" fmla="*/ 1255295 w 1443788"/>
              <a:gd name="connsiteY11" fmla="*/ 866273 h 978568"/>
              <a:gd name="connsiteX12" fmla="*/ 1251284 w 1443788"/>
              <a:gd name="connsiteY12" fmla="*/ 930441 h 978568"/>
              <a:gd name="connsiteX13" fmla="*/ 1235242 w 1443788"/>
              <a:gd name="connsiteY13" fmla="*/ 978568 h 978568"/>
              <a:gd name="connsiteX14" fmla="*/ 1183105 w 1443788"/>
              <a:gd name="connsiteY14" fmla="*/ 934452 h 978568"/>
              <a:gd name="connsiteX15" fmla="*/ 1118937 w 1443788"/>
              <a:gd name="connsiteY15" fmla="*/ 938462 h 978568"/>
              <a:gd name="connsiteX16" fmla="*/ 1002632 w 1443788"/>
              <a:gd name="connsiteY16" fmla="*/ 918410 h 978568"/>
              <a:gd name="connsiteX17" fmla="*/ 946484 w 1443788"/>
              <a:gd name="connsiteY17" fmla="*/ 874294 h 978568"/>
              <a:gd name="connsiteX18" fmla="*/ 898358 w 1443788"/>
              <a:gd name="connsiteY18" fmla="*/ 818147 h 978568"/>
              <a:gd name="connsiteX19" fmla="*/ 826168 w 1443788"/>
              <a:gd name="connsiteY19" fmla="*/ 729915 h 978568"/>
              <a:gd name="connsiteX20" fmla="*/ 725905 w 1443788"/>
              <a:gd name="connsiteY20" fmla="*/ 713873 h 978568"/>
              <a:gd name="connsiteX21" fmla="*/ 673768 w 1443788"/>
              <a:gd name="connsiteY21" fmla="*/ 729915 h 978568"/>
              <a:gd name="connsiteX22" fmla="*/ 577516 w 1443788"/>
              <a:gd name="connsiteY22" fmla="*/ 685799 h 978568"/>
              <a:gd name="connsiteX23" fmla="*/ 521368 w 1443788"/>
              <a:gd name="connsiteY23" fmla="*/ 633662 h 978568"/>
              <a:gd name="connsiteX24" fmla="*/ 465221 w 1443788"/>
              <a:gd name="connsiteY24" fmla="*/ 613610 h 978568"/>
              <a:gd name="connsiteX25" fmla="*/ 397042 w 1443788"/>
              <a:gd name="connsiteY25" fmla="*/ 577515 h 978568"/>
              <a:gd name="connsiteX26" fmla="*/ 336884 w 1443788"/>
              <a:gd name="connsiteY26" fmla="*/ 525378 h 978568"/>
              <a:gd name="connsiteX27" fmla="*/ 260684 w 1443788"/>
              <a:gd name="connsiteY27" fmla="*/ 493294 h 978568"/>
              <a:gd name="connsiteX28" fmla="*/ 224589 w 1443788"/>
              <a:gd name="connsiteY28" fmla="*/ 449178 h 978568"/>
              <a:gd name="connsiteX29" fmla="*/ 152400 w 1443788"/>
              <a:gd name="connsiteY29" fmla="*/ 433136 h 978568"/>
              <a:gd name="connsiteX30" fmla="*/ 100263 w 1443788"/>
              <a:gd name="connsiteY30" fmla="*/ 461210 h 978568"/>
              <a:gd name="connsiteX31" fmla="*/ 60158 w 1443788"/>
              <a:gd name="connsiteY31" fmla="*/ 405062 h 978568"/>
              <a:gd name="connsiteX32" fmla="*/ 0 w 1443788"/>
              <a:gd name="connsiteY32" fmla="*/ 368968 h 978568"/>
              <a:gd name="connsiteX33" fmla="*/ 8021 w 1443788"/>
              <a:gd name="connsiteY33" fmla="*/ 252662 h 978568"/>
              <a:gd name="connsiteX34" fmla="*/ 40105 w 1443788"/>
              <a:gd name="connsiteY34" fmla="*/ 192505 h 978568"/>
              <a:gd name="connsiteX35" fmla="*/ 68179 w 1443788"/>
              <a:gd name="connsiteY35" fmla="*/ 160420 h 978568"/>
              <a:gd name="connsiteX36" fmla="*/ 96253 w 1443788"/>
              <a:gd name="connsiteY36" fmla="*/ 160420 h 978568"/>
              <a:gd name="connsiteX37" fmla="*/ 128337 w 1443788"/>
              <a:gd name="connsiteY37" fmla="*/ 112294 h 978568"/>
              <a:gd name="connsiteX38" fmla="*/ 160421 w 1443788"/>
              <a:gd name="connsiteY38" fmla="*/ 124326 h 978568"/>
              <a:gd name="connsiteX39" fmla="*/ 188495 w 1443788"/>
              <a:gd name="connsiteY39" fmla="*/ 180473 h 978568"/>
              <a:gd name="connsiteX40" fmla="*/ 228600 w 1443788"/>
              <a:gd name="connsiteY40" fmla="*/ 188494 h 978568"/>
              <a:gd name="connsiteX41" fmla="*/ 264695 w 1443788"/>
              <a:gd name="connsiteY41" fmla="*/ 160420 h 978568"/>
              <a:gd name="connsiteX42" fmla="*/ 292768 w 1443788"/>
              <a:gd name="connsiteY42" fmla="*/ 112294 h 978568"/>
              <a:gd name="connsiteX43" fmla="*/ 324853 w 1443788"/>
              <a:gd name="connsiteY43" fmla="*/ 104273 h 978568"/>
              <a:gd name="connsiteX44" fmla="*/ 356937 w 1443788"/>
              <a:gd name="connsiteY44" fmla="*/ 112294 h 978568"/>
              <a:gd name="connsiteX45" fmla="*/ 393032 w 1443788"/>
              <a:gd name="connsiteY45" fmla="*/ 80210 h 978568"/>
              <a:gd name="connsiteX46" fmla="*/ 449179 w 1443788"/>
              <a:gd name="connsiteY46" fmla="*/ 124326 h 978568"/>
              <a:gd name="connsiteX47" fmla="*/ 457200 w 1443788"/>
              <a:gd name="connsiteY47" fmla="*/ 152399 h 978568"/>
              <a:gd name="connsiteX48" fmla="*/ 509337 w 1443788"/>
              <a:gd name="connsiteY48" fmla="*/ 140368 h 978568"/>
              <a:gd name="connsiteX49" fmla="*/ 513347 w 1443788"/>
              <a:gd name="connsiteY49" fmla="*/ 180473 h 978568"/>
              <a:gd name="connsiteX50" fmla="*/ 617621 w 1443788"/>
              <a:gd name="connsiteY50" fmla="*/ 212557 h 978568"/>
              <a:gd name="connsiteX51" fmla="*/ 713874 w 1443788"/>
              <a:gd name="connsiteY51" fmla="*/ 176462 h 978568"/>
              <a:gd name="connsiteX52" fmla="*/ 766010 w 1443788"/>
              <a:gd name="connsiteY52" fmla="*/ 184483 h 978568"/>
              <a:gd name="connsiteX53" fmla="*/ 938463 w 1443788"/>
              <a:gd name="connsiteY53" fmla="*/ 168441 h 978568"/>
              <a:gd name="connsiteX54" fmla="*/ 1014663 w 1443788"/>
              <a:gd name="connsiteY54" fmla="*/ 156410 h 978568"/>
              <a:gd name="connsiteX55" fmla="*/ 1086853 w 1443788"/>
              <a:gd name="connsiteY55" fmla="*/ 96252 h 978568"/>
              <a:gd name="connsiteX56" fmla="*/ 1147010 w 1443788"/>
              <a:gd name="connsiteY56" fmla="*/ 92241 h 978568"/>
              <a:gd name="connsiteX57" fmla="*/ 1199147 w 1443788"/>
              <a:gd name="connsiteY57" fmla="*/ 108283 h 978568"/>
              <a:gd name="connsiteX58" fmla="*/ 1267326 w 1443788"/>
              <a:gd name="connsiteY58" fmla="*/ 104273 h 978568"/>
              <a:gd name="connsiteX59" fmla="*/ 1287379 w 1443788"/>
              <a:gd name="connsiteY59" fmla="*/ 56147 h 978568"/>
              <a:gd name="connsiteX60" fmla="*/ 1323474 w 1443788"/>
              <a:gd name="connsiteY60" fmla="*/ 80210 h 978568"/>
              <a:gd name="connsiteX61" fmla="*/ 1443788 w 1443788"/>
              <a:gd name="connsiteY61" fmla="*/ 0 h 978568"/>
              <a:gd name="connsiteX62" fmla="*/ 1435768 w 1443788"/>
              <a:gd name="connsiteY62" fmla="*/ 68178 h 97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43788" h="978568">
                <a:moveTo>
                  <a:pt x="1435768" y="68178"/>
                </a:moveTo>
                <a:lnTo>
                  <a:pt x="1379621" y="180473"/>
                </a:lnTo>
                <a:lnTo>
                  <a:pt x="1323474" y="284747"/>
                </a:lnTo>
                <a:lnTo>
                  <a:pt x="1283368" y="364957"/>
                </a:lnTo>
                <a:lnTo>
                  <a:pt x="1239253" y="457199"/>
                </a:lnTo>
                <a:lnTo>
                  <a:pt x="1239253" y="581526"/>
                </a:lnTo>
                <a:lnTo>
                  <a:pt x="1319463" y="605589"/>
                </a:lnTo>
                <a:lnTo>
                  <a:pt x="1295400" y="653715"/>
                </a:lnTo>
                <a:lnTo>
                  <a:pt x="1319463" y="685799"/>
                </a:lnTo>
                <a:lnTo>
                  <a:pt x="1343526" y="741947"/>
                </a:lnTo>
                <a:lnTo>
                  <a:pt x="1303421" y="786062"/>
                </a:lnTo>
                <a:lnTo>
                  <a:pt x="1255295" y="866273"/>
                </a:lnTo>
                <a:lnTo>
                  <a:pt x="1251284" y="930441"/>
                </a:lnTo>
                <a:lnTo>
                  <a:pt x="1235242" y="978568"/>
                </a:lnTo>
                <a:lnTo>
                  <a:pt x="1183105" y="934452"/>
                </a:lnTo>
                <a:lnTo>
                  <a:pt x="1118937" y="938462"/>
                </a:lnTo>
                <a:lnTo>
                  <a:pt x="1002632" y="918410"/>
                </a:lnTo>
                <a:lnTo>
                  <a:pt x="946484" y="874294"/>
                </a:lnTo>
                <a:lnTo>
                  <a:pt x="898358" y="818147"/>
                </a:lnTo>
                <a:lnTo>
                  <a:pt x="826168" y="729915"/>
                </a:lnTo>
                <a:lnTo>
                  <a:pt x="725905" y="713873"/>
                </a:lnTo>
                <a:lnTo>
                  <a:pt x="673768" y="729915"/>
                </a:lnTo>
                <a:lnTo>
                  <a:pt x="577516" y="685799"/>
                </a:lnTo>
                <a:lnTo>
                  <a:pt x="521368" y="633662"/>
                </a:lnTo>
                <a:lnTo>
                  <a:pt x="465221" y="613610"/>
                </a:lnTo>
                <a:lnTo>
                  <a:pt x="397042" y="577515"/>
                </a:lnTo>
                <a:lnTo>
                  <a:pt x="336884" y="525378"/>
                </a:lnTo>
                <a:lnTo>
                  <a:pt x="260684" y="493294"/>
                </a:lnTo>
                <a:lnTo>
                  <a:pt x="224589" y="449178"/>
                </a:lnTo>
                <a:lnTo>
                  <a:pt x="152400" y="433136"/>
                </a:lnTo>
                <a:lnTo>
                  <a:pt x="100263" y="461210"/>
                </a:lnTo>
                <a:lnTo>
                  <a:pt x="60158" y="405062"/>
                </a:lnTo>
                <a:lnTo>
                  <a:pt x="0" y="368968"/>
                </a:lnTo>
                <a:lnTo>
                  <a:pt x="8021" y="252662"/>
                </a:lnTo>
                <a:lnTo>
                  <a:pt x="40105" y="192505"/>
                </a:lnTo>
                <a:lnTo>
                  <a:pt x="68179" y="160420"/>
                </a:lnTo>
                <a:lnTo>
                  <a:pt x="96253" y="160420"/>
                </a:lnTo>
                <a:lnTo>
                  <a:pt x="128337" y="112294"/>
                </a:lnTo>
                <a:lnTo>
                  <a:pt x="160421" y="124326"/>
                </a:lnTo>
                <a:lnTo>
                  <a:pt x="188495" y="180473"/>
                </a:lnTo>
                <a:lnTo>
                  <a:pt x="228600" y="188494"/>
                </a:lnTo>
                <a:lnTo>
                  <a:pt x="264695" y="160420"/>
                </a:lnTo>
                <a:lnTo>
                  <a:pt x="292768" y="112294"/>
                </a:lnTo>
                <a:lnTo>
                  <a:pt x="324853" y="104273"/>
                </a:lnTo>
                <a:lnTo>
                  <a:pt x="356937" y="112294"/>
                </a:lnTo>
                <a:lnTo>
                  <a:pt x="393032" y="80210"/>
                </a:lnTo>
                <a:lnTo>
                  <a:pt x="449179" y="124326"/>
                </a:lnTo>
                <a:lnTo>
                  <a:pt x="457200" y="152399"/>
                </a:lnTo>
                <a:lnTo>
                  <a:pt x="509337" y="140368"/>
                </a:lnTo>
                <a:lnTo>
                  <a:pt x="513347" y="180473"/>
                </a:lnTo>
                <a:lnTo>
                  <a:pt x="617621" y="212557"/>
                </a:lnTo>
                <a:lnTo>
                  <a:pt x="713874" y="176462"/>
                </a:lnTo>
                <a:lnTo>
                  <a:pt x="766010" y="184483"/>
                </a:lnTo>
                <a:lnTo>
                  <a:pt x="938463" y="168441"/>
                </a:lnTo>
                <a:lnTo>
                  <a:pt x="1014663" y="156410"/>
                </a:lnTo>
                <a:lnTo>
                  <a:pt x="1086853" y="96252"/>
                </a:lnTo>
                <a:lnTo>
                  <a:pt x="1147010" y="92241"/>
                </a:lnTo>
                <a:lnTo>
                  <a:pt x="1199147" y="108283"/>
                </a:lnTo>
                <a:lnTo>
                  <a:pt x="1267326" y="104273"/>
                </a:lnTo>
                <a:lnTo>
                  <a:pt x="1287379" y="56147"/>
                </a:lnTo>
                <a:lnTo>
                  <a:pt x="1323474" y="80210"/>
                </a:lnTo>
                <a:lnTo>
                  <a:pt x="1443788" y="0"/>
                </a:lnTo>
                <a:lnTo>
                  <a:pt x="1435768" y="68178"/>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7" name="Connecteur droit 76">
            <a:extLst>
              <a:ext uri="{FF2B5EF4-FFF2-40B4-BE49-F238E27FC236}">
                <a16:creationId xmlns:a16="http://schemas.microsoft.com/office/drawing/2014/main" id="{E9471692-2CB5-4487-B89F-F09E1FCCF468}"/>
              </a:ext>
            </a:extLst>
          </p:cNvPr>
          <p:cNvCxnSpPr>
            <a:cxnSpLocks/>
          </p:cNvCxnSpPr>
          <p:nvPr/>
        </p:nvCxnSpPr>
        <p:spPr>
          <a:xfrm>
            <a:off x="5059279" y="6516577"/>
            <a:ext cx="51463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ZoneTexte 77">
            <a:extLst>
              <a:ext uri="{FF2B5EF4-FFF2-40B4-BE49-F238E27FC236}">
                <a16:creationId xmlns:a16="http://schemas.microsoft.com/office/drawing/2014/main" id="{5CC27F92-CDA9-4B9E-8252-C6D558ED0EBF}"/>
              </a:ext>
            </a:extLst>
          </p:cNvPr>
          <p:cNvSpPr txBox="1"/>
          <p:nvPr/>
        </p:nvSpPr>
        <p:spPr>
          <a:xfrm>
            <a:off x="4979069" y="6261967"/>
            <a:ext cx="9545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0         100 km</a:t>
            </a:r>
          </a:p>
        </p:txBody>
      </p:sp>
      <p:sp>
        <p:nvSpPr>
          <p:cNvPr id="6" name="ZoneTexte 5">
            <a:extLst>
              <a:ext uri="{FF2B5EF4-FFF2-40B4-BE49-F238E27FC236}">
                <a16:creationId xmlns:a16="http://schemas.microsoft.com/office/drawing/2014/main" id="{06C32C9A-C598-426B-B742-C5842420B26D}"/>
              </a:ext>
            </a:extLst>
          </p:cNvPr>
          <p:cNvSpPr txBox="1"/>
          <p:nvPr/>
        </p:nvSpPr>
        <p:spPr>
          <a:xfrm>
            <a:off x="6198638" y="79969"/>
            <a:ext cx="58471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stral" panose="03090702030407020403" pitchFamily="66" charset="0"/>
                <a:ea typeface="+mn-ea"/>
                <a:cs typeface="+mn-cs"/>
              </a:rPr>
              <a:t>La situation italienne après 1861</a:t>
            </a:r>
          </a:p>
        </p:txBody>
      </p:sp>
      <p:sp>
        <p:nvSpPr>
          <p:cNvPr id="10" name="Forme libre : forme 9">
            <a:extLst>
              <a:ext uri="{FF2B5EF4-FFF2-40B4-BE49-F238E27FC236}">
                <a16:creationId xmlns:a16="http://schemas.microsoft.com/office/drawing/2014/main" id="{F06F5A90-C2C5-414E-8E1E-D58C382E86F7}"/>
              </a:ext>
            </a:extLst>
          </p:cNvPr>
          <p:cNvSpPr/>
          <p:nvPr/>
        </p:nvSpPr>
        <p:spPr>
          <a:xfrm>
            <a:off x="333080" y="229386"/>
            <a:ext cx="1803662" cy="779282"/>
          </a:xfrm>
          <a:custGeom>
            <a:avLst/>
            <a:gdLst>
              <a:gd name="connsiteX0" fmla="*/ 952108 w 1803662"/>
              <a:gd name="connsiteY0" fmla="*/ 433633 h 779282"/>
              <a:gd name="connsiteX1" fmla="*/ 926969 w 1803662"/>
              <a:gd name="connsiteY1" fmla="*/ 496478 h 779282"/>
              <a:gd name="connsiteX2" fmla="*/ 845271 w 1803662"/>
              <a:gd name="connsiteY2" fmla="*/ 543612 h 779282"/>
              <a:gd name="connsiteX3" fmla="*/ 838986 w 1803662"/>
              <a:gd name="connsiteY3" fmla="*/ 647307 h 779282"/>
              <a:gd name="connsiteX4" fmla="*/ 769856 w 1803662"/>
              <a:gd name="connsiteY4" fmla="*/ 685014 h 779282"/>
              <a:gd name="connsiteX5" fmla="*/ 697584 w 1803662"/>
              <a:gd name="connsiteY5" fmla="*/ 722721 h 779282"/>
              <a:gd name="connsiteX6" fmla="*/ 512190 w 1803662"/>
              <a:gd name="connsiteY6" fmla="*/ 747859 h 779282"/>
              <a:gd name="connsiteX7" fmla="*/ 477625 w 1803662"/>
              <a:gd name="connsiteY7" fmla="*/ 725863 h 779282"/>
              <a:gd name="connsiteX8" fmla="*/ 402211 w 1803662"/>
              <a:gd name="connsiteY8" fmla="*/ 769855 h 779282"/>
              <a:gd name="connsiteX9" fmla="*/ 370788 w 1803662"/>
              <a:gd name="connsiteY9" fmla="*/ 747859 h 779282"/>
              <a:gd name="connsiteX10" fmla="*/ 361361 w 1803662"/>
              <a:gd name="connsiteY10" fmla="*/ 634738 h 779282"/>
              <a:gd name="connsiteX11" fmla="*/ 329939 w 1803662"/>
              <a:gd name="connsiteY11" fmla="*/ 609600 h 779282"/>
              <a:gd name="connsiteX12" fmla="*/ 311085 w 1803662"/>
              <a:gd name="connsiteY12" fmla="*/ 590746 h 779282"/>
              <a:gd name="connsiteX13" fmla="*/ 348792 w 1803662"/>
              <a:gd name="connsiteY13" fmla="*/ 568750 h 779282"/>
              <a:gd name="connsiteX14" fmla="*/ 311085 w 1803662"/>
              <a:gd name="connsiteY14" fmla="*/ 546754 h 779282"/>
              <a:gd name="connsiteX15" fmla="*/ 301658 w 1803662"/>
              <a:gd name="connsiteY15" fmla="*/ 490193 h 779282"/>
              <a:gd name="connsiteX16" fmla="*/ 295374 w 1803662"/>
              <a:gd name="connsiteY16" fmla="*/ 443059 h 779282"/>
              <a:gd name="connsiteX17" fmla="*/ 273378 w 1803662"/>
              <a:gd name="connsiteY17" fmla="*/ 414779 h 779282"/>
              <a:gd name="connsiteX18" fmla="*/ 185394 w 1803662"/>
              <a:gd name="connsiteY18" fmla="*/ 417921 h 779282"/>
              <a:gd name="connsiteX19" fmla="*/ 135118 w 1803662"/>
              <a:gd name="connsiteY19" fmla="*/ 436775 h 779282"/>
              <a:gd name="connsiteX20" fmla="*/ 109980 w 1803662"/>
              <a:gd name="connsiteY20" fmla="*/ 465055 h 779282"/>
              <a:gd name="connsiteX21" fmla="*/ 125691 w 1803662"/>
              <a:gd name="connsiteY21" fmla="*/ 490193 h 779282"/>
              <a:gd name="connsiteX22" fmla="*/ 106838 w 1803662"/>
              <a:gd name="connsiteY22" fmla="*/ 515332 h 779282"/>
              <a:gd name="connsiteX23" fmla="*/ 56561 w 1803662"/>
              <a:gd name="connsiteY23" fmla="*/ 534185 h 779282"/>
              <a:gd name="connsiteX24" fmla="*/ 0 w 1803662"/>
              <a:gd name="connsiteY24" fmla="*/ 524758 h 779282"/>
              <a:gd name="connsiteX25" fmla="*/ 0 w 1803662"/>
              <a:gd name="connsiteY25" fmla="*/ 524758 h 779282"/>
              <a:gd name="connsiteX26" fmla="*/ 3143 w 1803662"/>
              <a:gd name="connsiteY26" fmla="*/ 505905 h 779282"/>
              <a:gd name="connsiteX27" fmla="*/ 62846 w 1803662"/>
              <a:gd name="connsiteY27" fmla="*/ 439917 h 779282"/>
              <a:gd name="connsiteX28" fmla="*/ 69130 w 1803662"/>
              <a:gd name="connsiteY28" fmla="*/ 373929 h 779282"/>
              <a:gd name="connsiteX29" fmla="*/ 160256 w 1803662"/>
              <a:gd name="connsiteY29" fmla="*/ 248239 h 779282"/>
              <a:gd name="connsiteX30" fmla="*/ 210532 w 1803662"/>
              <a:gd name="connsiteY30" fmla="*/ 53418 h 779282"/>
              <a:gd name="connsiteX31" fmla="*/ 383357 w 1803662"/>
              <a:gd name="connsiteY31" fmla="*/ 6284 h 779282"/>
              <a:gd name="connsiteX32" fmla="*/ 1401452 w 1803662"/>
              <a:gd name="connsiteY32" fmla="*/ 0 h 779282"/>
              <a:gd name="connsiteX33" fmla="*/ 1407736 w 1803662"/>
              <a:gd name="connsiteY33" fmla="*/ 69129 h 779282"/>
              <a:gd name="connsiteX34" fmla="*/ 1395167 w 1803662"/>
              <a:gd name="connsiteY34" fmla="*/ 122548 h 779282"/>
              <a:gd name="connsiteX35" fmla="*/ 1489435 w 1803662"/>
              <a:gd name="connsiteY35" fmla="*/ 106837 h 779282"/>
              <a:gd name="connsiteX36" fmla="*/ 1524000 w 1803662"/>
              <a:gd name="connsiteY36" fmla="*/ 119406 h 779282"/>
              <a:gd name="connsiteX37" fmla="*/ 1555423 w 1803662"/>
              <a:gd name="connsiteY37" fmla="*/ 163398 h 779282"/>
              <a:gd name="connsiteX38" fmla="*/ 1545996 w 1803662"/>
              <a:gd name="connsiteY38" fmla="*/ 197962 h 779282"/>
              <a:gd name="connsiteX39" fmla="*/ 1621411 w 1803662"/>
              <a:gd name="connsiteY39" fmla="*/ 223101 h 779282"/>
              <a:gd name="connsiteX40" fmla="*/ 1687398 w 1803662"/>
              <a:gd name="connsiteY40" fmla="*/ 223101 h 779282"/>
              <a:gd name="connsiteX41" fmla="*/ 1703110 w 1803662"/>
              <a:gd name="connsiteY41" fmla="*/ 201105 h 779282"/>
              <a:gd name="connsiteX42" fmla="*/ 1747101 w 1803662"/>
              <a:gd name="connsiteY42" fmla="*/ 175967 h 779282"/>
              <a:gd name="connsiteX43" fmla="*/ 1803662 w 1803662"/>
              <a:gd name="connsiteY43" fmla="*/ 204247 h 779282"/>
              <a:gd name="connsiteX44" fmla="*/ 1762813 w 1803662"/>
              <a:gd name="connsiteY44" fmla="*/ 292230 h 779282"/>
              <a:gd name="connsiteX45" fmla="*/ 1753386 w 1803662"/>
              <a:gd name="connsiteY45" fmla="*/ 329938 h 779282"/>
              <a:gd name="connsiteX46" fmla="*/ 1743959 w 1803662"/>
              <a:gd name="connsiteY46" fmla="*/ 355076 h 779282"/>
              <a:gd name="connsiteX47" fmla="*/ 1747101 w 1803662"/>
              <a:gd name="connsiteY47" fmla="*/ 380214 h 779282"/>
              <a:gd name="connsiteX48" fmla="*/ 1791093 w 1803662"/>
              <a:gd name="connsiteY48" fmla="*/ 408494 h 779282"/>
              <a:gd name="connsiteX49" fmla="*/ 1772240 w 1803662"/>
              <a:gd name="connsiteY49" fmla="*/ 449344 h 779282"/>
              <a:gd name="connsiteX50" fmla="*/ 1699967 w 1803662"/>
              <a:gd name="connsiteY50" fmla="*/ 414779 h 779282"/>
              <a:gd name="connsiteX51" fmla="*/ 1668545 w 1803662"/>
              <a:gd name="connsiteY51" fmla="*/ 458771 h 779282"/>
              <a:gd name="connsiteX52" fmla="*/ 1684256 w 1803662"/>
              <a:gd name="connsiteY52" fmla="*/ 499620 h 779282"/>
              <a:gd name="connsiteX53" fmla="*/ 1668545 w 1803662"/>
              <a:gd name="connsiteY53" fmla="*/ 562466 h 779282"/>
              <a:gd name="connsiteX54" fmla="*/ 1665402 w 1803662"/>
              <a:gd name="connsiteY54" fmla="*/ 609600 h 779282"/>
              <a:gd name="connsiteX55" fmla="*/ 1599415 w 1803662"/>
              <a:gd name="connsiteY55" fmla="*/ 565608 h 779282"/>
              <a:gd name="connsiteX56" fmla="*/ 1586846 w 1803662"/>
              <a:gd name="connsiteY56" fmla="*/ 518474 h 779282"/>
              <a:gd name="connsiteX57" fmla="*/ 1545996 w 1803662"/>
              <a:gd name="connsiteY57" fmla="*/ 512189 h 779282"/>
              <a:gd name="connsiteX58" fmla="*/ 1436017 w 1803662"/>
              <a:gd name="connsiteY58" fmla="*/ 534185 h 779282"/>
              <a:gd name="connsiteX59" fmla="*/ 1329180 w 1803662"/>
              <a:gd name="connsiteY59" fmla="*/ 424206 h 779282"/>
              <a:gd name="connsiteX60" fmla="*/ 1300899 w 1803662"/>
              <a:gd name="connsiteY60" fmla="*/ 436775 h 779282"/>
              <a:gd name="connsiteX61" fmla="*/ 1304042 w 1803662"/>
              <a:gd name="connsiteY61" fmla="*/ 543612 h 779282"/>
              <a:gd name="connsiteX62" fmla="*/ 1256908 w 1803662"/>
              <a:gd name="connsiteY62" fmla="*/ 634738 h 779282"/>
              <a:gd name="connsiteX63" fmla="*/ 1203489 w 1803662"/>
              <a:gd name="connsiteY63" fmla="*/ 707010 h 779282"/>
              <a:gd name="connsiteX64" fmla="*/ 1216058 w 1803662"/>
              <a:gd name="connsiteY64" fmla="*/ 779282 h 779282"/>
              <a:gd name="connsiteX65" fmla="*/ 1153213 w 1803662"/>
              <a:gd name="connsiteY65" fmla="*/ 776140 h 779282"/>
              <a:gd name="connsiteX66" fmla="*/ 1112363 w 1803662"/>
              <a:gd name="connsiteY66" fmla="*/ 741575 h 779282"/>
              <a:gd name="connsiteX67" fmla="*/ 1096652 w 1803662"/>
              <a:gd name="connsiteY67" fmla="*/ 678729 h 779282"/>
              <a:gd name="connsiteX68" fmla="*/ 964677 w 1803662"/>
              <a:gd name="connsiteY68" fmla="*/ 590746 h 779282"/>
              <a:gd name="connsiteX69" fmla="*/ 980388 w 1803662"/>
              <a:gd name="connsiteY69" fmla="*/ 537327 h 779282"/>
              <a:gd name="connsiteX70" fmla="*/ 952108 w 1803662"/>
              <a:gd name="connsiteY70" fmla="*/ 433633 h 77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03662" h="779282">
                <a:moveTo>
                  <a:pt x="952108" y="433633"/>
                </a:moveTo>
                <a:lnTo>
                  <a:pt x="926969" y="496478"/>
                </a:lnTo>
                <a:lnTo>
                  <a:pt x="845271" y="543612"/>
                </a:lnTo>
                <a:lnTo>
                  <a:pt x="838986" y="647307"/>
                </a:lnTo>
                <a:lnTo>
                  <a:pt x="769856" y="685014"/>
                </a:lnTo>
                <a:lnTo>
                  <a:pt x="697584" y="722721"/>
                </a:lnTo>
                <a:lnTo>
                  <a:pt x="512190" y="747859"/>
                </a:lnTo>
                <a:lnTo>
                  <a:pt x="477625" y="725863"/>
                </a:lnTo>
                <a:lnTo>
                  <a:pt x="402211" y="769855"/>
                </a:lnTo>
                <a:lnTo>
                  <a:pt x="370788" y="747859"/>
                </a:lnTo>
                <a:lnTo>
                  <a:pt x="361361" y="634738"/>
                </a:lnTo>
                <a:lnTo>
                  <a:pt x="329939" y="609600"/>
                </a:lnTo>
                <a:lnTo>
                  <a:pt x="311085" y="590746"/>
                </a:lnTo>
                <a:lnTo>
                  <a:pt x="348792" y="568750"/>
                </a:lnTo>
                <a:lnTo>
                  <a:pt x="311085" y="546754"/>
                </a:lnTo>
                <a:lnTo>
                  <a:pt x="301658" y="490193"/>
                </a:lnTo>
                <a:lnTo>
                  <a:pt x="295374" y="443059"/>
                </a:lnTo>
                <a:lnTo>
                  <a:pt x="273378" y="414779"/>
                </a:lnTo>
                <a:lnTo>
                  <a:pt x="185394" y="417921"/>
                </a:lnTo>
                <a:lnTo>
                  <a:pt x="135118" y="436775"/>
                </a:lnTo>
                <a:lnTo>
                  <a:pt x="109980" y="465055"/>
                </a:lnTo>
                <a:lnTo>
                  <a:pt x="125691" y="490193"/>
                </a:lnTo>
                <a:lnTo>
                  <a:pt x="106838" y="515332"/>
                </a:lnTo>
                <a:lnTo>
                  <a:pt x="56561" y="534185"/>
                </a:lnTo>
                <a:lnTo>
                  <a:pt x="0" y="524758"/>
                </a:lnTo>
                <a:lnTo>
                  <a:pt x="0" y="524758"/>
                </a:lnTo>
                <a:lnTo>
                  <a:pt x="3143" y="505905"/>
                </a:lnTo>
                <a:lnTo>
                  <a:pt x="62846" y="439917"/>
                </a:lnTo>
                <a:lnTo>
                  <a:pt x="69130" y="373929"/>
                </a:lnTo>
                <a:lnTo>
                  <a:pt x="160256" y="248239"/>
                </a:lnTo>
                <a:lnTo>
                  <a:pt x="210532" y="53418"/>
                </a:lnTo>
                <a:lnTo>
                  <a:pt x="383357" y="6284"/>
                </a:lnTo>
                <a:lnTo>
                  <a:pt x="1401452" y="0"/>
                </a:lnTo>
                <a:lnTo>
                  <a:pt x="1407736" y="69129"/>
                </a:lnTo>
                <a:lnTo>
                  <a:pt x="1395167" y="122548"/>
                </a:lnTo>
                <a:lnTo>
                  <a:pt x="1489435" y="106837"/>
                </a:lnTo>
                <a:lnTo>
                  <a:pt x="1524000" y="119406"/>
                </a:lnTo>
                <a:lnTo>
                  <a:pt x="1555423" y="163398"/>
                </a:lnTo>
                <a:lnTo>
                  <a:pt x="1545996" y="197962"/>
                </a:lnTo>
                <a:lnTo>
                  <a:pt x="1621411" y="223101"/>
                </a:lnTo>
                <a:lnTo>
                  <a:pt x="1687398" y="223101"/>
                </a:lnTo>
                <a:lnTo>
                  <a:pt x="1703110" y="201105"/>
                </a:lnTo>
                <a:lnTo>
                  <a:pt x="1747101" y="175967"/>
                </a:lnTo>
                <a:lnTo>
                  <a:pt x="1803662" y="204247"/>
                </a:lnTo>
                <a:lnTo>
                  <a:pt x="1762813" y="292230"/>
                </a:lnTo>
                <a:lnTo>
                  <a:pt x="1753386" y="329938"/>
                </a:lnTo>
                <a:lnTo>
                  <a:pt x="1743959" y="355076"/>
                </a:lnTo>
                <a:lnTo>
                  <a:pt x="1747101" y="380214"/>
                </a:lnTo>
                <a:lnTo>
                  <a:pt x="1791093" y="408494"/>
                </a:lnTo>
                <a:lnTo>
                  <a:pt x="1772240" y="449344"/>
                </a:lnTo>
                <a:lnTo>
                  <a:pt x="1699967" y="414779"/>
                </a:lnTo>
                <a:lnTo>
                  <a:pt x="1668545" y="458771"/>
                </a:lnTo>
                <a:lnTo>
                  <a:pt x="1684256" y="499620"/>
                </a:lnTo>
                <a:lnTo>
                  <a:pt x="1668545" y="562466"/>
                </a:lnTo>
                <a:lnTo>
                  <a:pt x="1665402" y="609600"/>
                </a:lnTo>
                <a:lnTo>
                  <a:pt x="1599415" y="565608"/>
                </a:lnTo>
                <a:lnTo>
                  <a:pt x="1586846" y="518474"/>
                </a:lnTo>
                <a:lnTo>
                  <a:pt x="1545996" y="512189"/>
                </a:lnTo>
                <a:lnTo>
                  <a:pt x="1436017" y="534185"/>
                </a:lnTo>
                <a:lnTo>
                  <a:pt x="1329180" y="424206"/>
                </a:lnTo>
                <a:lnTo>
                  <a:pt x="1300899" y="436775"/>
                </a:lnTo>
                <a:cubicBezTo>
                  <a:pt x="1301947" y="472387"/>
                  <a:pt x="1302994" y="508000"/>
                  <a:pt x="1304042" y="543612"/>
                </a:cubicBezTo>
                <a:lnTo>
                  <a:pt x="1256908" y="634738"/>
                </a:lnTo>
                <a:lnTo>
                  <a:pt x="1203489" y="707010"/>
                </a:lnTo>
                <a:lnTo>
                  <a:pt x="1216058" y="779282"/>
                </a:lnTo>
                <a:lnTo>
                  <a:pt x="1153213" y="776140"/>
                </a:lnTo>
                <a:lnTo>
                  <a:pt x="1112363" y="741575"/>
                </a:lnTo>
                <a:lnTo>
                  <a:pt x="1096652" y="678729"/>
                </a:lnTo>
                <a:lnTo>
                  <a:pt x="964677" y="590746"/>
                </a:lnTo>
                <a:lnTo>
                  <a:pt x="980388" y="537327"/>
                </a:lnTo>
                <a:lnTo>
                  <a:pt x="952108" y="433633"/>
                </a:lnTo>
                <a:close/>
              </a:path>
            </a:pathLst>
          </a:custGeom>
          <a:solidFill>
            <a:srgbClr val="FFFFCC"/>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orme libre : forme 14">
            <a:extLst>
              <a:ext uri="{FF2B5EF4-FFF2-40B4-BE49-F238E27FC236}">
                <a16:creationId xmlns:a16="http://schemas.microsoft.com/office/drawing/2014/main" id="{47AC99A7-7F4F-43B3-A3BE-C5A011AA0519}"/>
              </a:ext>
            </a:extLst>
          </p:cNvPr>
          <p:cNvSpPr/>
          <p:nvPr/>
        </p:nvSpPr>
        <p:spPr>
          <a:xfrm>
            <a:off x="3697705" y="1467853"/>
            <a:ext cx="96253" cy="284747"/>
          </a:xfrm>
          <a:custGeom>
            <a:avLst/>
            <a:gdLst>
              <a:gd name="connsiteX0" fmla="*/ 96253 w 96253"/>
              <a:gd name="connsiteY0" fmla="*/ 284747 h 284747"/>
              <a:gd name="connsiteX1" fmla="*/ 48127 w 96253"/>
              <a:gd name="connsiteY1" fmla="*/ 284747 h 284747"/>
              <a:gd name="connsiteX2" fmla="*/ 20053 w 96253"/>
              <a:gd name="connsiteY2" fmla="*/ 184484 h 284747"/>
              <a:gd name="connsiteX3" fmla="*/ 8021 w 96253"/>
              <a:gd name="connsiteY3" fmla="*/ 128336 h 284747"/>
              <a:gd name="connsiteX4" fmla="*/ 32084 w 96253"/>
              <a:gd name="connsiteY4" fmla="*/ 132347 h 284747"/>
              <a:gd name="connsiteX5" fmla="*/ 28074 w 96253"/>
              <a:gd name="connsiteY5" fmla="*/ 100263 h 284747"/>
              <a:gd name="connsiteX6" fmla="*/ 0 w 96253"/>
              <a:gd name="connsiteY6" fmla="*/ 48126 h 284747"/>
              <a:gd name="connsiteX7" fmla="*/ 8021 w 96253"/>
              <a:gd name="connsiteY7" fmla="*/ 0 h 284747"/>
              <a:gd name="connsiteX8" fmla="*/ 28074 w 96253"/>
              <a:gd name="connsiteY8" fmla="*/ 8021 h 284747"/>
              <a:gd name="connsiteX9" fmla="*/ 48127 w 96253"/>
              <a:gd name="connsiteY9" fmla="*/ 76200 h 284747"/>
              <a:gd name="connsiteX10" fmla="*/ 72190 w 96253"/>
              <a:gd name="connsiteY10" fmla="*/ 96252 h 284747"/>
              <a:gd name="connsiteX11" fmla="*/ 72190 w 96253"/>
              <a:gd name="connsiteY11" fmla="*/ 188494 h 284747"/>
              <a:gd name="connsiteX12" fmla="*/ 96253 w 96253"/>
              <a:gd name="connsiteY12" fmla="*/ 284747 h 28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253" h="284747">
                <a:moveTo>
                  <a:pt x="96253" y="284747"/>
                </a:moveTo>
                <a:lnTo>
                  <a:pt x="48127" y="284747"/>
                </a:lnTo>
                <a:lnTo>
                  <a:pt x="20053" y="184484"/>
                </a:lnTo>
                <a:lnTo>
                  <a:pt x="8021" y="128336"/>
                </a:lnTo>
                <a:lnTo>
                  <a:pt x="32084" y="132347"/>
                </a:lnTo>
                <a:lnTo>
                  <a:pt x="28074" y="100263"/>
                </a:lnTo>
                <a:lnTo>
                  <a:pt x="0" y="48126"/>
                </a:lnTo>
                <a:lnTo>
                  <a:pt x="8021" y="0"/>
                </a:lnTo>
                <a:lnTo>
                  <a:pt x="28074" y="8021"/>
                </a:lnTo>
                <a:lnTo>
                  <a:pt x="48127" y="76200"/>
                </a:lnTo>
                <a:lnTo>
                  <a:pt x="72190" y="96252"/>
                </a:lnTo>
                <a:lnTo>
                  <a:pt x="72190" y="188494"/>
                </a:lnTo>
                <a:lnTo>
                  <a:pt x="96253" y="284747"/>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rme libre : forme 15">
            <a:extLst>
              <a:ext uri="{FF2B5EF4-FFF2-40B4-BE49-F238E27FC236}">
                <a16:creationId xmlns:a16="http://schemas.microsoft.com/office/drawing/2014/main" id="{70FC421B-D49F-4664-B538-FE5252BDEE8D}"/>
              </a:ext>
            </a:extLst>
          </p:cNvPr>
          <p:cNvSpPr/>
          <p:nvPr/>
        </p:nvSpPr>
        <p:spPr>
          <a:xfrm>
            <a:off x="3777916" y="1443789"/>
            <a:ext cx="132347" cy="100264"/>
          </a:xfrm>
          <a:custGeom>
            <a:avLst/>
            <a:gdLst>
              <a:gd name="connsiteX0" fmla="*/ 132347 w 132347"/>
              <a:gd name="connsiteY0" fmla="*/ 100264 h 100264"/>
              <a:gd name="connsiteX1" fmla="*/ 88231 w 132347"/>
              <a:gd name="connsiteY1" fmla="*/ 64169 h 100264"/>
              <a:gd name="connsiteX2" fmla="*/ 68179 w 132347"/>
              <a:gd name="connsiteY2" fmla="*/ 40106 h 100264"/>
              <a:gd name="connsiteX3" fmla="*/ 16042 w 132347"/>
              <a:gd name="connsiteY3" fmla="*/ 0 h 100264"/>
              <a:gd name="connsiteX4" fmla="*/ 0 w 132347"/>
              <a:gd name="connsiteY4" fmla="*/ 60158 h 100264"/>
              <a:gd name="connsiteX5" fmla="*/ 8021 w 132347"/>
              <a:gd name="connsiteY5" fmla="*/ 88232 h 100264"/>
              <a:gd name="connsiteX6" fmla="*/ 8021 w 132347"/>
              <a:gd name="connsiteY6" fmla="*/ 88232 h 100264"/>
              <a:gd name="connsiteX7" fmla="*/ 132347 w 132347"/>
              <a:gd name="connsiteY7" fmla="*/ 100264 h 10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7" h="100264">
                <a:moveTo>
                  <a:pt x="132347" y="100264"/>
                </a:moveTo>
                <a:lnTo>
                  <a:pt x="88231" y="64169"/>
                </a:lnTo>
                <a:lnTo>
                  <a:pt x="68179" y="40106"/>
                </a:lnTo>
                <a:lnTo>
                  <a:pt x="16042" y="0"/>
                </a:lnTo>
                <a:lnTo>
                  <a:pt x="0" y="60158"/>
                </a:lnTo>
                <a:lnTo>
                  <a:pt x="8021" y="88232"/>
                </a:lnTo>
                <a:lnTo>
                  <a:pt x="8021" y="88232"/>
                </a:lnTo>
                <a:lnTo>
                  <a:pt x="132347" y="100264"/>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orme libre : forme 16">
            <a:extLst>
              <a:ext uri="{FF2B5EF4-FFF2-40B4-BE49-F238E27FC236}">
                <a16:creationId xmlns:a16="http://schemas.microsoft.com/office/drawing/2014/main" id="{69E5AE86-794E-4BFA-B71F-75F2AB13AC20}"/>
              </a:ext>
            </a:extLst>
          </p:cNvPr>
          <p:cNvSpPr/>
          <p:nvPr/>
        </p:nvSpPr>
        <p:spPr>
          <a:xfrm>
            <a:off x="3862137" y="1636295"/>
            <a:ext cx="76200" cy="72189"/>
          </a:xfrm>
          <a:custGeom>
            <a:avLst/>
            <a:gdLst>
              <a:gd name="connsiteX0" fmla="*/ 76200 w 76200"/>
              <a:gd name="connsiteY0" fmla="*/ 72189 h 72189"/>
              <a:gd name="connsiteX1" fmla="*/ 16042 w 76200"/>
              <a:gd name="connsiteY1" fmla="*/ 0 h 72189"/>
              <a:gd name="connsiteX2" fmla="*/ 0 w 76200"/>
              <a:gd name="connsiteY2" fmla="*/ 44116 h 72189"/>
              <a:gd name="connsiteX3" fmla="*/ 76200 w 76200"/>
              <a:gd name="connsiteY3" fmla="*/ 72189 h 72189"/>
            </a:gdLst>
            <a:ahLst/>
            <a:cxnLst>
              <a:cxn ang="0">
                <a:pos x="connsiteX0" y="connsiteY0"/>
              </a:cxn>
              <a:cxn ang="0">
                <a:pos x="connsiteX1" y="connsiteY1"/>
              </a:cxn>
              <a:cxn ang="0">
                <a:pos x="connsiteX2" y="connsiteY2"/>
              </a:cxn>
              <a:cxn ang="0">
                <a:pos x="connsiteX3" y="connsiteY3"/>
              </a:cxn>
            </a:cxnLst>
            <a:rect l="l" t="t" r="r" b="b"/>
            <a:pathLst>
              <a:path w="76200" h="72189">
                <a:moveTo>
                  <a:pt x="76200" y="72189"/>
                </a:moveTo>
                <a:lnTo>
                  <a:pt x="16042" y="0"/>
                </a:lnTo>
                <a:lnTo>
                  <a:pt x="0" y="44116"/>
                </a:lnTo>
                <a:lnTo>
                  <a:pt x="76200" y="72189"/>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orme libre : forme 17">
            <a:extLst>
              <a:ext uri="{FF2B5EF4-FFF2-40B4-BE49-F238E27FC236}">
                <a16:creationId xmlns:a16="http://schemas.microsoft.com/office/drawing/2014/main" id="{92573FEB-CCEA-483C-B9D4-AE3535F5480B}"/>
              </a:ext>
            </a:extLst>
          </p:cNvPr>
          <p:cNvSpPr/>
          <p:nvPr/>
        </p:nvSpPr>
        <p:spPr>
          <a:xfrm>
            <a:off x="3938337" y="2029326"/>
            <a:ext cx="160421" cy="140369"/>
          </a:xfrm>
          <a:custGeom>
            <a:avLst/>
            <a:gdLst>
              <a:gd name="connsiteX0" fmla="*/ 160421 w 160421"/>
              <a:gd name="connsiteY0" fmla="*/ 140369 h 140369"/>
              <a:gd name="connsiteX1" fmla="*/ 60158 w 160421"/>
              <a:gd name="connsiteY1" fmla="*/ 4011 h 140369"/>
              <a:gd name="connsiteX2" fmla="*/ 0 w 160421"/>
              <a:gd name="connsiteY2" fmla="*/ 0 h 140369"/>
              <a:gd name="connsiteX3" fmla="*/ 12031 w 160421"/>
              <a:gd name="connsiteY3" fmla="*/ 32085 h 140369"/>
              <a:gd name="connsiteX4" fmla="*/ 160421 w 160421"/>
              <a:gd name="connsiteY4" fmla="*/ 140369 h 14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21" h="140369">
                <a:moveTo>
                  <a:pt x="160421" y="140369"/>
                </a:moveTo>
                <a:lnTo>
                  <a:pt x="60158" y="4011"/>
                </a:lnTo>
                <a:lnTo>
                  <a:pt x="0" y="0"/>
                </a:lnTo>
                <a:lnTo>
                  <a:pt x="12031" y="32085"/>
                </a:lnTo>
                <a:lnTo>
                  <a:pt x="160421" y="140369"/>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orme libre : forme 19">
            <a:extLst>
              <a:ext uri="{FF2B5EF4-FFF2-40B4-BE49-F238E27FC236}">
                <a16:creationId xmlns:a16="http://schemas.microsoft.com/office/drawing/2014/main" id="{9F607321-71AC-47B6-B3A7-A65AF2A0FCF7}"/>
              </a:ext>
            </a:extLst>
          </p:cNvPr>
          <p:cNvSpPr/>
          <p:nvPr/>
        </p:nvSpPr>
        <p:spPr>
          <a:xfrm>
            <a:off x="3906253" y="1744579"/>
            <a:ext cx="188494" cy="172453"/>
          </a:xfrm>
          <a:custGeom>
            <a:avLst/>
            <a:gdLst>
              <a:gd name="connsiteX0" fmla="*/ 188494 w 188494"/>
              <a:gd name="connsiteY0" fmla="*/ 172453 h 172453"/>
              <a:gd name="connsiteX1" fmla="*/ 144379 w 188494"/>
              <a:gd name="connsiteY1" fmla="*/ 128337 h 172453"/>
              <a:gd name="connsiteX2" fmla="*/ 96252 w 188494"/>
              <a:gd name="connsiteY2" fmla="*/ 68179 h 172453"/>
              <a:gd name="connsiteX3" fmla="*/ 52136 w 188494"/>
              <a:gd name="connsiteY3" fmla="*/ 32084 h 172453"/>
              <a:gd name="connsiteX4" fmla="*/ 32084 w 188494"/>
              <a:gd name="connsiteY4" fmla="*/ 32084 h 172453"/>
              <a:gd name="connsiteX5" fmla="*/ 0 w 188494"/>
              <a:gd name="connsiteY5" fmla="*/ 0 h 172453"/>
              <a:gd name="connsiteX6" fmla="*/ 8021 w 188494"/>
              <a:gd name="connsiteY6" fmla="*/ 36095 h 172453"/>
              <a:gd name="connsiteX7" fmla="*/ 72189 w 188494"/>
              <a:gd name="connsiteY7" fmla="*/ 96253 h 172453"/>
              <a:gd name="connsiteX8" fmla="*/ 188494 w 188494"/>
              <a:gd name="connsiteY8" fmla="*/ 172453 h 17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94" h="172453">
                <a:moveTo>
                  <a:pt x="188494" y="172453"/>
                </a:moveTo>
                <a:lnTo>
                  <a:pt x="144379" y="128337"/>
                </a:lnTo>
                <a:lnTo>
                  <a:pt x="96252" y="68179"/>
                </a:lnTo>
                <a:lnTo>
                  <a:pt x="52136" y="32084"/>
                </a:lnTo>
                <a:lnTo>
                  <a:pt x="32084" y="32084"/>
                </a:lnTo>
                <a:lnTo>
                  <a:pt x="0" y="0"/>
                </a:lnTo>
                <a:lnTo>
                  <a:pt x="8021" y="36095"/>
                </a:lnTo>
                <a:lnTo>
                  <a:pt x="72189" y="96253"/>
                </a:lnTo>
                <a:lnTo>
                  <a:pt x="188494" y="172453"/>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orme libre : forme 20">
            <a:extLst>
              <a:ext uri="{FF2B5EF4-FFF2-40B4-BE49-F238E27FC236}">
                <a16:creationId xmlns:a16="http://schemas.microsoft.com/office/drawing/2014/main" id="{FB683B6F-C46C-4290-A294-73365C28CC7E}"/>
              </a:ext>
            </a:extLst>
          </p:cNvPr>
          <p:cNvSpPr/>
          <p:nvPr/>
        </p:nvSpPr>
        <p:spPr>
          <a:xfrm>
            <a:off x="4519800" y="2602704"/>
            <a:ext cx="88433" cy="60285"/>
          </a:xfrm>
          <a:custGeom>
            <a:avLst/>
            <a:gdLst>
              <a:gd name="connsiteX0" fmla="*/ 44179 w 88433"/>
              <a:gd name="connsiteY0" fmla="*/ 8149 h 60285"/>
              <a:gd name="connsiteX1" fmla="*/ 44179 w 88433"/>
              <a:gd name="connsiteY1" fmla="*/ 8149 h 60285"/>
              <a:gd name="connsiteX2" fmla="*/ 8084 w 88433"/>
              <a:gd name="connsiteY2" fmla="*/ 128 h 60285"/>
              <a:gd name="connsiteX3" fmla="*/ 4074 w 88433"/>
              <a:gd name="connsiteY3" fmla="*/ 28201 h 60285"/>
              <a:gd name="connsiteX4" fmla="*/ 8084 w 88433"/>
              <a:gd name="connsiteY4" fmla="*/ 40233 h 60285"/>
              <a:gd name="connsiteX5" fmla="*/ 44179 w 88433"/>
              <a:gd name="connsiteY5" fmla="*/ 60285 h 60285"/>
              <a:gd name="connsiteX6" fmla="*/ 56211 w 88433"/>
              <a:gd name="connsiteY6" fmla="*/ 56275 h 60285"/>
              <a:gd name="connsiteX7" fmla="*/ 80274 w 88433"/>
              <a:gd name="connsiteY7" fmla="*/ 40233 h 60285"/>
              <a:gd name="connsiteX8" fmla="*/ 88295 w 88433"/>
              <a:gd name="connsiteY8" fmla="*/ 28201 h 60285"/>
              <a:gd name="connsiteX9" fmla="*/ 44179 w 88433"/>
              <a:gd name="connsiteY9" fmla="*/ 8149 h 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33" h="60285">
                <a:moveTo>
                  <a:pt x="44179" y="8149"/>
                </a:moveTo>
                <a:lnTo>
                  <a:pt x="44179" y="8149"/>
                </a:lnTo>
                <a:cubicBezTo>
                  <a:pt x="32147" y="5475"/>
                  <a:pt x="20359" y="-988"/>
                  <a:pt x="8084" y="128"/>
                </a:cubicBezTo>
                <a:cubicBezTo>
                  <a:pt x="-6712" y="1473"/>
                  <a:pt x="3145" y="24948"/>
                  <a:pt x="4074" y="28201"/>
                </a:cubicBezTo>
                <a:cubicBezTo>
                  <a:pt x="5235" y="32266"/>
                  <a:pt x="5095" y="37244"/>
                  <a:pt x="8084" y="40233"/>
                </a:cubicBezTo>
                <a:cubicBezTo>
                  <a:pt x="21875" y="54024"/>
                  <a:pt x="29049" y="55242"/>
                  <a:pt x="44179" y="60285"/>
                </a:cubicBezTo>
                <a:cubicBezTo>
                  <a:pt x="48190" y="58948"/>
                  <a:pt x="52515" y="58328"/>
                  <a:pt x="56211" y="56275"/>
                </a:cubicBezTo>
                <a:cubicBezTo>
                  <a:pt x="64638" y="51594"/>
                  <a:pt x="80274" y="40233"/>
                  <a:pt x="80274" y="40233"/>
                </a:cubicBezTo>
                <a:cubicBezTo>
                  <a:pt x="82948" y="36222"/>
                  <a:pt x="89464" y="32877"/>
                  <a:pt x="88295" y="28201"/>
                </a:cubicBezTo>
                <a:cubicBezTo>
                  <a:pt x="87270" y="24100"/>
                  <a:pt x="51532" y="11491"/>
                  <a:pt x="44179" y="8149"/>
                </a:cubicBez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orme libre : forme 21">
            <a:extLst>
              <a:ext uri="{FF2B5EF4-FFF2-40B4-BE49-F238E27FC236}">
                <a16:creationId xmlns:a16="http://schemas.microsoft.com/office/drawing/2014/main" id="{3A2F430B-317C-4110-8EA4-C1B94430FC04}"/>
              </a:ext>
            </a:extLst>
          </p:cNvPr>
          <p:cNvSpPr/>
          <p:nvPr/>
        </p:nvSpPr>
        <p:spPr>
          <a:xfrm>
            <a:off x="1936950" y="2790307"/>
            <a:ext cx="148524" cy="73209"/>
          </a:xfrm>
          <a:custGeom>
            <a:avLst/>
            <a:gdLst>
              <a:gd name="connsiteX0" fmla="*/ 116439 w 148524"/>
              <a:gd name="connsiteY0" fmla="*/ 73209 h 73209"/>
              <a:gd name="connsiteX1" fmla="*/ 116439 w 148524"/>
              <a:gd name="connsiteY1" fmla="*/ 73209 h 73209"/>
              <a:gd name="connsiteX2" fmla="*/ 80345 w 148524"/>
              <a:gd name="connsiteY2" fmla="*/ 61177 h 73209"/>
              <a:gd name="connsiteX3" fmla="*/ 8155 w 148524"/>
              <a:gd name="connsiteY3" fmla="*/ 49146 h 73209"/>
              <a:gd name="connsiteX4" fmla="*/ 8155 w 148524"/>
              <a:gd name="connsiteY4" fmla="*/ 25082 h 73209"/>
              <a:gd name="connsiteX5" fmla="*/ 32218 w 148524"/>
              <a:gd name="connsiteY5" fmla="*/ 9040 h 73209"/>
              <a:gd name="connsiteX6" fmla="*/ 44250 w 148524"/>
              <a:gd name="connsiteY6" fmla="*/ 13051 h 73209"/>
              <a:gd name="connsiteX7" fmla="*/ 56282 w 148524"/>
              <a:gd name="connsiteY7" fmla="*/ 21072 h 73209"/>
              <a:gd name="connsiteX8" fmla="*/ 80345 w 148524"/>
              <a:gd name="connsiteY8" fmla="*/ 13051 h 73209"/>
              <a:gd name="connsiteX9" fmla="*/ 92376 w 148524"/>
              <a:gd name="connsiteY9" fmla="*/ 17061 h 73209"/>
              <a:gd name="connsiteX10" fmla="*/ 104408 w 148524"/>
              <a:gd name="connsiteY10" fmla="*/ 25082 h 73209"/>
              <a:gd name="connsiteX11" fmla="*/ 116439 w 148524"/>
              <a:gd name="connsiteY11" fmla="*/ 17061 h 73209"/>
              <a:gd name="connsiteX12" fmla="*/ 120450 w 148524"/>
              <a:gd name="connsiteY12" fmla="*/ 5030 h 73209"/>
              <a:gd name="connsiteX13" fmla="*/ 148524 w 148524"/>
              <a:gd name="connsiteY13" fmla="*/ 9040 h 73209"/>
              <a:gd name="connsiteX14" fmla="*/ 144513 w 148524"/>
              <a:gd name="connsiteY14" fmla="*/ 37114 h 73209"/>
              <a:gd name="connsiteX15" fmla="*/ 116439 w 148524"/>
              <a:gd name="connsiteY15" fmla="*/ 732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4" h="73209">
                <a:moveTo>
                  <a:pt x="116439" y="73209"/>
                </a:moveTo>
                <a:lnTo>
                  <a:pt x="116439" y="73209"/>
                </a:lnTo>
                <a:cubicBezTo>
                  <a:pt x="104408" y="69198"/>
                  <a:pt x="92855" y="63262"/>
                  <a:pt x="80345" y="61177"/>
                </a:cubicBezTo>
                <a:cubicBezTo>
                  <a:pt x="2382" y="48183"/>
                  <a:pt x="40026" y="70392"/>
                  <a:pt x="8155" y="49146"/>
                </a:cubicBezTo>
                <a:cubicBezTo>
                  <a:pt x="275" y="37325"/>
                  <a:pt x="-5354" y="36903"/>
                  <a:pt x="8155" y="25082"/>
                </a:cubicBezTo>
                <a:cubicBezTo>
                  <a:pt x="15410" y="18734"/>
                  <a:pt x="32218" y="9040"/>
                  <a:pt x="32218" y="9040"/>
                </a:cubicBezTo>
                <a:cubicBezTo>
                  <a:pt x="36229" y="10377"/>
                  <a:pt x="40469" y="11160"/>
                  <a:pt x="44250" y="13051"/>
                </a:cubicBezTo>
                <a:cubicBezTo>
                  <a:pt x="48561" y="15207"/>
                  <a:pt x="51462" y="21072"/>
                  <a:pt x="56282" y="21072"/>
                </a:cubicBezTo>
                <a:cubicBezTo>
                  <a:pt x="64737" y="21072"/>
                  <a:pt x="80345" y="13051"/>
                  <a:pt x="80345" y="13051"/>
                </a:cubicBezTo>
                <a:cubicBezTo>
                  <a:pt x="84355" y="14388"/>
                  <a:pt x="88595" y="15171"/>
                  <a:pt x="92376" y="17061"/>
                </a:cubicBezTo>
                <a:cubicBezTo>
                  <a:pt x="96687" y="19217"/>
                  <a:pt x="99588" y="25082"/>
                  <a:pt x="104408" y="25082"/>
                </a:cubicBezTo>
                <a:cubicBezTo>
                  <a:pt x="109228" y="25082"/>
                  <a:pt x="112429" y="19735"/>
                  <a:pt x="116439" y="17061"/>
                </a:cubicBezTo>
                <a:cubicBezTo>
                  <a:pt x="117776" y="13051"/>
                  <a:pt x="117149" y="7671"/>
                  <a:pt x="120450" y="5030"/>
                </a:cubicBezTo>
                <a:cubicBezTo>
                  <a:pt x="133399" y="-5329"/>
                  <a:pt x="138700" y="2491"/>
                  <a:pt x="148524" y="9040"/>
                </a:cubicBezTo>
                <a:cubicBezTo>
                  <a:pt x="147187" y="18398"/>
                  <a:pt x="147229" y="28060"/>
                  <a:pt x="144513" y="37114"/>
                </a:cubicBezTo>
                <a:cubicBezTo>
                  <a:pt x="135751" y="66322"/>
                  <a:pt x="121118" y="67193"/>
                  <a:pt x="116439" y="73209"/>
                </a:cubicBez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orme libre : forme 22">
            <a:extLst>
              <a:ext uri="{FF2B5EF4-FFF2-40B4-BE49-F238E27FC236}">
                <a16:creationId xmlns:a16="http://schemas.microsoft.com/office/drawing/2014/main" id="{BE7CB009-D3CB-4C28-8997-1DC914CC85CC}"/>
              </a:ext>
            </a:extLst>
          </p:cNvPr>
          <p:cNvSpPr/>
          <p:nvPr/>
        </p:nvSpPr>
        <p:spPr>
          <a:xfrm>
            <a:off x="4632158" y="2522621"/>
            <a:ext cx="348916" cy="56147"/>
          </a:xfrm>
          <a:custGeom>
            <a:avLst/>
            <a:gdLst>
              <a:gd name="connsiteX0" fmla="*/ 0 w 348916"/>
              <a:gd name="connsiteY0" fmla="*/ 32084 h 56147"/>
              <a:gd name="connsiteX1" fmla="*/ 76200 w 348916"/>
              <a:gd name="connsiteY1" fmla="*/ 56147 h 56147"/>
              <a:gd name="connsiteX2" fmla="*/ 152400 w 348916"/>
              <a:gd name="connsiteY2" fmla="*/ 48126 h 56147"/>
              <a:gd name="connsiteX3" fmla="*/ 268705 w 348916"/>
              <a:gd name="connsiteY3" fmla="*/ 56147 h 56147"/>
              <a:gd name="connsiteX4" fmla="*/ 348916 w 348916"/>
              <a:gd name="connsiteY4" fmla="*/ 48126 h 56147"/>
              <a:gd name="connsiteX5" fmla="*/ 348916 w 348916"/>
              <a:gd name="connsiteY5" fmla="*/ 40105 h 56147"/>
              <a:gd name="connsiteX6" fmla="*/ 216568 w 348916"/>
              <a:gd name="connsiteY6" fmla="*/ 28074 h 56147"/>
              <a:gd name="connsiteX7" fmla="*/ 124326 w 348916"/>
              <a:gd name="connsiteY7" fmla="*/ 0 h 56147"/>
              <a:gd name="connsiteX8" fmla="*/ 56147 w 348916"/>
              <a:gd name="connsiteY8" fmla="*/ 0 h 56147"/>
              <a:gd name="connsiteX9" fmla="*/ 0 w 348916"/>
              <a:gd name="connsiteY9" fmla="*/ 32084 h 5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916" h="56147">
                <a:moveTo>
                  <a:pt x="0" y="32084"/>
                </a:moveTo>
                <a:lnTo>
                  <a:pt x="76200" y="56147"/>
                </a:lnTo>
                <a:lnTo>
                  <a:pt x="152400" y="48126"/>
                </a:lnTo>
                <a:lnTo>
                  <a:pt x="268705" y="56147"/>
                </a:lnTo>
                <a:lnTo>
                  <a:pt x="348916" y="48126"/>
                </a:lnTo>
                <a:lnTo>
                  <a:pt x="348916" y="40105"/>
                </a:lnTo>
                <a:lnTo>
                  <a:pt x="216568" y="28074"/>
                </a:lnTo>
                <a:lnTo>
                  <a:pt x="124326" y="0"/>
                </a:lnTo>
                <a:lnTo>
                  <a:pt x="56147" y="0"/>
                </a:lnTo>
                <a:lnTo>
                  <a:pt x="0" y="32084"/>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orme libre : forme 23">
            <a:extLst>
              <a:ext uri="{FF2B5EF4-FFF2-40B4-BE49-F238E27FC236}">
                <a16:creationId xmlns:a16="http://schemas.microsoft.com/office/drawing/2014/main" id="{5033AFB7-88C0-4AD8-BFB2-D1B021DD19D9}"/>
              </a:ext>
            </a:extLst>
          </p:cNvPr>
          <p:cNvSpPr/>
          <p:nvPr/>
        </p:nvSpPr>
        <p:spPr>
          <a:xfrm>
            <a:off x="4555958" y="2422358"/>
            <a:ext cx="292768" cy="76200"/>
          </a:xfrm>
          <a:custGeom>
            <a:avLst/>
            <a:gdLst>
              <a:gd name="connsiteX0" fmla="*/ 0 w 292768"/>
              <a:gd name="connsiteY0" fmla="*/ 12031 h 76200"/>
              <a:gd name="connsiteX1" fmla="*/ 104274 w 292768"/>
              <a:gd name="connsiteY1" fmla="*/ 56147 h 76200"/>
              <a:gd name="connsiteX2" fmla="*/ 164431 w 292768"/>
              <a:gd name="connsiteY2" fmla="*/ 76200 h 76200"/>
              <a:gd name="connsiteX3" fmla="*/ 284747 w 292768"/>
              <a:gd name="connsiteY3" fmla="*/ 68179 h 76200"/>
              <a:gd name="connsiteX4" fmla="*/ 292768 w 292768"/>
              <a:gd name="connsiteY4" fmla="*/ 36095 h 76200"/>
              <a:gd name="connsiteX5" fmla="*/ 276726 w 292768"/>
              <a:gd name="connsiteY5" fmla="*/ 28074 h 76200"/>
              <a:gd name="connsiteX6" fmla="*/ 204537 w 292768"/>
              <a:gd name="connsiteY6" fmla="*/ 0 h 76200"/>
              <a:gd name="connsiteX7" fmla="*/ 128337 w 292768"/>
              <a:gd name="connsiteY7" fmla="*/ 4010 h 76200"/>
              <a:gd name="connsiteX8" fmla="*/ 84221 w 292768"/>
              <a:gd name="connsiteY8" fmla="*/ 16042 h 76200"/>
              <a:gd name="connsiteX9" fmla="*/ 0 w 292768"/>
              <a:gd name="connsiteY9" fmla="*/ 1203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68" h="76200">
                <a:moveTo>
                  <a:pt x="0" y="12031"/>
                </a:moveTo>
                <a:lnTo>
                  <a:pt x="104274" y="56147"/>
                </a:lnTo>
                <a:lnTo>
                  <a:pt x="164431" y="76200"/>
                </a:lnTo>
                <a:lnTo>
                  <a:pt x="284747" y="68179"/>
                </a:lnTo>
                <a:lnTo>
                  <a:pt x="292768" y="36095"/>
                </a:lnTo>
                <a:lnTo>
                  <a:pt x="276726" y="28074"/>
                </a:lnTo>
                <a:lnTo>
                  <a:pt x="204537" y="0"/>
                </a:lnTo>
                <a:lnTo>
                  <a:pt x="128337" y="4010"/>
                </a:lnTo>
                <a:lnTo>
                  <a:pt x="84221" y="16042"/>
                </a:lnTo>
                <a:lnTo>
                  <a:pt x="0" y="12031"/>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orme libre : forme 25">
            <a:extLst>
              <a:ext uri="{FF2B5EF4-FFF2-40B4-BE49-F238E27FC236}">
                <a16:creationId xmlns:a16="http://schemas.microsoft.com/office/drawing/2014/main" id="{F2898858-7775-4904-861D-E9F303B1620D}"/>
              </a:ext>
            </a:extLst>
          </p:cNvPr>
          <p:cNvSpPr/>
          <p:nvPr/>
        </p:nvSpPr>
        <p:spPr>
          <a:xfrm>
            <a:off x="5061284" y="2763253"/>
            <a:ext cx="204537" cy="40105"/>
          </a:xfrm>
          <a:custGeom>
            <a:avLst/>
            <a:gdLst>
              <a:gd name="connsiteX0" fmla="*/ 0 w 204537"/>
              <a:gd name="connsiteY0" fmla="*/ 0 h 40105"/>
              <a:gd name="connsiteX1" fmla="*/ 204537 w 204537"/>
              <a:gd name="connsiteY1" fmla="*/ 40105 h 40105"/>
              <a:gd name="connsiteX2" fmla="*/ 168442 w 204537"/>
              <a:gd name="connsiteY2" fmla="*/ 12031 h 40105"/>
              <a:gd name="connsiteX3" fmla="*/ 120316 w 204537"/>
              <a:gd name="connsiteY3" fmla="*/ 4010 h 40105"/>
              <a:gd name="connsiteX4" fmla="*/ 0 w 204537"/>
              <a:gd name="connsiteY4" fmla="*/ 0 h 40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7" h="40105">
                <a:moveTo>
                  <a:pt x="0" y="0"/>
                </a:moveTo>
                <a:lnTo>
                  <a:pt x="204537" y="40105"/>
                </a:lnTo>
                <a:lnTo>
                  <a:pt x="168442" y="12031"/>
                </a:lnTo>
                <a:lnTo>
                  <a:pt x="120316" y="4010"/>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orme libre : forme 29">
            <a:extLst>
              <a:ext uri="{FF2B5EF4-FFF2-40B4-BE49-F238E27FC236}">
                <a16:creationId xmlns:a16="http://schemas.microsoft.com/office/drawing/2014/main" id="{B15CAE61-F3A6-4C4F-BADA-87D5D7FE811B}"/>
              </a:ext>
            </a:extLst>
          </p:cNvPr>
          <p:cNvSpPr/>
          <p:nvPr/>
        </p:nvSpPr>
        <p:spPr>
          <a:xfrm>
            <a:off x="1247274" y="2677981"/>
            <a:ext cx="445168" cy="943524"/>
          </a:xfrm>
          <a:custGeom>
            <a:avLst/>
            <a:gdLst>
              <a:gd name="connsiteX0" fmla="*/ 372979 w 445168"/>
              <a:gd name="connsiteY0" fmla="*/ 9072 h 943524"/>
              <a:gd name="connsiteX1" fmla="*/ 352926 w 445168"/>
              <a:gd name="connsiteY1" fmla="*/ 65219 h 943524"/>
              <a:gd name="connsiteX2" fmla="*/ 348915 w 445168"/>
              <a:gd name="connsiteY2" fmla="*/ 141419 h 943524"/>
              <a:gd name="connsiteX3" fmla="*/ 328863 w 445168"/>
              <a:gd name="connsiteY3" fmla="*/ 197566 h 943524"/>
              <a:gd name="connsiteX4" fmla="*/ 312821 w 445168"/>
              <a:gd name="connsiteY4" fmla="*/ 169493 h 943524"/>
              <a:gd name="connsiteX5" fmla="*/ 272715 w 445168"/>
              <a:gd name="connsiteY5" fmla="*/ 165482 h 943524"/>
              <a:gd name="connsiteX6" fmla="*/ 240631 w 445168"/>
              <a:gd name="connsiteY6" fmla="*/ 173503 h 943524"/>
              <a:gd name="connsiteX7" fmla="*/ 212558 w 445168"/>
              <a:gd name="connsiteY7" fmla="*/ 193556 h 943524"/>
              <a:gd name="connsiteX8" fmla="*/ 168442 w 445168"/>
              <a:gd name="connsiteY8" fmla="*/ 217619 h 943524"/>
              <a:gd name="connsiteX9" fmla="*/ 124326 w 445168"/>
              <a:gd name="connsiteY9" fmla="*/ 237672 h 943524"/>
              <a:gd name="connsiteX10" fmla="*/ 104273 w 445168"/>
              <a:gd name="connsiteY10" fmla="*/ 253714 h 943524"/>
              <a:gd name="connsiteX11" fmla="*/ 68179 w 445168"/>
              <a:gd name="connsiteY11" fmla="*/ 285798 h 943524"/>
              <a:gd name="connsiteX12" fmla="*/ 48126 w 445168"/>
              <a:gd name="connsiteY12" fmla="*/ 321893 h 943524"/>
              <a:gd name="connsiteX13" fmla="*/ 0 w 445168"/>
              <a:gd name="connsiteY13" fmla="*/ 382051 h 943524"/>
              <a:gd name="connsiteX14" fmla="*/ 8021 w 445168"/>
              <a:gd name="connsiteY14" fmla="*/ 398093 h 943524"/>
              <a:gd name="connsiteX15" fmla="*/ 48126 w 445168"/>
              <a:gd name="connsiteY15" fmla="*/ 406114 h 943524"/>
              <a:gd name="connsiteX16" fmla="*/ 56147 w 445168"/>
              <a:gd name="connsiteY16" fmla="*/ 430177 h 943524"/>
              <a:gd name="connsiteX17" fmla="*/ 8021 w 445168"/>
              <a:gd name="connsiteY17" fmla="*/ 446219 h 943524"/>
              <a:gd name="connsiteX18" fmla="*/ 20052 w 445168"/>
              <a:gd name="connsiteY18" fmla="*/ 502366 h 943524"/>
              <a:gd name="connsiteX19" fmla="*/ 80210 w 445168"/>
              <a:gd name="connsiteY19" fmla="*/ 538461 h 943524"/>
              <a:gd name="connsiteX20" fmla="*/ 68179 w 445168"/>
              <a:gd name="connsiteY20" fmla="*/ 558514 h 943524"/>
              <a:gd name="connsiteX21" fmla="*/ 28073 w 445168"/>
              <a:gd name="connsiteY21" fmla="*/ 606640 h 943524"/>
              <a:gd name="connsiteX22" fmla="*/ 28073 w 445168"/>
              <a:gd name="connsiteY22" fmla="*/ 634714 h 943524"/>
              <a:gd name="connsiteX23" fmla="*/ 76200 w 445168"/>
              <a:gd name="connsiteY23" fmla="*/ 642735 h 943524"/>
              <a:gd name="connsiteX24" fmla="*/ 92242 w 445168"/>
              <a:gd name="connsiteY24" fmla="*/ 618672 h 943524"/>
              <a:gd name="connsiteX25" fmla="*/ 100263 w 445168"/>
              <a:gd name="connsiteY25" fmla="*/ 654766 h 943524"/>
              <a:gd name="connsiteX26" fmla="*/ 96252 w 445168"/>
              <a:gd name="connsiteY26" fmla="*/ 678830 h 943524"/>
              <a:gd name="connsiteX27" fmla="*/ 52137 w 445168"/>
              <a:gd name="connsiteY27" fmla="*/ 718935 h 943524"/>
              <a:gd name="connsiteX28" fmla="*/ 68179 w 445168"/>
              <a:gd name="connsiteY28" fmla="*/ 738987 h 943524"/>
              <a:gd name="connsiteX29" fmla="*/ 100263 w 445168"/>
              <a:gd name="connsiteY29" fmla="*/ 742998 h 943524"/>
              <a:gd name="connsiteX30" fmla="*/ 132347 w 445168"/>
              <a:gd name="connsiteY30" fmla="*/ 767061 h 943524"/>
              <a:gd name="connsiteX31" fmla="*/ 104273 w 445168"/>
              <a:gd name="connsiteY31" fmla="*/ 799145 h 943524"/>
              <a:gd name="connsiteX32" fmla="*/ 104273 w 445168"/>
              <a:gd name="connsiteY32" fmla="*/ 839251 h 943524"/>
              <a:gd name="connsiteX33" fmla="*/ 164431 w 445168"/>
              <a:gd name="connsiteY33" fmla="*/ 875345 h 943524"/>
              <a:gd name="connsiteX34" fmla="*/ 224589 w 445168"/>
              <a:gd name="connsiteY34" fmla="*/ 895398 h 943524"/>
              <a:gd name="connsiteX35" fmla="*/ 236621 w 445168"/>
              <a:gd name="connsiteY35" fmla="*/ 931493 h 943524"/>
              <a:gd name="connsiteX36" fmla="*/ 284747 w 445168"/>
              <a:gd name="connsiteY36" fmla="*/ 943524 h 943524"/>
              <a:gd name="connsiteX37" fmla="*/ 284747 w 445168"/>
              <a:gd name="connsiteY37" fmla="*/ 943524 h 943524"/>
              <a:gd name="connsiteX38" fmla="*/ 300789 w 445168"/>
              <a:gd name="connsiteY38" fmla="*/ 907430 h 943524"/>
              <a:gd name="connsiteX39" fmla="*/ 316831 w 445168"/>
              <a:gd name="connsiteY39" fmla="*/ 875345 h 943524"/>
              <a:gd name="connsiteX40" fmla="*/ 320842 w 445168"/>
              <a:gd name="connsiteY40" fmla="*/ 855293 h 943524"/>
              <a:gd name="connsiteX41" fmla="*/ 356937 w 445168"/>
              <a:gd name="connsiteY41" fmla="*/ 823208 h 943524"/>
              <a:gd name="connsiteX42" fmla="*/ 344905 w 445168"/>
              <a:gd name="connsiteY42" fmla="*/ 803156 h 943524"/>
              <a:gd name="connsiteX43" fmla="*/ 372979 w 445168"/>
              <a:gd name="connsiteY43" fmla="*/ 775082 h 943524"/>
              <a:gd name="connsiteX44" fmla="*/ 381000 w 445168"/>
              <a:gd name="connsiteY44" fmla="*/ 698882 h 943524"/>
              <a:gd name="connsiteX45" fmla="*/ 372979 w 445168"/>
              <a:gd name="connsiteY45" fmla="*/ 630703 h 943524"/>
              <a:gd name="connsiteX46" fmla="*/ 437147 w 445168"/>
              <a:gd name="connsiteY46" fmla="*/ 526430 h 943524"/>
              <a:gd name="connsiteX47" fmla="*/ 441158 w 445168"/>
              <a:gd name="connsiteY47" fmla="*/ 498356 h 943524"/>
              <a:gd name="connsiteX48" fmla="*/ 445168 w 445168"/>
              <a:gd name="connsiteY48" fmla="*/ 442208 h 943524"/>
              <a:gd name="connsiteX49" fmla="*/ 437147 w 445168"/>
              <a:gd name="connsiteY49" fmla="*/ 309861 h 943524"/>
              <a:gd name="connsiteX50" fmla="*/ 429126 w 445168"/>
              <a:gd name="connsiteY50" fmla="*/ 297830 h 943524"/>
              <a:gd name="connsiteX51" fmla="*/ 437147 w 445168"/>
              <a:gd name="connsiteY51" fmla="*/ 277777 h 943524"/>
              <a:gd name="connsiteX52" fmla="*/ 413084 w 445168"/>
              <a:gd name="connsiteY52" fmla="*/ 221630 h 943524"/>
              <a:gd name="connsiteX53" fmla="*/ 409073 w 445168"/>
              <a:gd name="connsiteY53" fmla="*/ 205587 h 943524"/>
              <a:gd name="connsiteX54" fmla="*/ 421105 w 445168"/>
              <a:gd name="connsiteY54" fmla="*/ 117356 h 943524"/>
              <a:gd name="connsiteX55" fmla="*/ 413084 w 445168"/>
              <a:gd name="connsiteY55" fmla="*/ 73240 h 943524"/>
              <a:gd name="connsiteX56" fmla="*/ 413084 w 445168"/>
              <a:gd name="connsiteY56" fmla="*/ 85272 h 943524"/>
              <a:gd name="connsiteX57" fmla="*/ 409073 w 445168"/>
              <a:gd name="connsiteY57" fmla="*/ 17093 h 943524"/>
              <a:gd name="connsiteX58" fmla="*/ 405063 w 445168"/>
              <a:gd name="connsiteY58" fmla="*/ 1051 h 943524"/>
              <a:gd name="connsiteX59" fmla="*/ 368968 w 445168"/>
              <a:gd name="connsiteY59" fmla="*/ 5061 h 943524"/>
              <a:gd name="connsiteX60" fmla="*/ 372979 w 445168"/>
              <a:gd name="connsiteY60" fmla="*/ 9072 h 9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45168" h="943524">
                <a:moveTo>
                  <a:pt x="372979" y="9072"/>
                </a:moveTo>
                <a:lnTo>
                  <a:pt x="352926" y="65219"/>
                </a:lnTo>
                <a:lnTo>
                  <a:pt x="348915" y="141419"/>
                </a:lnTo>
                <a:lnTo>
                  <a:pt x="328863" y="197566"/>
                </a:lnTo>
                <a:lnTo>
                  <a:pt x="312821" y="169493"/>
                </a:lnTo>
                <a:lnTo>
                  <a:pt x="272715" y="165482"/>
                </a:lnTo>
                <a:lnTo>
                  <a:pt x="240631" y="173503"/>
                </a:lnTo>
                <a:lnTo>
                  <a:pt x="212558" y="193556"/>
                </a:lnTo>
                <a:lnTo>
                  <a:pt x="168442" y="217619"/>
                </a:lnTo>
                <a:lnTo>
                  <a:pt x="124326" y="237672"/>
                </a:lnTo>
                <a:lnTo>
                  <a:pt x="104273" y="253714"/>
                </a:lnTo>
                <a:lnTo>
                  <a:pt x="68179" y="285798"/>
                </a:lnTo>
                <a:lnTo>
                  <a:pt x="48126" y="321893"/>
                </a:lnTo>
                <a:lnTo>
                  <a:pt x="0" y="382051"/>
                </a:lnTo>
                <a:lnTo>
                  <a:pt x="8021" y="398093"/>
                </a:lnTo>
                <a:lnTo>
                  <a:pt x="48126" y="406114"/>
                </a:lnTo>
                <a:lnTo>
                  <a:pt x="56147" y="430177"/>
                </a:lnTo>
                <a:lnTo>
                  <a:pt x="8021" y="446219"/>
                </a:lnTo>
                <a:lnTo>
                  <a:pt x="20052" y="502366"/>
                </a:lnTo>
                <a:lnTo>
                  <a:pt x="80210" y="538461"/>
                </a:lnTo>
                <a:lnTo>
                  <a:pt x="68179" y="558514"/>
                </a:lnTo>
                <a:lnTo>
                  <a:pt x="28073" y="606640"/>
                </a:lnTo>
                <a:lnTo>
                  <a:pt x="28073" y="634714"/>
                </a:lnTo>
                <a:lnTo>
                  <a:pt x="76200" y="642735"/>
                </a:lnTo>
                <a:lnTo>
                  <a:pt x="92242" y="618672"/>
                </a:lnTo>
                <a:lnTo>
                  <a:pt x="100263" y="654766"/>
                </a:lnTo>
                <a:lnTo>
                  <a:pt x="96252" y="678830"/>
                </a:lnTo>
                <a:lnTo>
                  <a:pt x="52137" y="718935"/>
                </a:lnTo>
                <a:lnTo>
                  <a:pt x="68179" y="738987"/>
                </a:lnTo>
                <a:lnTo>
                  <a:pt x="100263" y="742998"/>
                </a:lnTo>
                <a:lnTo>
                  <a:pt x="132347" y="767061"/>
                </a:lnTo>
                <a:lnTo>
                  <a:pt x="104273" y="799145"/>
                </a:lnTo>
                <a:lnTo>
                  <a:pt x="104273" y="839251"/>
                </a:lnTo>
                <a:lnTo>
                  <a:pt x="164431" y="875345"/>
                </a:lnTo>
                <a:lnTo>
                  <a:pt x="224589" y="895398"/>
                </a:lnTo>
                <a:lnTo>
                  <a:pt x="236621" y="931493"/>
                </a:lnTo>
                <a:lnTo>
                  <a:pt x="284747" y="943524"/>
                </a:lnTo>
                <a:lnTo>
                  <a:pt x="284747" y="943524"/>
                </a:lnTo>
                <a:lnTo>
                  <a:pt x="300789" y="907430"/>
                </a:lnTo>
                <a:lnTo>
                  <a:pt x="316831" y="875345"/>
                </a:lnTo>
                <a:lnTo>
                  <a:pt x="320842" y="855293"/>
                </a:lnTo>
                <a:lnTo>
                  <a:pt x="356937" y="823208"/>
                </a:lnTo>
                <a:lnTo>
                  <a:pt x="344905" y="803156"/>
                </a:lnTo>
                <a:lnTo>
                  <a:pt x="372979" y="775082"/>
                </a:lnTo>
                <a:lnTo>
                  <a:pt x="381000" y="698882"/>
                </a:lnTo>
                <a:lnTo>
                  <a:pt x="372979" y="630703"/>
                </a:lnTo>
                <a:lnTo>
                  <a:pt x="437147" y="526430"/>
                </a:lnTo>
                <a:lnTo>
                  <a:pt x="441158" y="498356"/>
                </a:lnTo>
                <a:lnTo>
                  <a:pt x="445168" y="442208"/>
                </a:lnTo>
                <a:lnTo>
                  <a:pt x="437147" y="309861"/>
                </a:lnTo>
                <a:lnTo>
                  <a:pt x="429126" y="297830"/>
                </a:lnTo>
                <a:lnTo>
                  <a:pt x="437147" y="277777"/>
                </a:lnTo>
                <a:lnTo>
                  <a:pt x="413084" y="221630"/>
                </a:lnTo>
                <a:lnTo>
                  <a:pt x="409073" y="205587"/>
                </a:lnTo>
                <a:lnTo>
                  <a:pt x="421105" y="117356"/>
                </a:lnTo>
                <a:lnTo>
                  <a:pt x="413084" y="73240"/>
                </a:lnTo>
                <a:lnTo>
                  <a:pt x="413084" y="85272"/>
                </a:lnTo>
                <a:cubicBezTo>
                  <a:pt x="411747" y="62546"/>
                  <a:pt x="411231" y="39756"/>
                  <a:pt x="409073" y="17093"/>
                </a:cubicBezTo>
                <a:cubicBezTo>
                  <a:pt x="408550" y="11606"/>
                  <a:pt x="410342" y="2635"/>
                  <a:pt x="405063" y="1051"/>
                </a:cubicBezTo>
                <a:cubicBezTo>
                  <a:pt x="393468" y="-2428"/>
                  <a:pt x="381000" y="3724"/>
                  <a:pt x="368968" y="5061"/>
                </a:cubicBezTo>
                <a:cubicBezTo>
                  <a:pt x="358850" y="20239"/>
                  <a:pt x="364355" y="13685"/>
                  <a:pt x="372979" y="9072"/>
                </a:cubicBezTo>
                <a:close/>
              </a:path>
            </a:pathLst>
          </a:custGeom>
          <a:solidFill>
            <a:srgbClr val="FFFFCC"/>
          </a:solidFill>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orme libre : forme 30">
            <a:extLst>
              <a:ext uri="{FF2B5EF4-FFF2-40B4-BE49-F238E27FC236}">
                <a16:creationId xmlns:a16="http://schemas.microsoft.com/office/drawing/2014/main" id="{E12BA85D-D5BE-4629-A28A-310B4B80A7DE}"/>
              </a:ext>
            </a:extLst>
          </p:cNvPr>
          <p:cNvSpPr/>
          <p:nvPr/>
        </p:nvSpPr>
        <p:spPr>
          <a:xfrm>
            <a:off x="1038726" y="3693695"/>
            <a:ext cx="762000" cy="1375610"/>
          </a:xfrm>
          <a:custGeom>
            <a:avLst/>
            <a:gdLst>
              <a:gd name="connsiteX0" fmla="*/ 469232 w 762000"/>
              <a:gd name="connsiteY0" fmla="*/ 4010 h 1375610"/>
              <a:gd name="connsiteX1" fmla="*/ 457200 w 762000"/>
              <a:gd name="connsiteY1" fmla="*/ 60158 h 1375610"/>
              <a:gd name="connsiteX2" fmla="*/ 409074 w 762000"/>
              <a:gd name="connsiteY2" fmla="*/ 68179 h 1375610"/>
              <a:gd name="connsiteX3" fmla="*/ 368969 w 762000"/>
              <a:gd name="connsiteY3" fmla="*/ 96252 h 1375610"/>
              <a:gd name="connsiteX4" fmla="*/ 348916 w 762000"/>
              <a:gd name="connsiteY4" fmla="*/ 132347 h 1375610"/>
              <a:gd name="connsiteX5" fmla="*/ 276727 w 762000"/>
              <a:gd name="connsiteY5" fmla="*/ 192505 h 1375610"/>
              <a:gd name="connsiteX6" fmla="*/ 236621 w 762000"/>
              <a:gd name="connsiteY6" fmla="*/ 196516 h 1375610"/>
              <a:gd name="connsiteX7" fmla="*/ 188495 w 762000"/>
              <a:gd name="connsiteY7" fmla="*/ 228600 h 1375610"/>
              <a:gd name="connsiteX8" fmla="*/ 132348 w 762000"/>
              <a:gd name="connsiteY8" fmla="*/ 232610 h 1375610"/>
              <a:gd name="connsiteX9" fmla="*/ 80211 w 762000"/>
              <a:gd name="connsiteY9" fmla="*/ 204537 h 1375610"/>
              <a:gd name="connsiteX10" fmla="*/ 36095 w 762000"/>
              <a:gd name="connsiteY10" fmla="*/ 164431 h 1375610"/>
              <a:gd name="connsiteX11" fmla="*/ 36095 w 762000"/>
              <a:gd name="connsiteY11" fmla="*/ 224589 h 1375610"/>
              <a:gd name="connsiteX12" fmla="*/ 0 w 762000"/>
              <a:gd name="connsiteY12" fmla="*/ 272716 h 1375610"/>
              <a:gd name="connsiteX13" fmla="*/ 16042 w 762000"/>
              <a:gd name="connsiteY13" fmla="*/ 320842 h 1375610"/>
              <a:gd name="connsiteX14" fmla="*/ 12032 w 762000"/>
              <a:gd name="connsiteY14" fmla="*/ 372979 h 1375610"/>
              <a:gd name="connsiteX15" fmla="*/ 64169 w 762000"/>
              <a:gd name="connsiteY15" fmla="*/ 376989 h 1375610"/>
              <a:gd name="connsiteX16" fmla="*/ 88232 w 762000"/>
              <a:gd name="connsiteY16" fmla="*/ 429126 h 1375610"/>
              <a:gd name="connsiteX17" fmla="*/ 124327 w 762000"/>
              <a:gd name="connsiteY17" fmla="*/ 473242 h 1375610"/>
              <a:gd name="connsiteX18" fmla="*/ 108285 w 762000"/>
              <a:gd name="connsiteY18" fmla="*/ 529389 h 1375610"/>
              <a:gd name="connsiteX19" fmla="*/ 156411 w 762000"/>
              <a:gd name="connsiteY19" fmla="*/ 553452 h 1375610"/>
              <a:gd name="connsiteX20" fmla="*/ 140369 w 762000"/>
              <a:gd name="connsiteY20" fmla="*/ 621631 h 1375610"/>
              <a:gd name="connsiteX21" fmla="*/ 132348 w 762000"/>
              <a:gd name="connsiteY21" fmla="*/ 673768 h 1375610"/>
              <a:gd name="connsiteX22" fmla="*/ 112295 w 762000"/>
              <a:gd name="connsiteY22" fmla="*/ 697831 h 1375610"/>
              <a:gd name="connsiteX23" fmla="*/ 120316 w 762000"/>
              <a:gd name="connsiteY23" fmla="*/ 790073 h 1375610"/>
              <a:gd name="connsiteX24" fmla="*/ 156411 w 762000"/>
              <a:gd name="connsiteY24" fmla="*/ 774031 h 1375610"/>
              <a:gd name="connsiteX25" fmla="*/ 180474 w 762000"/>
              <a:gd name="connsiteY25" fmla="*/ 818147 h 1375610"/>
              <a:gd name="connsiteX26" fmla="*/ 160421 w 762000"/>
              <a:gd name="connsiteY26" fmla="*/ 886326 h 1375610"/>
              <a:gd name="connsiteX27" fmla="*/ 124327 w 762000"/>
              <a:gd name="connsiteY27" fmla="*/ 850231 h 1375610"/>
              <a:gd name="connsiteX28" fmla="*/ 116306 w 762000"/>
              <a:gd name="connsiteY28" fmla="*/ 922421 h 1375610"/>
              <a:gd name="connsiteX29" fmla="*/ 96253 w 762000"/>
              <a:gd name="connsiteY29" fmla="*/ 998621 h 1375610"/>
              <a:gd name="connsiteX30" fmla="*/ 92242 w 762000"/>
              <a:gd name="connsiteY30" fmla="*/ 1066800 h 1375610"/>
              <a:gd name="connsiteX31" fmla="*/ 96253 w 762000"/>
              <a:gd name="connsiteY31" fmla="*/ 1122947 h 1375610"/>
              <a:gd name="connsiteX32" fmla="*/ 76200 w 762000"/>
              <a:gd name="connsiteY32" fmla="*/ 1163052 h 1375610"/>
              <a:gd name="connsiteX33" fmla="*/ 96253 w 762000"/>
              <a:gd name="connsiteY33" fmla="*/ 1203158 h 1375610"/>
              <a:gd name="connsiteX34" fmla="*/ 68179 w 762000"/>
              <a:gd name="connsiteY34" fmla="*/ 1231231 h 1375610"/>
              <a:gd name="connsiteX35" fmla="*/ 80211 w 762000"/>
              <a:gd name="connsiteY35" fmla="*/ 1311442 h 1375610"/>
              <a:gd name="connsiteX36" fmla="*/ 120316 w 762000"/>
              <a:gd name="connsiteY36" fmla="*/ 1323473 h 1375610"/>
              <a:gd name="connsiteX37" fmla="*/ 152400 w 762000"/>
              <a:gd name="connsiteY37" fmla="*/ 1275347 h 1375610"/>
              <a:gd name="connsiteX38" fmla="*/ 180474 w 762000"/>
              <a:gd name="connsiteY38" fmla="*/ 1331494 h 1375610"/>
              <a:gd name="connsiteX39" fmla="*/ 180474 w 762000"/>
              <a:gd name="connsiteY39" fmla="*/ 1331494 h 1375610"/>
              <a:gd name="connsiteX40" fmla="*/ 232611 w 762000"/>
              <a:gd name="connsiteY40" fmla="*/ 1343526 h 1375610"/>
              <a:gd name="connsiteX41" fmla="*/ 276727 w 762000"/>
              <a:gd name="connsiteY41" fmla="*/ 1375610 h 1375610"/>
              <a:gd name="connsiteX42" fmla="*/ 360948 w 762000"/>
              <a:gd name="connsiteY42" fmla="*/ 1311442 h 1375610"/>
              <a:gd name="connsiteX43" fmla="*/ 393032 w 762000"/>
              <a:gd name="connsiteY43" fmla="*/ 1263316 h 1375610"/>
              <a:gd name="connsiteX44" fmla="*/ 389021 w 762000"/>
              <a:gd name="connsiteY44" fmla="*/ 1203158 h 1375610"/>
              <a:gd name="connsiteX45" fmla="*/ 425116 w 762000"/>
              <a:gd name="connsiteY45" fmla="*/ 1191126 h 1375610"/>
              <a:gd name="connsiteX46" fmla="*/ 469232 w 762000"/>
              <a:gd name="connsiteY46" fmla="*/ 1191126 h 1375610"/>
              <a:gd name="connsiteX47" fmla="*/ 501316 w 762000"/>
              <a:gd name="connsiteY47" fmla="*/ 1191126 h 1375610"/>
              <a:gd name="connsiteX48" fmla="*/ 557463 w 762000"/>
              <a:gd name="connsiteY48" fmla="*/ 1239252 h 1375610"/>
              <a:gd name="connsiteX49" fmla="*/ 621632 w 762000"/>
              <a:gd name="connsiteY49" fmla="*/ 1243263 h 1375610"/>
              <a:gd name="connsiteX50" fmla="*/ 637674 w 762000"/>
              <a:gd name="connsiteY50" fmla="*/ 1159042 h 1375610"/>
              <a:gd name="connsiteX51" fmla="*/ 641685 w 762000"/>
              <a:gd name="connsiteY51" fmla="*/ 1078831 h 1375610"/>
              <a:gd name="connsiteX52" fmla="*/ 669758 w 762000"/>
              <a:gd name="connsiteY52" fmla="*/ 970547 h 1375610"/>
              <a:gd name="connsiteX53" fmla="*/ 681790 w 762000"/>
              <a:gd name="connsiteY53" fmla="*/ 846221 h 1375610"/>
              <a:gd name="connsiteX54" fmla="*/ 697832 w 762000"/>
              <a:gd name="connsiteY54" fmla="*/ 745958 h 1375610"/>
              <a:gd name="connsiteX55" fmla="*/ 705853 w 762000"/>
              <a:gd name="connsiteY55" fmla="*/ 689810 h 1375610"/>
              <a:gd name="connsiteX56" fmla="*/ 677779 w 762000"/>
              <a:gd name="connsiteY56" fmla="*/ 637673 h 1375610"/>
              <a:gd name="connsiteX57" fmla="*/ 673769 w 762000"/>
              <a:gd name="connsiteY57" fmla="*/ 557463 h 1375610"/>
              <a:gd name="connsiteX58" fmla="*/ 725906 w 762000"/>
              <a:gd name="connsiteY58" fmla="*/ 497305 h 1375610"/>
              <a:gd name="connsiteX59" fmla="*/ 762000 w 762000"/>
              <a:gd name="connsiteY59" fmla="*/ 461210 h 1375610"/>
              <a:gd name="connsiteX60" fmla="*/ 753979 w 762000"/>
              <a:gd name="connsiteY60" fmla="*/ 413084 h 1375610"/>
              <a:gd name="connsiteX61" fmla="*/ 717885 w 762000"/>
              <a:gd name="connsiteY61" fmla="*/ 356937 h 1375610"/>
              <a:gd name="connsiteX62" fmla="*/ 717885 w 762000"/>
              <a:gd name="connsiteY62" fmla="*/ 272716 h 1375610"/>
              <a:gd name="connsiteX63" fmla="*/ 693821 w 762000"/>
              <a:gd name="connsiteY63" fmla="*/ 228600 h 1375610"/>
              <a:gd name="connsiteX64" fmla="*/ 673769 w 762000"/>
              <a:gd name="connsiteY64" fmla="*/ 196516 h 1375610"/>
              <a:gd name="connsiteX65" fmla="*/ 673769 w 762000"/>
              <a:gd name="connsiteY65" fmla="*/ 148389 h 1375610"/>
              <a:gd name="connsiteX66" fmla="*/ 641685 w 762000"/>
              <a:gd name="connsiteY66" fmla="*/ 124326 h 1375610"/>
              <a:gd name="connsiteX67" fmla="*/ 641685 w 762000"/>
              <a:gd name="connsiteY67" fmla="*/ 124326 h 1375610"/>
              <a:gd name="connsiteX68" fmla="*/ 649706 w 762000"/>
              <a:gd name="connsiteY68" fmla="*/ 48126 h 1375610"/>
              <a:gd name="connsiteX69" fmla="*/ 609600 w 762000"/>
              <a:gd name="connsiteY69" fmla="*/ 56147 h 1375610"/>
              <a:gd name="connsiteX70" fmla="*/ 605590 w 762000"/>
              <a:gd name="connsiteY70" fmla="*/ 0 h 1375610"/>
              <a:gd name="connsiteX71" fmla="*/ 573506 w 762000"/>
              <a:gd name="connsiteY71" fmla="*/ 20052 h 1375610"/>
              <a:gd name="connsiteX72" fmla="*/ 561474 w 762000"/>
              <a:gd name="connsiteY72" fmla="*/ 28073 h 1375610"/>
              <a:gd name="connsiteX73" fmla="*/ 469232 w 762000"/>
              <a:gd name="connsiteY73" fmla="*/ 4010 h 137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62000" h="1375610">
                <a:moveTo>
                  <a:pt x="469232" y="4010"/>
                </a:moveTo>
                <a:lnTo>
                  <a:pt x="457200" y="60158"/>
                </a:lnTo>
                <a:lnTo>
                  <a:pt x="409074" y="68179"/>
                </a:lnTo>
                <a:lnTo>
                  <a:pt x="368969" y="96252"/>
                </a:lnTo>
                <a:lnTo>
                  <a:pt x="348916" y="132347"/>
                </a:lnTo>
                <a:lnTo>
                  <a:pt x="276727" y="192505"/>
                </a:lnTo>
                <a:lnTo>
                  <a:pt x="236621" y="196516"/>
                </a:lnTo>
                <a:lnTo>
                  <a:pt x="188495" y="228600"/>
                </a:lnTo>
                <a:lnTo>
                  <a:pt x="132348" y="232610"/>
                </a:lnTo>
                <a:lnTo>
                  <a:pt x="80211" y="204537"/>
                </a:lnTo>
                <a:lnTo>
                  <a:pt x="36095" y="164431"/>
                </a:lnTo>
                <a:lnTo>
                  <a:pt x="36095" y="224589"/>
                </a:lnTo>
                <a:lnTo>
                  <a:pt x="0" y="272716"/>
                </a:lnTo>
                <a:lnTo>
                  <a:pt x="16042" y="320842"/>
                </a:lnTo>
                <a:lnTo>
                  <a:pt x="12032" y="372979"/>
                </a:lnTo>
                <a:lnTo>
                  <a:pt x="64169" y="376989"/>
                </a:lnTo>
                <a:lnTo>
                  <a:pt x="88232" y="429126"/>
                </a:lnTo>
                <a:lnTo>
                  <a:pt x="124327" y="473242"/>
                </a:lnTo>
                <a:lnTo>
                  <a:pt x="108285" y="529389"/>
                </a:lnTo>
                <a:lnTo>
                  <a:pt x="156411" y="553452"/>
                </a:lnTo>
                <a:lnTo>
                  <a:pt x="140369" y="621631"/>
                </a:lnTo>
                <a:lnTo>
                  <a:pt x="132348" y="673768"/>
                </a:lnTo>
                <a:lnTo>
                  <a:pt x="112295" y="697831"/>
                </a:lnTo>
                <a:lnTo>
                  <a:pt x="120316" y="790073"/>
                </a:lnTo>
                <a:lnTo>
                  <a:pt x="156411" y="774031"/>
                </a:lnTo>
                <a:lnTo>
                  <a:pt x="180474" y="818147"/>
                </a:lnTo>
                <a:lnTo>
                  <a:pt x="160421" y="886326"/>
                </a:lnTo>
                <a:lnTo>
                  <a:pt x="124327" y="850231"/>
                </a:lnTo>
                <a:lnTo>
                  <a:pt x="116306" y="922421"/>
                </a:lnTo>
                <a:lnTo>
                  <a:pt x="96253" y="998621"/>
                </a:lnTo>
                <a:lnTo>
                  <a:pt x="92242" y="1066800"/>
                </a:lnTo>
                <a:lnTo>
                  <a:pt x="96253" y="1122947"/>
                </a:lnTo>
                <a:lnTo>
                  <a:pt x="76200" y="1163052"/>
                </a:lnTo>
                <a:lnTo>
                  <a:pt x="96253" y="1203158"/>
                </a:lnTo>
                <a:lnTo>
                  <a:pt x="68179" y="1231231"/>
                </a:lnTo>
                <a:lnTo>
                  <a:pt x="80211" y="1311442"/>
                </a:lnTo>
                <a:lnTo>
                  <a:pt x="120316" y="1323473"/>
                </a:lnTo>
                <a:lnTo>
                  <a:pt x="152400" y="1275347"/>
                </a:lnTo>
                <a:lnTo>
                  <a:pt x="180474" y="1331494"/>
                </a:lnTo>
                <a:lnTo>
                  <a:pt x="180474" y="1331494"/>
                </a:lnTo>
                <a:lnTo>
                  <a:pt x="232611" y="1343526"/>
                </a:lnTo>
                <a:lnTo>
                  <a:pt x="276727" y="1375610"/>
                </a:lnTo>
                <a:lnTo>
                  <a:pt x="360948" y="1311442"/>
                </a:lnTo>
                <a:lnTo>
                  <a:pt x="393032" y="1263316"/>
                </a:lnTo>
                <a:lnTo>
                  <a:pt x="389021" y="1203158"/>
                </a:lnTo>
                <a:lnTo>
                  <a:pt x="425116" y="1191126"/>
                </a:lnTo>
                <a:lnTo>
                  <a:pt x="469232" y="1191126"/>
                </a:lnTo>
                <a:lnTo>
                  <a:pt x="501316" y="1191126"/>
                </a:lnTo>
                <a:lnTo>
                  <a:pt x="557463" y="1239252"/>
                </a:lnTo>
                <a:lnTo>
                  <a:pt x="621632" y="1243263"/>
                </a:lnTo>
                <a:lnTo>
                  <a:pt x="637674" y="1159042"/>
                </a:lnTo>
                <a:lnTo>
                  <a:pt x="641685" y="1078831"/>
                </a:lnTo>
                <a:lnTo>
                  <a:pt x="669758" y="970547"/>
                </a:lnTo>
                <a:lnTo>
                  <a:pt x="681790" y="846221"/>
                </a:lnTo>
                <a:lnTo>
                  <a:pt x="697832" y="745958"/>
                </a:lnTo>
                <a:lnTo>
                  <a:pt x="705853" y="689810"/>
                </a:lnTo>
                <a:lnTo>
                  <a:pt x="677779" y="637673"/>
                </a:lnTo>
                <a:lnTo>
                  <a:pt x="673769" y="557463"/>
                </a:lnTo>
                <a:lnTo>
                  <a:pt x="725906" y="497305"/>
                </a:lnTo>
                <a:lnTo>
                  <a:pt x="762000" y="461210"/>
                </a:lnTo>
                <a:lnTo>
                  <a:pt x="753979" y="413084"/>
                </a:lnTo>
                <a:lnTo>
                  <a:pt x="717885" y="356937"/>
                </a:lnTo>
                <a:lnTo>
                  <a:pt x="717885" y="272716"/>
                </a:lnTo>
                <a:lnTo>
                  <a:pt x="693821" y="228600"/>
                </a:lnTo>
                <a:lnTo>
                  <a:pt x="673769" y="196516"/>
                </a:lnTo>
                <a:lnTo>
                  <a:pt x="673769" y="148389"/>
                </a:lnTo>
                <a:lnTo>
                  <a:pt x="641685" y="124326"/>
                </a:lnTo>
                <a:lnTo>
                  <a:pt x="641685" y="124326"/>
                </a:lnTo>
                <a:lnTo>
                  <a:pt x="649706" y="48126"/>
                </a:lnTo>
                <a:lnTo>
                  <a:pt x="609600" y="56147"/>
                </a:lnTo>
                <a:lnTo>
                  <a:pt x="605590" y="0"/>
                </a:lnTo>
                <a:lnTo>
                  <a:pt x="573506" y="20052"/>
                </a:lnTo>
                <a:lnTo>
                  <a:pt x="561474" y="28073"/>
                </a:lnTo>
                <a:lnTo>
                  <a:pt x="469232" y="4010"/>
                </a:ln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orme libre : forme 31">
            <a:extLst>
              <a:ext uri="{FF2B5EF4-FFF2-40B4-BE49-F238E27FC236}">
                <a16:creationId xmlns:a16="http://schemas.microsoft.com/office/drawing/2014/main" id="{54F9414C-7987-40EE-9C38-F35374089ECC}"/>
              </a:ext>
            </a:extLst>
          </p:cNvPr>
          <p:cNvSpPr/>
          <p:nvPr/>
        </p:nvSpPr>
        <p:spPr>
          <a:xfrm>
            <a:off x="1046436" y="4860758"/>
            <a:ext cx="33455" cy="60158"/>
          </a:xfrm>
          <a:custGeom>
            <a:avLst/>
            <a:gdLst>
              <a:gd name="connsiteX0" fmla="*/ 24375 w 33455"/>
              <a:gd name="connsiteY0" fmla="*/ 0 h 60158"/>
              <a:gd name="connsiteX1" fmla="*/ 24375 w 33455"/>
              <a:gd name="connsiteY1" fmla="*/ 0 h 60158"/>
              <a:gd name="connsiteX2" fmla="*/ 311 w 33455"/>
              <a:gd name="connsiteY2" fmla="*/ 24063 h 60158"/>
              <a:gd name="connsiteX3" fmla="*/ 8332 w 33455"/>
              <a:gd name="connsiteY3" fmla="*/ 36095 h 60158"/>
              <a:gd name="connsiteX4" fmla="*/ 20364 w 33455"/>
              <a:gd name="connsiteY4" fmla="*/ 60158 h 60158"/>
              <a:gd name="connsiteX5" fmla="*/ 28385 w 33455"/>
              <a:gd name="connsiteY5" fmla="*/ 36095 h 60158"/>
              <a:gd name="connsiteX6" fmla="*/ 24375 w 33455"/>
              <a:gd name="connsiteY6" fmla="*/ 0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55" h="60158">
                <a:moveTo>
                  <a:pt x="24375" y="0"/>
                </a:moveTo>
                <a:lnTo>
                  <a:pt x="24375" y="0"/>
                </a:lnTo>
                <a:cubicBezTo>
                  <a:pt x="16354" y="8021"/>
                  <a:pt x="4918" y="13697"/>
                  <a:pt x="311" y="24063"/>
                </a:cubicBezTo>
                <a:cubicBezTo>
                  <a:pt x="-1647" y="28468"/>
                  <a:pt x="6176" y="31784"/>
                  <a:pt x="8332" y="36095"/>
                </a:cubicBezTo>
                <a:cubicBezTo>
                  <a:pt x="24937" y="69304"/>
                  <a:pt x="-2624" y="25675"/>
                  <a:pt x="20364" y="60158"/>
                </a:cubicBezTo>
                <a:cubicBezTo>
                  <a:pt x="23038" y="52137"/>
                  <a:pt x="21350" y="40785"/>
                  <a:pt x="28385" y="36095"/>
                </a:cubicBezTo>
                <a:cubicBezTo>
                  <a:pt x="41529" y="27332"/>
                  <a:pt x="25043" y="6016"/>
                  <a:pt x="24375" y="0"/>
                </a:cubicBez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orme libre : forme 32">
            <a:extLst>
              <a:ext uri="{FF2B5EF4-FFF2-40B4-BE49-F238E27FC236}">
                <a16:creationId xmlns:a16="http://schemas.microsoft.com/office/drawing/2014/main" id="{CC1D0289-30FE-4F4D-8C32-BA1ECC315AE3}"/>
              </a:ext>
            </a:extLst>
          </p:cNvPr>
          <p:cNvSpPr/>
          <p:nvPr/>
        </p:nvSpPr>
        <p:spPr>
          <a:xfrm>
            <a:off x="1090863" y="3741821"/>
            <a:ext cx="64262" cy="76293"/>
          </a:xfrm>
          <a:custGeom>
            <a:avLst/>
            <a:gdLst>
              <a:gd name="connsiteX0" fmla="*/ 48126 w 64262"/>
              <a:gd name="connsiteY0" fmla="*/ 0 h 76293"/>
              <a:gd name="connsiteX1" fmla="*/ 48126 w 64262"/>
              <a:gd name="connsiteY1" fmla="*/ 0 h 76293"/>
              <a:gd name="connsiteX2" fmla="*/ 20053 w 64262"/>
              <a:gd name="connsiteY2" fmla="*/ 20053 h 76293"/>
              <a:gd name="connsiteX3" fmla="*/ 8021 w 64262"/>
              <a:gd name="connsiteY3" fmla="*/ 44116 h 76293"/>
              <a:gd name="connsiteX4" fmla="*/ 0 w 64262"/>
              <a:gd name="connsiteY4" fmla="*/ 56147 h 76293"/>
              <a:gd name="connsiteX5" fmla="*/ 16042 w 64262"/>
              <a:gd name="connsiteY5" fmla="*/ 76200 h 76293"/>
              <a:gd name="connsiteX6" fmla="*/ 28074 w 64262"/>
              <a:gd name="connsiteY6" fmla="*/ 72190 h 76293"/>
              <a:gd name="connsiteX7" fmla="*/ 36095 w 64262"/>
              <a:gd name="connsiteY7" fmla="*/ 64168 h 76293"/>
              <a:gd name="connsiteX8" fmla="*/ 60158 w 64262"/>
              <a:gd name="connsiteY8" fmla="*/ 56147 h 76293"/>
              <a:gd name="connsiteX9" fmla="*/ 64169 w 64262"/>
              <a:gd name="connsiteY9" fmla="*/ 44116 h 76293"/>
              <a:gd name="connsiteX10" fmla="*/ 56148 w 64262"/>
              <a:gd name="connsiteY10" fmla="*/ 32084 h 76293"/>
              <a:gd name="connsiteX11" fmla="*/ 48126 w 64262"/>
              <a:gd name="connsiteY11" fmla="*/ 0 h 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62" h="76293">
                <a:moveTo>
                  <a:pt x="48126" y="0"/>
                </a:moveTo>
                <a:lnTo>
                  <a:pt x="48126" y="0"/>
                </a:lnTo>
                <a:cubicBezTo>
                  <a:pt x="38768" y="6684"/>
                  <a:pt x="28648" y="12413"/>
                  <a:pt x="20053" y="20053"/>
                </a:cubicBezTo>
                <a:cubicBezTo>
                  <a:pt x="9709" y="29248"/>
                  <a:pt x="13537" y="33084"/>
                  <a:pt x="8021" y="44116"/>
                </a:cubicBezTo>
                <a:cubicBezTo>
                  <a:pt x="5865" y="48427"/>
                  <a:pt x="2674" y="52137"/>
                  <a:pt x="0" y="56147"/>
                </a:cubicBezTo>
                <a:cubicBezTo>
                  <a:pt x="3128" y="65531"/>
                  <a:pt x="3238" y="74066"/>
                  <a:pt x="16042" y="76200"/>
                </a:cubicBezTo>
                <a:cubicBezTo>
                  <a:pt x="20212" y="76895"/>
                  <a:pt x="24063" y="73527"/>
                  <a:pt x="28074" y="72190"/>
                </a:cubicBezTo>
                <a:cubicBezTo>
                  <a:pt x="30748" y="69516"/>
                  <a:pt x="32713" y="65859"/>
                  <a:pt x="36095" y="64168"/>
                </a:cubicBezTo>
                <a:cubicBezTo>
                  <a:pt x="43657" y="60387"/>
                  <a:pt x="60158" y="56147"/>
                  <a:pt x="60158" y="56147"/>
                </a:cubicBezTo>
                <a:cubicBezTo>
                  <a:pt x="61495" y="52137"/>
                  <a:pt x="64864" y="48286"/>
                  <a:pt x="64169" y="44116"/>
                </a:cubicBezTo>
                <a:cubicBezTo>
                  <a:pt x="63377" y="39361"/>
                  <a:pt x="57938" y="36559"/>
                  <a:pt x="56148" y="32084"/>
                </a:cubicBezTo>
                <a:cubicBezTo>
                  <a:pt x="55155" y="29602"/>
                  <a:pt x="49463" y="5347"/>
                  <a:pt x="48126" y="0"/>
                </a:cubicBez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orme libre : forme 33">
            <a:extLst>
              <a:ext uri="{FF2B5EF4-FFF2-40B4-BE49-F238E27FC236}">
                <a16:creationId xmlns:a16="http://schemas.microsoft.com/office/drawing/2014/main" id="{23FA15C6-6158-4F42-A92A-B0D7CF3F0388}"/>
              </a:ext>
            </a:extLst>
          </p:cNvPr>
          <p:cNvSpPr/>
          <p:nvPr/>
        </p:nvSpPr>
        <p:spPr>
          <a:xfrm>
            <a:off x="2205789" y="1503947"/>
            <a:ext cx="1359569" cy="2229853"/>
          </a:xfrm>
          <a:custGeom>
            <a:avLst/>
            <a:gdLst>
              <a:gd name="connsiteX0" fmla="*/ 717885 w 1359569"/>
              <a:gd name="connsiteY0" fmla="*/ 100264 h 2229853"/>
              <a:gd name="connsiteX1" fmla="*/ 657727 w 1359569"/>
              <a:gd name="connsiteY1" fmla="*/ 60158 h 2229853"/>
              <a:gd name="connsiteX2" fmla="*/ 573506 w 1359569"/>
              <a:gd name="connsiteY2" fmla="*/ 52137 h 2229853"/>
              <a:gd name="connsiteX3" fmla="*/ 521369 w 1359569"/>
              <a:gd name="connsiteY3" fmla="*/ 36095 h 2229853"/>
              <a:gd name="connsiteX4" fmla="*/ 401053 w 1359569"/>
              <a:gd name="connsiteY4" fmla="*/ 0 h 2229853"/>
              <a:gd name="connsiteX5" fmla="*/ 344906 w 1359569"/>
              <a:gd name="connsiteY5" fmla="*/ 16042 h 2229853"/>
              <a:gd name="connsiteX6" fmla="*/ 224590 w 1359569"/>
              <a:gd name="connsiteY6" fmla="*/ 148390 h 2229853"/>
              <a:gd name="connsiteX7" fmla="*/ 188495 w 1359569"/>
              <a:gd name="connsiteY7" fmla="*/ 204537 h 2229853"/>
              <a:gd name="connsiteX8" fmla="*/ 104274 w 1359569"/>
              <a:gd name="connsiteY8" fmla="*/ 300790 h 2229853"/>
              <a:gd name="connsiteX9" fmla="*/ 0 w 1359569"/>
              <a:gd name="connsiteY9" fmla="*/ 433137 h 2229853"/>
              <a:gd name="connsiteX10" fmla="*/ 36095 w 1359569"/>
              <a:gd name="connsiteY10" fmla="*/ 469232 h 2229853"/>
              <a:gd name="connsiteX11" fmla="*/ 52137 w 1359569"/>
              <a:gd name="connsiteY11" fmla="*/ 473242 h 2229853"/>
              <a:gd name="connsiteX12" fmla="*/ 140369 w 1359569"/>
              <a:gd name="connsiteY12" fmla="*/ 473242 h 2229853"/>
              <a:gd name="connsiteX13" fmla="*/ 212558 w 1359569"/>
              <a:gd name="connsiteY13" fmla="*/ 461211 h 2229853"/>
              <a:gd name="connsiteX14" fmla="*/ 264695 w 1359569"/>
              <a:gd name="connsiteY14" fmla="*/ 457200 h 2229853"/>
              <a:gd name="connsiteX15" fmla="*/ 296779 w 1359569"/>
              <a:gd name="connsiteY15" fmla="*/ 485274 h 2229853"/>
              <a:gd name="connsiteX16" fmla="*/ 409074 w 1359569"/>
              <a:gd name="connsiteY16" fmla="*/ 493295 h 2229853"/>
              <a:gd name="connsiteX17" fmla="*/ 445169 w 1359569"/>
              <a:gd name="connsiteY17" fmla="*/ 517358 h 2229853"/>
              <a:gd name="connsiteX18" fmla="*/ 477253 w 1359569"/>
              <a:gd name="connsiteY18" fmla="*/ 505327 h 2229853"/>
              <a:gd name="connsiteX19" fmla="*/ 509337 w 1359569"/>
              <a:gd name="connsiteY19" fmla="*/ 545432 h 2229853"/>
              <a:gd name="connsiteX20" fmla="*/ 513348 w 1359569"/>
              <a:gd name="connsiteY20" fmla="*/ 605590 h 2229853"/>
              <a:gd name="connsiteX21" fmla="*/ 525379 w 1359569"/>
              <a:gd name="connsiteY21" fmla="*/ 665748 h 2229853"/>
              <a:gd name="connsiteX22" fmla="*/ 557464 w 1359569"/>
              <a:gd name="connsiteY22" fmla="*/ 693821 h 2229853"/>
              <a:gd name="connsiteX23" fmla="*/ 609600 w 1359569"/>
              <a:gd name="connsiteY23" fmla="*/ 778042 h 2229853"/>
              <a:gd name="connsiteX24" fmla="*/ 557464 w 1359569"/>
              <a:gd name="connsiteY24" fmla="*/ 862264 h 2229853"/>
              <a:gd name="connsiteX25" fmla="*/ 549443 w 1359569"/>
              <a:gd name="connsiteY25" fmla="*/ 930442 h 2229853"/>
              <a:gd name="connsiteX26" fmla="*/ 529390 w 1359569"/>
              <a:gd name="connsiteY26" fmla="*/ 1066800 h 2229853"/>
              <a:gd name="connsiteX27" fmla="*/ 485274 w 1359569"/>
              <a:gd name="connsiteY27" fmla="*/ 1247274 h 2229853"/>
              <a:gd name="connsiteX28" fmla="*/ 449179 w 1359569"/>
              <a:gd name="connsiteY28" fmla="*/ 1263316 h 2229853"/>
              <a:gd name="connsiteX29" fmla="*/ 445169 w 1359569"/>
              <a:gd name="connsiteY29" fmla="*/ 1307432 h 2229853"/>
              <a:gd name="connsiteX30" fmla="*/ 429127 w 1359569"/>
              <a:gd name="connsiteY30" fmla="*/ 1339516 h 2229853"/>
              <a:gd name="connsiteX31" fmla="*/ 360948 w 1359569"/>
              <a:gd name="connsiteY31" fmla="*/ 1415716 h 2229853"/>
              <a:gd name="connsiteX32" fmla="*/ 296779 w 1359569"/>
              <a:gd name="connsiteY32" fmla="*/ 1407695 h 2229853"/>
              <a:gd name="connsiteX33" fmla="*/ 272716 w 1359569"/>
              <a:gd name="connsiteY33" fmla="*/ 1439779 h 2229853"/>
              <a:gd name="connsiteX34" fmla="*/ 288758 w 1359569"/>
              <a:gd name="connsiteY34" fmla="*/ 1499937 h 2229853"/>
              <a:gd name="connsiteX35" fmla="*/ 276727 w 1359569"/>
              <a:gd name="connsiteY35" fmla="*/ 1556085 h 2229853"/>
              <a:gd name="connsiteX36" fmla="*/ 385011 w 1359569"/>
              <a:gd name="connsiteY36" fmla="*/ 1620253 h 2229853"/>
              <a:gd name="connsiteX37" fmla="*/ 461211 w 1359569"/>
              <a:gd name="connsiteY37" fmla="*/ 1744579 h 2229853"/>
              <a:gd name="connsiteX38" fmla="*/ 469232 w 1359569"/>
              <a:gd name="connsiteY38" fmla="*/ 1772653 h 2229853"/>
              <a:gd name="connsiteX39" fmla="*/ 541422 w 1359569"/>
              <a:gd name="connsiteY39" fmla="*/ 1784685 h 2229853"/>
              <a:gd name="connsiteX40" fmla="*/ 637674 w 1359569"/>
              <a:gd name="connsiteY40" fmla="*/ 1868906 h 2229853"/>
              <a:gd name="connsiteX41" fmla="*/ 657727 w 1359569"/>
              <a:gd name="connsiteY41" fmla="*/ 1941095 h 2229853"/>
              <a:gd name="connsiteX42" fmla="*/ 762000 w 1359569"/>
              <a:gd name="connsiteY42" fmla="*/ 2005264 h 2229853"/>
              <a:gd name="connsiteX43" fmla="*/ 834190 w 1359569"/>
              <a:gd name="connsiteY43" fmla="*/ 2109537 h 2229853"/>
              <a:gd name="connsiteX44" fmla="*/ 962527 w 1359569"/>
              <a:gd name="connsiteY44" fmla="*/ 2157664 h 2229853"/>
              <a:gd name="connsiteX45" fmla="*/ 1022685 w 1359569"/>
              <a:gd name="connsiteY45" fmla="*/ 2229853 h 2229853"/>
              <a:gd name="connsiteX46" fmla="*/ 1130969 w 1359569"/>
              <a:gd name="connsiteY46" fmla="*/ 2185737 h 2229853"/>
              <a:gd name="connsiteX47" fmla="*/ 1126958 w 1359569"/>
              <a:gd name="connsiteY47" fmla="*/ 2141621 h 2229853"/>
              <a:gd name="connsiteX48" fmla="*/ 1163053 w 1359569"/>
              <a:gd name="connsiteY48" fmla="*/ 2093495 h 2229853"/>
              <a:gd name="connsiteX49" fmla="*/ 1159043 w 1359569"/>
              <a:gd name="connsiteY49" fmla="*/ 2057400 h 2229853"/>
              <a:gd name="connsiteX50" fmla="*/ 1199148 w 1359569"/>
              <a:gd name="connsiteY50" fmla="*/ 2049379 h 2229853"/>
              <a:gd name="connsiteX51" fmla="*/ 1235243 w 1359569"/>
              <a:gd name="connsiteY51" fmla="*/ 2033337 h 2229853"/>
              <a:gd name="connsiteX52" fmla="*/ 1219200 w 1359569"/>
              <a:gd name="connsiteY52" fmla="*/ 1953127 h 2229853"/>
              <a:gd name="connsiteX53" fmla="*/ 1151022 w 1359569"/>
              <a:gd name="connsiteY53" fmla="*/ 1872916 h 2229853"/>
              <a:gd name="connsiteX54" fmla="*/ 1090864 w 1359569"/>
              <a:gd name="connsiteY54" fmla="*/ 1816769 h 2229853"/>
              <a:gd name="connsiteX55" fmla="*/ 1138990 w 1359569"/>
              <a:gd name="connsiteY55" fmla="*/ 1744579 h 2229853"/>
              <a:gd name="connsiteX56" fmla="*/ 1147011 w 1359569"/>
              <a:gd name="connsiteY56" fmla="*/ 1644316 h 2229853"/>
              <a:gd name="connsiteX57" fmla="*/ 1102895 w 1359569"/>
              <a:gd name="connsiteY57" fmla="*/ 1515979 h 2229853"/>
              <a:gd name="connsiteX58" fmla="*/ 1082843 w 1359569"/>
              <a:gd name="connsiteY58" fmla="*/ 1399674 h 2229853"/>
              <a:gd name="connsiteX59" fmla="*/ 1094874 w 1359569"/>
              <a:gd name="connsiteY59" fmla="*/ 1363579 h 2229853"/>
              <a:gd name="connsiteX60" fmla="*/ 1138990 w 1359569"/>
              <a:gd name="connsiteY60" fmla="*/ 1363579 h 2229853"/>
              <a:gd name="connsiteX61" fmla="*/ 1159043 w 1359569"/>
              <a:gd name="connsiteY61" fmla="*/ 1395664 h 2229853"/>
              <a:gd name="connsiteX62" fmla="*/ 1215190 w 1359569"/>
              <a:gd name="connsiteY62" fmla="*/ 1391653 h 2229853"/>
              <a:gd name="connsiteX63" fmla="*/ 1263316 w 1359569"/>
              <a:gd name="connsiteY63" fmla="*/ 1427748 h 2229853"/>
              <a:gd name="connsiteX64" fmla="*/ 1311443 w 1359569"/>
              <a:gd name="connsiteY64" fmla="*/ 1367590 h 2229853"/>
              <a:gd name="connsiteX65" fmla="*/ 1359569 w 1359569"/>
              <a:gd name="connsiteY65" fmla="*/ 1267327 h 2229853"/>
              <a:gd name="connsiteX66" fmla="*/ 1287379 w 1359569"/>
              <a:gd name="connsiteY66" fmla="*/ 1082842 h 2229853"/>
              <a:gd name="connsiteX67" fmla="*/ 1211179 w 1359569"/>
              <a:gd name="connsiteY67" fmla="*/ 882316 h 2229853"/>
              <a:gd name="connsiteX68" fmla="*/ 1183106 w 1359569"/>
              <a:gd name="connsiteY68" fmla="*/ 846221 h 2229853"/>
              <a:gd name="connsiteX69" fmla="*/ 1098885 w 1359569"/>
              <a:gd name="connsiteY69" fmla="*/ 790074 h 2229853"/>
              <a:gd name="connsiteX70" fmla="*/ 970548 w 1359569"/>
              <a:gd name="connsiteY70" fmla="*/ 689811 h 2229853"/>
              <a:gd name="connsiteX71" fmla="*/ 846222 w 1359569"/>
              <a:gd name="connsiteY71" fmla="*/ 625642 h 2229853"/>
              <a:gd name="connsiteX72" fmla="*/ 749969 w 1359569"/>
              <a:gd name="connsiteY72" fmla="*/ 557464 h 2229853"/>
              <a:gd name="connsiteX73" fmla="*/ 657727 w 1359569"/>
              <a:gd name="connsiteY73" fmla="*/ 453190 h 2229853"/>
              <a:gd name="connsiteX74" fmla="*/ 645695 w 1359569"/>
              <a:gd name="connsiteY74" fmla="*/ 348916 h 2229853"/>
              <a:gd name="connsiteX75" fmla="*/ 625643 w 1359569"/>
              <a:gd name="connsiteY75" fmla="*/ 232611 h 2229853"/>
              <a:gd name="connsiteX76" fmla="*/ 633664 w 1359569"/>
              <a:gd name="connsiteY76" fmla="*/ 156411 h 2229853"/>
              <a:gd name="connsiteX77" fmla="*/ 669758 w 1359569"/>
              <a:gd name="connsiteY77" fmla="*/ 180474 h 2229853"/>
              <a:gd name="connsiteX78" fmla="*/ 717885 w 1359569"/>
              <a:gd name="connsiteY78" fmla="*/ 100264 h 22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59569" h="2229853">
                <a:moveTo>
                  <a:pt x="717885" y="100264"/>
                </a:moveTo>
                <a:lnTo>
                  <a:pt x="657727" y="60158"/>
                </a:lnTo>
                <a:lnTo>
                  <a:pt x="573506" y="52137"/>
                </a:lnTo>
                <a:lnTo>
                  <a:pt x="521369" y="36095"/>
                </a:lnTo>
                <a:lnTo>
                  <a:pt x="401053" y="0"/>
                </a:lnTo>
                <a:lnTo>
                  <a:pt x="344906" y="16042"/>
                </a:lnTo>
                <a:lnTo>
                  <a:pt x="224590" y="148390"/>
                </a:lnTo>
                <a:lnTo>
                  <a:pt x="188495" y="204537"/>
                </a:lnTo>
                <a:lnTo>
                  <a:pt x="104274" y="300790"/>
                </a:lnTo>
                <a:lnTo>
                  <a:pt x="0" y="433137"/>
                </a:lnTo>
                <a:lnTo>
                  <a:pt x="36095" y="469232"/>
                </a:lnTo>
                <a:lnTo>
                  <a:pt x="52137" y="473242"/>
                </a:lnTo>
                <a:lnTo>
                  <a:pt x="140369" y="473242"/>
                </a:lnTo>
                <a:lnTo>
                  <a:pt x="212558" y="461211"/>
                </a:lnTo>
                <a:lnTo>
                  <a:pt x="264695" y="457200"/>
                </a:lnTo>
                <a:lnTo>
                  <a:pt x="296779" y="485274"/>
                </a:lnTo>
                <a:lnTo>
                  <a:pt x="409074" y="493295"/>
                </a:lnTo>
                <a:lnTo>
                  <a:pt x="445169" y="517358"/>
                </a:lnTo>
                <a:lnTo>
                  <a:pt x="477253" y="505327"/>
                </a:lnTo>
                <a:lnTo>
                  <a:pt x="509337" y="545432"/>
                </a:lnTo>
                <a:lnTo>
                  <a:pt x="513348" y="605590"/>
                </a:lnTo>
                <a:lnTo>
                  <a:pt x="525379" y="665748"/>
                </a:lnTo>
                <a:lnTo>
                  <a:pt x="557464" y="693821"/>
                </a:lnTo>
                <a:lnTo>
                  <a:pt x="609600" y="778042"/>
                </a:lnTo>
                <a:lnTo>
                  <a:pt x="557464" y="862264"/>
                </a:lnTo>
                <a:lnTo>
                  <a:pt x="549443" y="930442"/>
                </a:lnTo>
                <a:lnTo>
                  <a:pt x="529390" y="1066800"/>
                </a:lnTo>
                <a:lnTo>
                  <a:pt x="485274" y="1247274"/>
                </a:lnTo>
                <a:lnTo>
                  <a:pt x="449179" y="1263316"/>
                </a:lnTo>
                <a:lnTo>
                  <a:pt x="445169" y="1307432"/>
                </a:lnTo>
                <a:lnTo>
                  <a:pt x="429127" y="1339516"/>
                </a:lnTo>
                <a:lnTo>
                  <a:pt x="360948" y="1415716"/>
                </a:lnTo>
                <a:lnTo>
                  <a:pt x="296779" y="1407695"/>
                </a:lnTo>
                <a:lnTo>
                  <a:pt x="272716" y="1439779"/>
                </a:lnTo>
                <a:lnTo>
                  <a:pt x="288758" y="1499937"/>
                </a:lnTo>
                <a:lnTo>
                  <a:pt x="276727" y="1556085"/>
                </a:lnTo>
                <a:lnTo>
                  <a:pt x="385011" y="1620253"/>
                </a:lnTo>
                <a:lnTo>
                  <a:pt x="461211" y="1744579"/>
                </a:lnTo>
                <a:lnTo>
                  <a:pt x="469232" y="1772653"/>
                </a:lnTo>
                <a:lnTo>
                  <a:pt x="541422" y="1784685"/>
                </a:lnTo>
                <a:lnTo>
                  <a:pt x="637674" y="1868906"/>
                </a:lnTo>
                <a:lnTo>
                  <a:pt x="657727" y="1941095"/>
                </a:lnTo>
                <a:lnTo>
                  <a:pt x="762000" y="2005264"/>
                </a:lnTo>
                <a:lnTo>
                  <a:pt x="834190" y="2109537"/>
                </a:lnTo>
                <a:lnTo>
                  <a:pt x="962527" y="2157664"/>
                </a:lnTo>
                <a:lnTo>
                  <a:pt x="1022685" y="2229853"/>
                </a:lnTo>
                <a:lnTo>
                  <a:pt x="1130969" y="2185737"/>
                </a:lnTo>
                <a:lnTo>
                  <a:pt x="1126958" y="2141621"/>
                </a:lnTo>
                <a:lnTo>
                  <a:pt x="1163053" y="2093495"/>
                </a:lnTo>
                <a:lnTo>
                  <a:pt x="1159043" y="2057400"/>
                </a:lnTo>
                <a:lnTo>
                  <a:pt x="1199148" y="2049379"/>
                </a:lnTo>
                <a:lnTo>
                  <a:pt x="1235243" y="2033337"/>
                </a:lnTo>
                <a:lnTo>
                  <a:pt x="1219200" y="1953127"/>
                </a:lnTo>
                <a:lnTo>
                  <a:pt x="1151022" y="1872916"/>
                </a:lnTo>
                <a:lnTo>
                  <a:pt x="1090864" y="1816769"/>
                </a:lnTo>
                <a:lnTo>
                  <a:pt x="1138990" y="1744579"/>
                </a:lnTo>
                <a:lnTo>
                  <a:pt x="1147011" y="1644316"/>
                </a:lnTo>
                <a:lnTo>
                  <a:pt x="1102895" y="1515979"/>
                </a:lnTo>
                <a:lnTo>
                  <a:pt x="1082843" y="1399674"/>
                </a:lnTo>
                <a:lnTo>
                  <a:pt x="1094874" y="1363579"/>
                </a:lnTo>
                <a:lnTo>
                  <a:pt x="1138990" y="1363579"/>
                </a:lnTo>
                <a:lnTo>
                  <a:pt x="1159043" y="1395664"/>
                </a:lnTo>
                <a:lnTo>
                  <a:pt x="1215190" y="1391653"/>
                </a:lnTo>
                <a:lnTo>
                  <a:pt x="1263316" y="1427748"/>
                </a:lnTo>
                <a:lnTo>
                  <a:pt x="1311443" y="1367590"/>
                </a:lnTo>
                <a:lnTo>
                  <a:pt x="1359569" y="1267327"/>
                </a:lnTo>
                <a:lnTo>
                  <a:pt x="1287379" y="1082842"/>
                </a:lnTo>
                <a:lnTo>
                  <a:pt x="1211179" y="882316"/>
                </a:lnTo>
                <a:lnTo>
                  <a:pt x="1183106" y="846221"/>
                </a:lnTo>
                <a:lnTo>
                  <a:pt x="1098885" y="790074"/>
                </a:lnTo>
                <a:lnTo>
                  <a:pt x="970548" y="689811"/>
                </a:lnTo>
                <a:lnTo>
                  <a:pt x="846222" y="625642"/>
                </a:lnTo>
                <a:lnTo>
                  <a:pt x="749969" y="557464"/>
                </a:lnTo>
                <a:lnTo>
                  <a:pt x="657727" y="453190"/>
                </a:lnTo>
                <a:lnTo>
                  <a:pt x="645695" y="348916"/>
                </a:lnTo>
                <a:lnTo>
                  <a:pt x="625643" y="232611"/>
                </a:lnTo>
                <a:lnTo>
                  <a:pt x="633664" y="156411"/>
                </a:lnTo>
                <a:lnTo>
                  <a:pt x="669758" y="180474"/>
                </a:lnTo>
                <a:lnTo>
                  <a:pt x="717885" y="100264"/>
                </a:lnTo>
                <a:close/>
              </a:path>
            </a:pathLst>
          </a:custGeom>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orme libre : forme 34">
            <a:extLst>
              <a:ext uri="{FF2B5EF4-FFF2-40B4-BE49-F238E27FC236}">
                <a16:creationId xmlns:a16="http://schemas.microsoft.com/office/drawing/2014/main" id="{037C682B-D53B-4E69-88EC-9AE08448F0DD}"/>
              </a:ext>
            </a:extLst>
          </p:cNvPr>
          <p:cNvSpPr/>
          <p:nvPr/>
        </p:nvSpPr>
        <p:spPr>
          <a:xfrm>
            <a:off x="2963779" y="5374106"/>
            <a:ext cx="1443788" cy="978568"/>
          </a:xfrm>
          <a:custGeom>
            <a:avLst/>
            <a:gdLst>
              <a:gd name="connsiteX0" fmla="*/ 1435768 w 1435768"/>
              <a:gd name="connsiteY0" fmla="*/ 28073 h 938463"/>
              <a:gd name="connsiteX1" fmla="*/ 1379621 w 1435768"/>
              <a:gd name="connsiteY1" fmla="*/ 140368 h 938463"/>
              <a:gd name="connsiteX2" fmla="*/ 1323474 w 1435768"/>
              <a:gd name="connsiteY2" fmla="*/ 244642 h 938463"/>
              <a:gd name="connsiteX3" fmla="*/ 1283368 w 1435768"/>
              <a:gd name="connsiteY3" fmla="*/ 324852 h 938463"/>
              <a:gd name="connsiteX4" fmla="*/ 1239253 w 1435768"/>
              <a:gd name="connsiteY4" fmla="*/ 417094 h 938463"/>
              <a:gd name="connsiteX5" fmla="*/ 1239253 w 1435768"/>
              <a:gd name="connsiteY5" fmla="*/ 541421 h 938463"/>
              <a:gd name="connsiteX6" fmla="*/ 1319463 w 1435768"/>
              <a:gd name="connsiteY6" fmla="*/ 565484 h 938463"/>
              <a:gd name="connsiteX7" fmla="*/ 1295400 w 1435768"/>
              <a:gd name="connsiteY7" fmla="*/ 613610 h 938463"/>
              <a:gd name="connsiteX8" fmla="*/ 1319463 w 1435768"/>
              <a:gd name="connsiteY8" fmla="*/ 645694 h 938463"/>
              <a:gd name="connsiteX9" fmla="*/ 1343526 w 1435768"/>
              <a:gd name="connsiteY9" fmla="*/ 701842 h 938463"/>
              <a:gd name="connsiteX10" fmla="*/ 1303421 w 1435768"/>
              <a:gd name="connsiteY10" fmla="*/ 745957 h 938463"/>
              <a:gd name="connsiteX11" fmla="*/ 1255295 w 1435768"/>
              <a:gd name="connsiteY11" fmla="*/ 826168 h 938463"/>
              <a:gd name="connsiteX12" fmla="*/ 1251284 w 1435768"/>
              <a:gd name="connsiteY12" fmla="*/ 890336 h 938463"/>
              <a:gd name="connsiteX13" fmla="*/ 1235242 w 1435768"/>
              <a:gd name="connsiteY13" fmla="*/ 938463 h 938463"/>
              <a:gd name="connsiteX14" fmla="*/ 1183105 w 1435768"/>
              <a:gd name="connsiteY14" fmla="*/ 894347 h 938463"/>
              <a:gd name="connsiteX15" fmla="*/ 1118937 w 1435768"/>
              <a:gd name="connsiteY15" fmla="*/ 898357 h 938463"/>
              <a:gd name="connsiteX16" fmla="*/ 1002632 w 1435768"/>
              <a:gd name="connsiteY16" fmla="*/ 878305 h 938463"/>
              <a:gd name="connsiteX17" fmla="*/ 946484 w 1435768"/>
              <a:gd name="connsiteY17" fmla="*/ 834189 h 938463"/>
              <a:gd name="connsiteX18" fmla="*/ 898358 w 1435768"/>
              <a:gd name="connsiteY18" fmla="*/ 778042 h 938463"/>
              <a:gd name="connsiteX19" fmla="*/ 826168 w 1435768"/>
              <a:gd name="connsiteY19" fmla="*/ 689810 h 938463"/>
              <a:gd name="connsiteX20" fmla="*/ 725905 w 1435768"/>
              <a:gd name="connsiteY20" fmla="*/ 673768 h 938463"/>
              <a:gd name="connsiteX21" fmla="*/ 673768 w 1435768"/>
              <a:gd name="connsiteY21" fmla="*/ 689810 h 938463"/>
              <a:gd name="connsiteX22" fmla="*/ 577516 w 1435768"/>
              <a:gd name="connsiteY22" fmla="*/ 645694 h 938463"/>
              <a:gd name="connsiteX23" fmla="*/ 521368 w 1435768"/>
              <a:gd name="connsiteY23" fmla="*/ 593557 h 938463"/>
              <a:gd name="connsiteX24" fmla="*/ 465221 w 1435768"/>
              <a:gd name="connsiteY24" fmla="*/ 573505 h 938463"/>
              <a:gd name="connsiteX25" fmla="*/ 397042 w 1435768"/>
              <a:gd name="connsiteY25" fmla="*/ 537410 h 938463"/>
              <a:gd name="connsiteX26" fmla="*/ 336884 w 1435768"/>
              <a:gd name="connsiteY26" fmla="*/ 485273 h 938463"/>
              <a:gd name="connsiteX27" fmla="*/ 260684 w 1435768"/>
              <a:gd name="connsiteY27" fmla="*/ 453189 h 938463"/>
              <a:gd name="connsiteX28" fmla="*/ 224589 w 1435768"/>
              <a:gd name="connsiteY28" fmla="*/ 409073 h 938463"/>
              <a:gd name="connsiteX29" fmla="*/ 152400 w 1435768"/>
              <a:gd name="connsiteY29" fmla="*/ 393031 h 938463"/>
              <a:gd name="connsiteX30" fmla="*/ 100263 w 1435768"/>
              <a:gd name="connsiteY30" fmla="*/ 421105 h 938463"/>
              <a:gd name="connsiteX31" fmla="*/ 60158 w 1435768"/>
              <a:gd name="connsiteY31" fmla="*/ 364957 h 938463"/>
              <a:gd name="connsiteX32" fmla="*/ 0 w 1435768"/>
              <a:gd name="connsiteY32" fmla="*/ 328863 h 938463"/>
              <a:gd name="connsiteX33" fmla="*/ 8021 w 1435768"/>
              <a:gd name="connsiteY33" fmla="*/ 212557 h 938463"/>
              <a:gd name="connsiteX34" fmla="*/ 40105 w 1435768"/>
              <a:gd name="connsiteY34" fmla="*/ 152400 h 938463"/>
              <a:gd name="connsiteX35" fmla="*/ 68179 w 1435768"/>
              <a:gd name="connsiteY35" fmla="*/ 120315 h 938463"/>
              <a:gd name="connsiteX36" fmla="*/ 96253 w 1435768"/>
              <a:gd name="connsiteY36" fmla="*/ 120315 h 938463"/>
              <a:gd name="connsiteX37" fmla="*/ 128337 w 1435768"/>
              <a:gd name="connsiteY37" fmla="*/ 72189 h 938463"/>
              <a:gd name="connsiteX38" fmla="*/ 160421 w 1435768"/>
              <a:gd name="connsiteY38" fmla="*/ 84221 h 938463"/>
              <a:gd name="connsiteX39" fmla="*/ 188495 w 1435768"/>
              <a:gd name="connsiteY39" fmla="*/ 140368 h 938463"/>
              <a:gd name="connsiteX40" fmla="*/ 228600 w 1435768"/>
              <a:gd name="connsiteY40" fmla="*/ 148389 h 938463"/>
              <a:gd name="connsiteX41" fmla="*/ 264695 w 1435768"/>
              <a:gd name="connsiteY41" fmla="*/ 120315 h 938463"/>
              <a:gd name="connsiteX42" fmla="*/ 292768 w 1435768"/>
              <a:gd name="connsiteY42" fmla="*/ 72189 h 938463"/>
              <a:gd name="connsiteX43" fmla="*/ 324853 w 1435768"/>
              <a:gd name="connsiteY43" fmla="*/ 64168 h 938463"/>
              <a:gd name="connsiteX44" fmla="*/ 356937 w 1435768"/>
              <a:gd name="connsiteY44" fmla="*/ 72189 h 938463"/>
              <a:gd name="connsiteX45" fmla="*/ 393032 w 1435768"/>
              <a:gd name="connsiteY45" fmla="*/ 40105 h 938463"/>
              <a:gd name="connsiteX46" fmla="*/ 449179 w 1435768"/>
              <a:gd name="connsiteY46" fmla="*/ 84221 h 938463"/>
              <a:gd name="connsiteX47" fmla="*/ 457200 w 1435768"/>
              <a:gd name="connsiteY47" fmla="*/ 112294 h 938463"/>
              <a:gd name="connsiteX48" fmla="*/ 509337 w 1435768"/>
              <a:gd name="connsiteY48" fmla="*/ 100263 h 938463"/>
              <a:gd name="connsiteX49" fmla="*/ 513347 w 1435768"/>
              <a:gd name="connsiteY49" fmla="*/ 140368 h 938463"/>
              <a:gd name="connsiteX50" fmla="*/ 617621 w 1435768"/>
              <a:gd name="connsiteY50" fmla="*/ 172452 h 938463"/>
              <a:gd name="connsiteX51" fmla="*/ 713874 w 1435768"/>
              <a:gd name="connsiteY51" fmla="*/ 136357 h 938463"/>
              <a:gd name="connsiteX52" fmla="*/ 766010 w 1435768"/>
              <a:gd name="connsiteY52" fmla="*/ 144378 h 938463"/>
              <a:gd name="connsiteX53" fmla="*/ 938463 w 1435768"/>
              <a:gd name="connsiteY53" fmla="*/ 128336 h 938463"/>
              <a:gd name="connsiteX54" fmla="*/ 1014663 w 1435768"/>
              <a:gd name="connsiteY54" fmla="*/ 116305 h 938463"/>
              <a:gd name="connsiteX55" fmla="*/ 1086853 w 1435768"/>
              <a:gd name="connsiteY55" fmla="*/ 56147 h 938463"/>
              <a:gd name="connsiteX56" fmla="*/ 1147010 w 1435768"/>
              <a:gd name="connsiteY56" fmla="*/ 52136 h 938463"/>
              <a:gd name="connsiteX57" fmla="*/ 1199147 w 1435768"/>
              <a:gd name="connsiteY57" fmla="*/ 68178 h 938463"/>
              <a:gd name="connsiteX58" fmla="*/ 1267326 w 1435768"/>
              <a:gd name="connsiteY58" fmla="*/ 64168 h 938463"/>
              <a:gd name="connsiteX59" fmla="*/ 1287379 w 1435768"/>
              <a:gd name="connsiteY59" fmla="*/ 16042 h 938463"/>
              <a:gd name="connsiteX60" fmla="*/ 1323474 w 1435768"/>
              <a:gd name="connsiteY60" fmla="*/ 40105 h 938463"/>
              <a:gd name="connsiteX61" fmla="*/ 1375610 w 1435768"/>
              <a:gd name="connsiteY61" fmla="*/ 0 h 938463"/>
              <a:gd name="connsiteX62" fmla="*/ 1435768 w 1435768"/>
              <a:gd name="connsiteY62" fmla="*/ 28073 h 938463"/>
              <a:gd name="connsiteX0" fmla="*/ 1435768 w 1443788"/>
              <a:gd name="connsiteY0" fmla="*/ 68178 h 978568"/>
              <a:gd name="connsiteX1" fmla="*/ 1379621 w 1443788"/>
              <a:gd name="connsiteY1" fmla="*/ 180473 h 978568"/>
              <a:gd name="connsiteX2" fmla="*/ 1323474 w 1443788"/>
              <a:gd name="connsiteY2" fmla="*/ 284747 h 978568"/>
              <a:gd name="connsiteX3" fmla="*/ 1283368 w 1443788"/>
              <a:gd name="connsiteY3" fmla="*/ 364957 h 978568"/>
              <a:gd name="connsiteX4" fmla="*/ 1239253 w 1443788"/>
              <a:gd name="connsiteY4" fmla="*/ 457199 h 978568"/>
              <a:gd name="connsiteX5" fmla="*/ 1239253 w 1443788"/>
              <a:gd name="connsiteY5" fmla="*/ 581526 h 978568"/>
              <a:gd name="connsiteX6" fmla="*/ 1319463 w 1443788"/>
              <a:gd name="connsiteY6" fmla="*/ 605589 h 978568"/>
              <a:gd name="connsiteX7" fmla="*/ 1295400 w 1443788"/>
              <a:gd name="connsiteY7" fmla="*/ 653715 h 978568"/>
              <a:gd name="connsiteX8" fmla="*/ 1319463 w 1443788"/>
              <a:gd name="connsiteY8" fmla="*/ 685799 h 978568"/>
              <a:gd name="connsiteX9" fmla="*/ 1343526 w 1443788"/>
              <a:gd name="connsiteY9" fmla="*/ 741947 h 978568"/>
              <a:gd name="connsiteX10" fmla="*/ 1303421 w 1443788"/>
              <a:gd name="connsiteY10" fmla="*/ 786062 h 978568"/>
              <a:gd name="connsiteX11" fmla="*/ 1255295 w 1443788"/>
              <a:gd name="connsiteY11" fmla="*/ 866273 h 978568"/>
              <a:gd name="connsiteX12" fmla="*/ 1251284 w 1443788"/>
              <a:gd name="connsiteY12" fmla="*/ 930441 h 978568"/>
              <a:gd name="connsiteX13" fmla="*/ 1235242 w 1443788"/>
              <a:gd name="connsiteY13" fmla="*/ 978568 h 978568"/>
              <a:gd name="connsiteX14" fmla="*/ 1183105 w 1443788"/>
              <a:gd name="connsiteY14" fmla="*/ 934452 h 978568"/>
              <a:gd name="connsiteX15" fmla="*/ 1118937 w 1443788"/>
              <a:gd name="connsiteY15" fmla="*/ 938462 h 978568"/>
              <a:gd name="connsiteX16" fmla="*/ 1002632 w 1443788"/>
              <a:gd name="connsiteY16" fmla="*/ 918410 h 978568"/>
              <a:gd name="connsiteX17" fmla="*/ 946484 w 1443788"/>
              <a:gd name="connsiteY17" fmla="*/ 874294 h 978568"/>
              <a:gd name="connsiteX18" fmla="*/ 898358 w 1443788"/>
              <a:gd name="connsiteY18" fmla="*/ 818147 h 978568"/>
              <a:gd name="connsiteX19" fmla="*/ 826168 w 1443788"/>
              <a:gd name="connsiteY19" fmla="*/ 729915 h 978568"/>
              <a:gd name="connsiteX20" fmla="*/ 725905 w 1443788"/>
              <a:gd name="connsiteY20" fmla="*/ 713873 h 978568"/>
              <a:gd name="connsiteX21" fmla="*/ 673768 w 1443788"/>
              <a:gd name="connsiteY21" fmla="*/ 729915 h 978568"/>
              <a:gd name="connsiteX22" fmla="*/ 577516 w 1443788"/>
              <a:gd name="connsiteY22" fmla="*/ 685799 h 978568"/>
              <a:gd name="connsiteX23" fmla="*/ 521368 w 1443788"/>
              <a:gd name="connsiteY23" fmla="*/ 633662 h 978568"/>
              <a:gd name="connsiteX24" fmla="*/ 465221 w 1443788"/>
              <a:gd name="connsiteY24" fmla="*/ 613610 h 978568"/>
              <a:gd name="connsiteX25" fmla="*/ 397042 w 1443788"/>
              <a:gd name="connsiteY25" fmla="*/ 577515 h 978568"/>
              <a:gd name="connsiteX26" fmla="*/ 336884 w 1443788"/>
              <a:gd name="connsiteY26" fmla="*/ 525378 h 978568"/>
              <a:gd name="connsiteX27" fmla="*/ 260684 w 1443788"/>
              <a:gd name="connsiteY27" fmla="*/ 493294 h 978568"/>
              <a:gd name="connsiteX28" fmla="*/ 224589 w 1443788"/>
              <a:gd name="connsiteY28" fmla="*/ 449178 h 978568"/>
              <a:gd name="connsiteX29" fmla="*/ 152400 w 1443788"/>
              <a:gd name="connsiteY29" fmla="*/ 433136 h 978568"/>
              <a:gd name="connsiteX30" fmla="*/ 100263 w 1443788"/>
              <a:gd name="connsiteY30" fmla="*/ 461210 h 978568"/>
              <a:gd name="connsiteX31" fmla="*/ 60158 w 1443788"/>
              <a:gd name="connsiteY31" fmla="*/ 405062 h 978568"/>
              <a:gd name="connsiteX32" fmla="*/ 0 w 1443788"/>
              <a:gd name="connsiteY32" fmla="*/ 368968 h 978568"/>
              <a:gd name="connsiteX33" fmla="*/ 8021 w 1443788"/>
              <a:gd name="connsiteY33" fmla="*/ 252662 h 978568"/>
              <a:gd name="connsiteX34" fmla="*/ 40105 w 1443788"/>
              <a:gd name="connsiteY34" fmla="*/ 192505 h 978568"/>
              <a:gd name="connsiteX35" fmla="*/ 68179 w 1443788"/>
              <a:gd name="connsiteY35" fmla="*/ 160420 h 978568"/>
              <a:gd name="connsiteX36" fmla="*/ 96253 w 1443788"/>
              <a:gd name="connsiteY36" fmla="*/ 160420 h 978568"/>
              <a:gd name="connsiteX37" fmla="*/ 128337 w 1443788"/>
              <a:gd name="connsiteY37" fmla="*/ 112294 h 978568"/>
              <a:gd name="connsiteX38" fmla="*/ 160421 w 1443788"/>
              <a:gd name="connsiteY38" fmla="*/ 124326 h 978568"/>
              <a:gd name="connsiteX39" fmla="*/ 188495 w 1443788"/>
              <a:gd name="connsiteY39" fmla="*/ 180473 h 978568"/>
              <a:gd name="connsiteX40" fmla="*/ 228600 w 1443788"/>
              <a:gd name="connsiteY40" fmla="*/ 188494 h 978568"/>
              <a:gd name="connsiteX41" fmla="*/ 264695 w 1443788"/>
              <a:gd name="connsiteY41" fmla="*/ 160420 h 978568"/>
              <a:gd name="connsiteX42" fmla="*/ 292768 w 1443788"/>
              <a:gd name="connsiteY42" fmla="*/ 112294 h 978568"/>
              <a:gd name="connsiteX43" fmla="*/ 324853 w 1443788"/>
              <a:gd name="connsiteY43" fmla="*/ 104273 h 978568"/>
              <a:gd name="connsiteX44" fmla="*/ 356937 w 1443788"/>
              <a:gd name="connsiteY44" fmla="*/ 112294 h 978568"/>
              <a:gd name="connsiteX45" fmla="*/ 393032 w 1443788"/>
              <a:gd name="connsiteY45" fmla="*/ 80210 h 978568"/>
              <a:gd name="connsiteX46" fmla="*/ 449179 w 1443788"/>
              <a:gd name="connsiteY46" fmla="*/ 124326 h 978568"/>
              <a:gd name="connsiteX47" fmla="*/ 457200 w 1443788"/>
              <a:gd name="connsiteY47" fmla="*/ 152399 h 978568"/>
              <a:gd name="connsiteX48" fmla="*/ 509337 w 1443788"/>
              <a:gd name="connsiteY48" fmla="*/ 140368 h 978568"/>
              <a:gd name="connsiteX49" fmla="*/ 513347 w 1443788"/>
              <a:gd name="connsiteY49" fmla="*/ 180473 h 978568"/>
              <a:gd name="connsiteX50" fmla="*/ 617621 w 1443788"/>
              <a:gd name="connsiteY50" fmla="*/ 212557 h 978568"/>
              <a:gd name="connsiteX51" fmla="*/ 713874 w 1443788"/>
              <a:gd name="connsiteY51" fmla="*/ 176462 h 978568"/>
              <a:gd name="connsiteX52" fmla="*/ 766010 w 1443788"/>
              <a:gd name="connsiteY52" fmla="*/ 184483 h 978568"/>
              <a:gd name="connsiteX53" fmla="*/ 938463 w 1443788"/>
              <a:gd name="connsiteY53" fmla="*/ 168441 h 978568"/>
              <a:gd name="connsiteX54" fmla="*/ 1014663 w 1443788"/>
              <a:gd name="connsiteY54" fmla="*/ 156410 h 978568"/>
              <a:gd name="connsiteX55" fmla="*/ 1086853 w 1443788"/>
              <a:gd name="connsiteY55" fmla="*/ 96252 h 978568"/>
              <a:gd name="connsiteX56" fmla="*/ 1147010 w 1443788"/>
              <a:gd name="connsiteY56" fmla="*/ 92241 h 978568"/>
              <a:gd name="connsiteX57" fmla="*/ 1199147 w 1443788"/>
              <a:gd name="connsiteY57" fmla="*/ 108283 h 978568"/>
              <a:gd name="connsiteX58" fmla="*/ 1267326 w 1443788"/>
              <a:gd name="connsiteY58" fmla="*/ 104273 h 978568"/>
              <a:gd name="connsiteX59" fmla="*/ 1287379 w 1443788"/>
              <a:gd name="connsiteY59" fmla="*/ 56147 h 978568"/>
              <a:gd name="connsiteX60" fmla="*/ 1323474 w 1443788"/>
              <a:gd name="connsiteY60" fmla="*/ 80210 h 978568"/>
              <a:gd name="connsiteX61" fmla="*/ 1443788 w 1443788"/>
              <a:gd name="connsiteY61" fmla="*/ 0 h 978568"/>
              <a:gd name="connsiteX62" fmla="*/ 1435768 w 1443788"/>
              <a:gd name="connsiteY62" fmla="*/ 68178 h 97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43788" h="978568">
                <a:moveTo>
                  <a:pt x="1435768" y="68178"/>
                </a:moveTo>
                <a:lnTo>
                  <a:pt x="1379621" y="180473"/>
                </a:lnTo>
                <a:lnTo>
                  <a:pt x="1323474" y="284747"/>
                </a:lnTo>
                <a:lnTo>
                  <a:pt x="1283368" y="364957"/>
                </a:lnTo>
                <a:lnTo>
                  <a:pt x="1239253" y="457199"/>
                </a:lnTo>
                <a:lnTo>
                  <a:pt x="1239253" y="581526"/>
                </a:lnTo>
                <a:lnTo>
                  <a:pt x="1319463" y="605589"/>
                </a:lnTo>
                <a:lnTo>
                  <a:pt x="1295400" y="653715"/>
                </a:lnTo>
                <a:lnTo>
                  <a:pt x="1319463" y="685799"/>
                </a:lnTo>
                <a:lnTo>
                  <a:pt x="1343526" y="741947"/>
                </a:lnTo>
                <a:lnTo>
                  <a:pt x="1303421" y="786062"/>
                </a:lnTo>
                <a:lnTo>
                  <a:pt x="1255295" y="866273"/>
                </a:lnTo>
                <a:lnTo>
                  <a:pt x="1251284" y="930441"/>
                </a:lnTo>
                <a:lnTo>
                  <a:pt x="1235242" y="978568"/>
                </a:lnTo>
                <a:lnTo>
                  <a:pt x="1183105" y="934452"/>
                </a:lnTo>
                <a:lnTo>
                  <a:pt x="1118937" y="938462"/>
                </a:lnTo>
                <a:lnTo>
                  <a:pt x="1002632" y="918410"/>
                </a:lnTo>
                <a:lnTo>
                  <a:pt x="946484" y="874294"/>
                </a:lnTo>
                <a:lnTo>
                  <a:pt x="898358" y="818147"/>
                </a:lnTo>
                <a:lnTo>
                  <a:pt x="826168" y="729915"/>
                </a:lnTo>
                <a:lnTo>
                  <a:pt x="725905" y="713873"/>
                </a:lnTo>
                <a:lnTo>
                  <a:pt x="673768" y="729915"/>
                </a:lnTo>
                <a:lnTo>
                  <a:pt x="577516" y="685799"/>
                </a:lnTo>
                <a:lnTo>
                  <a:pt x="521368" y="633662"/>
                </a:lnTo>
                <a:lnTo>
                  <a:pt x="465221" y="613610"/>
                </a:lnTo>
                <a:lnTo>
                  <a:pt x="397042" y="577515"/>
                </a:lnTo>
                <a:lnTo>
                  <a:pt x="336884" y="525378"/>
                </a:lnTo>
                <a:lnTo>
                  <a:pt x="260684" y="493294"/>
                </a:lnTo>
                <a:lnTo>
                  <a:pt x="224589" y="449178"/>
                </a:lnTo>
                <a:lnTo>
                  <a:pt x="152400" y="433136"/>
                </a:lnTo>
                <a:lnTo>
                  <a:pt x="100263" y="461210"/>
                </a:lnTo>
                <a:lnTo>
                  <a:pt x="60158" y="405062"/>
                </a:lnTo>
                <a:lnTo>
                  <a:pt x="0" y="368968"/>
                </a:lnTo>
                <a:lnTo>
                  <a:pt x="8021" y="252662"/>
                </a:lnTo>
                <a:lnTo>
                  <a:pt x="40105" y="192505"/>
                </a:lnTo>
                <a:lnTo>
                  <a:pt x="68179" y="160420"/>
                </a:lnTo>
                <a:lnTo>
                  <a:pt x="96253" y="160420"/>
                </a:lnTo>
                <a:lnTo>
                  <a:pt x="128337" y="112294"/>
                </a:lnTo>
                <a:lnTo>
                  <a:pt x="160421" y="124326"/>
                </a:lnTo>
                <a:lnTo>
                  <a:pt x="188495" y="180473"/>
                </a:lnTo>
                <a:lnTo>
                  <a:pt x="228600" y="188494"/>
                </a:lnTo>
                <a:lnTo>
                  <a:pt x="264695" y="160420"/>
                </a:lnTo>
                <a:lnTo>
                  <a:pt x="292768" y="112294"/>
                </a:lnTo>
                <a:lnTo>
                  <a:pt x="324853" y="104273"/>
                </a:lnTo>
                <a:lnTo>
                  <a:pt x="356937" y="112294"/>
                </a:lnTo>
                <a:lnTo>
                  <a:pt x="393032" y="80210"/>
                </a:lnTo>
                <a:lnTo>
                  <a:pt x="449179" y="124326"/>
                </a:lnTo>
                <a:lnTo>
                  <a:pt x="457200" y="152399"/>
                </a:lnTo>
                <a:lnTo>
                  <a:pt x="509337" y="140368"/>
                </a:lnTo>
                <a:lnTo>
                  <a:pt x="513347" y="180473"/>
                </a:lnTo>
                <a:lnTo>
                  <a:pt x="617621" y="212557"/>
                </a:lnTo>
                <a:lnTo>
                  <a:pt x="713874" y="176462"/>
                </a:lnTo>
                <a:lnTo>
                  <a:pt x="766010" y="184483"/>
                </a:lnTo>
                <a:lnTo>
                  <a:pt x="938463" y="168441"/>
                </a:lnTo>
                <a:lnTo>
                  <a:pt x="1014663" y="156410"/>
                </a:lnTo>
                <a:lnTo>
                  <a:pt x="1086853" y="96252"/>
                </a:lnTo>
                <a:lnTo>
                  <a:pt x="1147010" y="92241"/>
                </a:lnTo>
                <a:lnTo>
                  <a:pt x="1199147" y="108283"/>
                </a:lnTo>
                <a:lnTo>
                  <a:pt x="1267326" y="104273"/>
                </a:lnTo>
                <a:lnTo>
                  <a:pt x="1287379" y="56147"/>
                </a:lnTo>
                <a:lnTo>
                  <a:pt x="1323474" y="80210"/>
                </a:lnTo>
                <a:lnTo>
                  <a:pt x="1443788" y="0"/>
                </a:lnTo>
                <a:lnTo>
                  <a:pt x="1435768" y="68178"/>
                </a:lnTo>
                <a:close/>
              </a:path>
            </a:pathLst>
          </a:custGeom>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8" name="Connecteur droit 37">
            <a:extLst>
              <a:ext uri="{FF2B5EF4-FFF2-40B4-BE49-F238E27FC236}">
                <a16:creationId xmlns:a16="http://schemas.microsoft.com/office/drawing/2014/main" id="{A6DC1980-26C7-4C2A-B49E-75822492F175}"/>
              </a:ext>
            </a:extLst>
          </p:cNvPr>
          <p:cNvCxnSpPr>
            <a:cxnSpLocks/>
          </p:cNvCxnSpPr>
          <p:nvPr/>
        </p:nvCxnSpPr>
        <p:spPr>
          <a:xfrm>
            <a:off x="5061284" y="6509484"/>
            <a:ext cx="51463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4ED81B6A-792A-442F-BF80-03BA41ED719A}"/>
              </a:ext>
            </a:extLst>
          </p:cNvPr>
          <p:cNvSpPr txBox="1"/>
          <p:nvPr/>
        </p:nvSpPr>
        <p:spPr>
          <a:xfrm>
            <a:off x="4981074" y="6254874"/>
            <a:ext cx="9545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0         100 km</a:t>
            </a:r>
          </a:p>
        </p:txBody>
      </p:sp>
      <p:sp>
        <p:nvSpPr>
          <p:cNvPr id="7" name="Rectangle 6">
            <a:extLst>
              <a:ext uri="{FF2B5EF4-FFF2-40B4-BE49-F238E27FC236}">
                <a16:creationId xmlns:a16="http://schemas.microsoft.com/office/drawing/2014/main" id="{E0D7A707-12F3-48BF-91B9-D29C9FD94BDD}"/>
              </a:ext>
            </a:extLst>
          </p:cNvPr>
          <p:cNvSpPr/>
          <p:nvPr/>
        </p:nvSpPr>
        <p:spPr>
          <a:xfrm>
            <a:off x="224513" y="222308"/>
            <a:ext cx="5713071" cy="641338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A7A2D7C-089C-4800-B9CF-7A5E429C84ED}"/>
              </a:ext>
            </a:extLst>
          </p:cNvPr>
          <p:cNvSpPr/>
          <p:nvPr/>
        </p:nvSpPr>
        <p:spPr>
          <a:xfrm>
            <a:off x="6106449" y="1008668"/>
            <a:ext cx="486562" cy="28522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41313641-98A3-4B46-B893-F363693D821A}"/>
              </a:ext>
            </a:extLst>
          </p:cNvPr>
          <p:cNvSpPr txBox="1"/>
          <p:nvPr/>
        </p:nvSpPr>
        <p:spPr>
          <a:xfrm>
            <a:off x="6593011" y="936478"/>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Empire d’Autriche-Hongrie</a:t>
            </a:r>
          </a:p>
        </p:txBody>
      </p:sp>
      <p:pic>
        <p:nvPicPr>
          <p:cNvPr id="1026" name="Picture 2" descr="RÃ©sultat de recherche d'images pour &quot;drapeau autriche hongrie&quot;">
            <a:extLst>
              <a:ext uri="{FF2B5EF4-FFF2-40B4-BE49-F238E27FC236}">
                <a16:creationId xmlns:a16="http://schemas.microsoft.com/office/drawing/2014/main" id="{C768C00D-8D08-44AC-BB0F-C1DBD71B94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6245" y="1445566"/>
            <a:ext cx="974141" cy="630872"/>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5AED3BF0-719E-4874-94D3-DD7EE6593B9C}"/>
              </a:ext>
            </a:extLst>
          </p:cNvPr>
          <p:cNvSpPr txBox="1"/>
          <p:nvPr/>
        </p:nvSpPr>
        <p:spPr>
          <a:xfrm>
            <a:off x="3554730" y="227765"/>
            <a:ext cx="20630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Empire d’Autriche</a:t>
            </a:r>
          </a:p>
        </p:txBody>
      </p:sp>
      <p:sp>
        <p:nvSpPr>
          <p:cNvPr id="39" name="Rectangle 38">
            <a:extLst>
              <a:ext uri="{FF2B5EF4-FFF2-40B4-BE49-F238E27FC236}">
                <a16:creationId xmlns:a16="http://schemas.microsoft.com/office/drawing/2014/main" id="{EF8CEFCF-F486-444B-B42B-17A855E4E678}"/>
              </a:ext>
            </a:extLst>
          </p:cNvPr>
          <p:cNvSpPr/>
          <p:nvPr/>
        </p:nvSpPr>
        <p:spPr>
          <a:xfrm>
            <a:off x="6129444" y="1878692"/>
            <a:ext cx="486562" cy="285226"/>
          </a:xfrm>
          <a:prstGeom prst="rect">
            <a:avLst/>
          </a:prstGeom>
          <a:solidFill>
            <a:srgbClr val="9966FF"/>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D32DF5F2-5976-4639-A96D-D74F1331D181}"/>
              </a:ext>
            </a:extLst>
          </p:cNvPr>
          <p:cNvSpPr txBox="1"/>
          <p:nvPr/>
        </p:nvSpPr>
        <p:spPr>
          <a:xfrm>
            <a:off x="6611561" y="1830805"/>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Etats de l’Eglise</a:t>
            </a:r>
          </a:p>
        </p:txBody>
      </p:sp>
      <p:sp>
        <p:nvSpPr>
          <p:cNvPr id="43" name="Rectangle 42">
            <a:extLst>
              <a:ext uri="{FF2B5EF4-FFF2-40B4-BE49-F238E27FC236}">
                <a16:creationId xmlns:a16="http://schemas.microsoft.com/office/drawing/2014/main" id="{01B9C782-B0A1-4E46-847E-E0958A7E795F}"/>
              </a:ext>
            </a:extLst>
          </p:cNvPr>
          <p:cNvSpPr/>
          <p:nvPr/>
        </p:nvSpPr>
        <p:spPr>
          <a:xfrm>
            <a:off x="6129444" y="2334760"/>
            <a:ext cx="486562" cy="285226"/>
          </a:xfrm>
          <a:prstGeom prst="rect">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ZoneTexte 43">
            <a:extLst>
              <a:ext uri="{FF2B5EF4-FFF2-40B4-BE49-F238E27FC236}">
                <a16:creationId xmlns:a16="http://schemas.microsoft.com/office/drawing/2014/main" id="{C575443A-6A47-4AF9-881D-E1A7B5756971}"/>
              </a:ext>
            </a:extLst>
          </p:cNvPr>
          <p:cNvSpPr txBox="1"/>
          <p:nvPr/>
        </p:nvSpPr>
        <p:spPr>
          <a:xfrm>
            <a:off x="6611561" y="2286873"/>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Royaume de Piémont-Sardaigne</a:t>
            </a:r>
          </a:p>
        </p:txBody>
      </p:sp>
      <p:sp>
        <p:nvSpPr>
          <p:cNvPr id="79" name="Rectangle 78">
            <a:extLst>
              <a:ext uri="{FF2B5EF4-FFF2-40B4-BE49-F238E27FC236}">
                <a16:creationId xmlns:a16="http://schemas.microsoft.com/office/drawing/2014/main" id="{C4F1334A-0E5E-47C6-B015-771BE1DE6D17}"/>
              </a:ext>
            </a:extLst>
          </p:cNvPr>
          <p:cNvSpPr/>
          <p:nvPr/>
        </p:nvSpPr>
        <p:spPr>
          <a:xfrm>
            <a:off x="6106449" y="1470039"/>
            <a:ext cx="486562" cy="285226"/>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ZoneTexte 79">
            <a:extLst>
              <a:ext uri="{FF2B5EF4-FFF2-40B4-BE49-F238E27FC236}">
                <a16:creationId xmlns:a16="http://schemas.microsoft.com/office/drawing/2014/main" id="{1621F939-CAF8-45B2-BFE8-B7EE345A908D}"/>
              </a:ext>
            </a:extLst>
          </p:cNvPr>
          <p:cNvSpPr txBox="1"/>
          <p:nvPr/>
        </p:nvSpPr>
        <p:spPr>
          <a:xfrm>
            <a:off x="6593011" y="1397849"/>
            <a:ext cx="4009643" cy="366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Etats contrôlés par l’Autriche-Hongrie</a:t>
            </a:r>
          </a:p>
        </p:txBody>
      </p:sp>
      <p:pic>
        <p:nvPicPr>
          <p:cNvPr id="1036" name="Picture 12" descr="RÃ©sultat de recherche d'images pour &quot;drapeau vatican&quot;">
            <a:extLst>
              <a:ext uri="{FF2B5EF4-FFF2-40B4-BE49-F238E27FC236}">
                <a16:creationId xmlns:a16="http://schemas.microsoft.com/office/drawing/2014/main" id="{B6BA9659-C647-4C4F-8EE2-A2E0583940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2614" y="3694430"/>
            <a:ext cx="851541" cy="551474"/>
          </a:xfrm>
          <a:prstGeom prst="rect">
            <a:avLst/>
          </a:prstGeom>
          <a:noFill/>
          <a:extLst>
            <a:ext uri="{909E8E84-426E-40DD-AFC4-6F175D3DCCD1}">
              <a14:hiddenFill xmlns:a14="http://schemas.microsoft.com/office/drawing/2010/main">
                <a:solidFill>
                  <a:srgbClr val="FFFFFF"/>
                </a:solidFill>
              </a14:hiddenFill>
            </a:ext>
          </a:extLst>
        </p:spPr>
      </p:pic>
      <p:sp>
        <p:nvSpPr>
          <p:cNvPr id="123" name="Forme libre : forme 122">
            <a:extLst>
              <a:ext uri="{FF2B5EF4-FFF2-40B4-BE49-F238E27FC236}">
                <a16:creationId xmlns:a16="http://schemas.microsoft.com/office/drawing/2014/main" id="{AA558EED-4D93-4479-B4E0-BA2D628EFA2C}"/>
              </a:ext>
            </a:extLst>
          </p:cNvPr>
          <p:cNvSpPr/>
          <p:nvPr/>
        </p:nvSpPr>
        <p:spPr>
          <a:xfrm>
            <a:off x="2482221" y="2760487"/>
            <a:ext cx="969035" cy="1000777"/>
          </a:xfrm>
          <a:custGeom>
            <a:avLst/>
            <a:gdLst>
              <a:gd name="connsiteX0" fmla="*/ 756539 w 968013"/>
              <a:gd name="connsiteY0" fmla="*/ 1000777 h 1000777"/>
              <a:gd name="connsiteX1" fmla="*/ 860787 w 968013"/>
              <a:gd name="connsiteY1" fmla="*/ 965035 h 1000777"/>
              <a:gd name="connsiteX2" fmla="*/ 863765 w 968013"/>
              <a:gd name="connsiteY2" fmla="*/ 917378 h 1000777"/>
              <a:gd name="connsiteX3" fmla="*/ 884615 w 968013"/>
              <a:gd name="connsiteY3" fmla="*/ 869722 h 1000777"/>
              <a:gd name="connsiteX4" fmla="*/ 878658 w 968013"/>
              <a:gd name="connsiteY4" fmla="*/ 833980 h 1000777"/>
              <a:gd name="connsiteX5" fmla="*/ 893550 w 968013"/>
              <a:gd name="connsiteY5" fmla="*/ 828023 h 1000777"/>
              <a:gd name="connsiteX6" fmla="*/ 941206 w 968013"/>
              <a:gd name="connsiteY6" fmla="*/ 816109 h 1000777"/>
              <a:gd name="connsiteX7" fmla="*/ 968013 w 968013"/>
              <a:gd name="connsiteY7" fmla="*/ 753561 h 1000777"/>
              <a:gd name="connsiteX8" fmla="*/ 860787 w 968013"/>
              <a:gd name="connsiteY8" fmla="*/ 625485 h 1000777"/>
              <a:gd name="connsiteX9" fmla="*/ 771432 w 968013"/>
              <a:gd name="connsiteY9" fmla="*/ 533152 h 1000777"/>
              <a:gd name="connsiteX10" fmla="*/ 652292 w 968013"/>
              <a:gd name="connsiteY10" fmla="*/ 437840 h 1000777"/>
              <a:gd name="connsiteX11" fmla="*/ 548044 w 968013"/>
              <a:gd name="connsiteY11" fmla="*/ 408055 h 1000777"/>
              <a:gd name="connsiteX12" fmla="*/ 491453 w 968013"/>
              <a:gd name="connsiteY12" fmla="*/ 384227 h 1000777"/>
              <a:gd name="connsiteX13" fmla="*/ 419969 w 968013"/>
              <a:gd name="connsiteY13" fmla="*/ 309764 h 1000777"/>
              <a:gd name="connsiteX14" fmla="*/ 387205 w 968013"/>
              <a:gd name="connsiteY14" fmla="*/ 247216 h 1000777"/>
              <a:gd name="connsiteX15" fmla="*/ 369334 w 968013"/>
              <a:gd name="connsiteY15" fmla="*/ 157861 h 1000777"/>
              <a:gd name="connsiteX16" fmla="*/ 309764 w 968013"/>
              <a:gd name="connsiteY16" fmla="*/ 107226 h 1000777"/>
              <a:gd name="connsiteX17" fmla="*/ 265087 w 968013"/>
              <a:gd name="connsiteY17" fmla="*/ 50635 h 1000777"/>
              <a:gd name="connsiteX18" fmla="*/ 205516 w 968013"/>
              <a:gd name="connsiteY18" fmla="*/ 0 h 1000777"/>
              <a:gd name="connsiteX19" fmla="*/ 175731 w 968013"/>
              <a:gd name="connsiteY19" fmla="*/ 17871 h 1000777"/>
              <a:gd name="connsiteX20" fmla="*/ 163817 w 968013"/>
              <a:gd name="connsiteY20" fmla="*/ 47656 h 1000777"/>
              <a:gd name="connsiteX21" fmla="*/ 178710 w 968013"/>
              <a:gd name="connsiteY21" fmla="*/ 89355 h 1000777"/>
              <a:gd name="connsiteX22" fmla="*/ 131054 w 968013"/>
              <a:gd name="connsiteY22" fmla="*/ 116162 h 1000777"/>
              <a:gd name="connsiteX23" fmla="*/ 86376 w 968013"/>
              <a:gd name="connsiteY23" fmla="*/ 169775 h 1000777"/>
              <a:gd name="connsiteX24" fmla="*/ 8935 w 968013"/>
              <a:gd name="connsiteY24" fmla="*/ 181689 h 1000777"/>
              <a:gd name="connsiteX25" fmla="*/ 0 w 968013"/>
              <a:gd name="connsiteY25" fmla="*/ 229345 h 1000777"/>
              <a:gd name="connsiteX26" fmla="*/ 20849 w 968013"/>
              <a:gd name="connsiteY26" fmla="*/ 253173 h 1000777"/>
              <a:gd name="connsiteX27" fmla="*/ 5957 w 968013"/>
              <a:gd name="connsiteY27" fmla="*/ 309764 h 1000777"/>
              <a:gd name="connsiteX28" fmla="*/ 74462 w 968013"/>
              <a:gd name="connsiteY28" fmla="*/ 357420 h 1000777"/>
              <a:gd name="connsiteX29" fmla="*/ 134032 w 968013"/>
              <a:gd name="connsiteY29" fmla="*/ 408055 h 1000777"/>
              <a:gd name="connsiteX30" fmla="*/ 190624 w 968013"/>
              <a:gd name="connsiteY30" fmla="*/ 530173 h 1000777"/>
              <a:gd name="connsiteX31" fmla="*/ 259130 w 968013"/>
              <a:gd name="connsiteY31" fmla="*/ 542087 h 1000777"/>
              <a:gd name="connsiteX32" fmla="*/ 318700 w 968013"/>
              <a:gd name="connsiteY32" fmla="*/ 583786 h 1000777"/>
              <a:gd name="connsiteX33" fmla="*/ 378270 w 968013"/>
              <a:gd name="connsiteY33" fmla="*/ 685055 h 1000777"/>
              <a:gd name="connsiteX34" fmla="*/ 399119 w 968013"/>
              <a:gd name="connsiteY34" fmla="*/ 714840 h 1000777"/>
              <a:gd name="connsiteX35" fmla="*/ 476560 w 968013"/>
              <a:gd name="connsiteY35" fmla="*/ 774410 h 1000777"/>
              <a:gd name="connsiteX36" fmla="*/ 542087 w 968013"/>
              <a:gd name="connsiteY36" fmla="*/ 875679 h 1000777"/>
              <a:gd name="connsiteX37" fmla="*/ 619528 w 968013"/>
              <a:gd name="connsiteY37" fmla="*/ 896529 h 1000777"/>
              <a:gd name="connsiteX38" fmla="*/ 676120 w 968013"/>
              <a:gd name="connsiteY38" fmla="*/ 923336 h 1000777"/>
              <a:gd name="connsiteX39" fmla="*/ 756539 w 968013"/>
              <a:gd name="connsiteY39" fmla="*/ 1000777 h 1000777"/>
              <a:gd name="connsiteX0" fmla="*/ 756539 w 968013"/>
              <a:gd name="connsiteY0" fmla="*/ 1000777 h 1000777"/>
              <a:gd name="connsiteX1" fmla="*/ 860787 w 968013"/>
              <a:gd name="connsiteY1" fmla="*/ 965035 h 1000777"/>
              <a:gd name="connsiteX2" fmla="*/ 863765 w 968013"/>
              <a:gd name="connsiteY2" fmla="*/ 917378 h 1000777"/>
              <a:gd name="connsiteX3" fmla="*/ 884615 w 968013"/>
              <a:gd name="connsiteY3" fmla="*/ 869722 h 1000777"/>
              <a:gd name="connsiteX4" fmla="*/ 878658 w 968013"/>
              <a:gd name="connsiteY4" fmla="*/ 833980 h 1000777"/>
              <a:gd name="connsiteX5" fmla="*/ 917404 w 968013"/>
              <a:gd name="connsiteY5" fmla="*/ 855853 h 1000777"/>
              <a:gd name="connsiteX6" fmla="*/ 941206 w 968013"/>
              <a:gd name="connsiteY6" fmla="*/ 816109 h 1000777"/>
              <a:gd name="connsiteX7" fmla="*/ 968013 w 968013"/>
              <a:gd name="connsiteY7" fmla="*/ 753561 h 1000777"/>
              <a:gd name="connsiteX8" fmla="*/ 860787 w 968013"/>
              <a:gd name="connsiteY8" fmla="*/ 625485 h 1000777"/>
              <a:gd name="connsiteX9" fmla="*/ 771432 w 968013"/>
              <a:gd name="connsiteY9" fmla="*/ 533152 h 1000777"/>
              <a:gd name="connsiteX10" fmla="*/ 652292 w 968013"/>
              <a:gd name="connsiteY10" fmla="*/ 437840 h 1000777"/>
              <a:gd name="connsiteX11" fmla="*/ 548044 w 968013"/>
              <a:gd name="connsiteY11" fmla="*/ 408055 h 1000777"/>
              <a:gd name="connsiteX12" fmla="*/ 491453 w 968013"/>
              <a:gd name="connsiteY12" fmla="*/ 384227 h 1000777"/>
              <a:gd name="connsiteX13" fmla="*/ 419969 w 968013"/>
              <a:gd name="connsiteY13" fmla="*/ 309764 h 1000777"/>
              <a:gd name="connsiteX14" fmla="*/ 387205 w 968013"/>
              <a:gd name="connsiteY14" fmla="*/ 247216 h 1000777"/>
              <a:gd name="connsiteX15" fmla="*/ 369334 w 968013"/>
              <a:gd name="connsiteY15" fmla="*/ 157861 h 1000777"/>
              <a:gd name="connsiteX16" fmla="*/ 309764 w 968013"/>
              <a:gd name="connsiteY16" fmla="*/ 107226 h 1000777"/>
              <a:gd name="connsiteX17" fmla="*/ 265087 w 968013"/>
              <a:gd name="connsiteY17" fmla="*/ 50635 h 1000777"/>
              <a:gd name="connsiteX18" fmla="*/ 205516 w 968013"/>
              <a:gd name="connsiteY18" fmla="*/ 0 h 1000777"/>
              <a:gd name="connsiteX19" fmla="*/ 175731 w 968013"/>
              <a:gd name="connsiteY19" fmla="*/ 17871 h 1000777"/>
              <a:gd name="connsiteX20" fmla="*/ 163817 w 968013"/>
              <a:gd name="connsiteY20" fmla="*/ 47656 h 1000777"/>
              <a:gd name="connsiteX21" fmla="*/ 178710 w 968013"/>
              <a:gd name="connsiteY21" fmla="*/ 89355 h 1000777"/>
              <a:gd name="connsiteX22" fmla="*/ 131054 w 968013"/>
              <a:gd name="connsiteY22" fmla="*/ 116162 h 1000777"/>
              <a:gd name="connsiteX23" fmla="*/ 86376 w 968013"/>
              <a:gd name="connsiteY23" fmla="*/ 169775 h 1000777"/>
              <a:gd name="connsiteX24" fmla="*/ 8935 w 968013"/>
              <a:gd name="connsiteY24" fmla="*/ 181689 h 1000777"/>
              <a:gd name="connsiteX25" fmla="*/ 0 w 968013"/>
              <a:gd name="connsiteY25" fmla="*/ 229345 h 1000777"/>
              <a:gd name="connsiteX26" fmla="*/ 20849 w 968013"/>
              <a:gd name="connsiteY26" fmla="*/ 253173 h 1000777"/>
              <a:gd name="connsiteX27" fmla="*/ 5957 w 968013"/>
              <a:gd name="connsiteY27" fmla="*/ 309764 h 1000777"/>
              <a:gd name="connsiteX28" fmla="*/ 74462 w 968013"/>
              <a:gd name="connsiteY28" fmla="*/ 357420 h 1000777"/>
              <a:gd name="connsiteX29" fmla="*/ 134032 w 968013"/>
              <a:gd name="connsiteY29" fmla="*/ 408055 h 1000777"/>
              <a:gd name="connsiteX30" fmla="*/ 190624 w 968013"/>
              <a:gd name="connsiteY30" fmla="*/ 530173 h 1000777"/>
              <a:gd name="connsiteX31" fmla="*/ 259130 w 968013"/>
              <a:gd name="connsiteY31" fmla="*/ 542087 h 1000777"/>
              <a:gd name="connsiteX32" fmla="*/ 318700 w 968013"/>
              <a:gd name="connsiteY32" fmla="*/ 583786 h 1000777"/>
              <a:gd name="connsiteX33" fmla="*/ 378270 w 968013"/>
              <a:gd name="connsiteY33" fmla="*/ 685055 h 1000777"/>
              <a:gd name="connsiteX34" fmla="*/ 399119 w 968013"/>
              <a:gd name="connsiteY34" fmla="*/ 714840 h 1000777"/>
              <a:gd name="connsiteX35" fmla="*/ 476560 w 968013"/>
              <a:gd name="connsiteY35" fmla="*/ 774410 h 1000777"/>
              <a:gd name="connsiteX36" fmla="*/ 542087 w 968013"/>
              <a:gd name="connsiteY36" fmla="*/ 875679 h 1000777"/>
              <a:gd name="connsiteX37" fmla="*/ 619528 w 968013"/>
              <a:gd name="connsiteY37" fmla="*/ 896529 h 1000777"/>
              <a:gd name="connsiteX38" fmla="*/ 676120 w 968013"/>
              <a:gd name="connsiteY38" fmla="*/ 923336 h 1000777"/>
              <a:gd name="connsiteX39" fmla="*/ 756539 w 968013"/>
              <a:gd name="connsiteY39" fmla="*/ 1000777 h 1000777"/>
              <a:gd name="connsiteX0" fmla="*/ 756539 w 969035"/>
              <a:gd name="connsiteY0" fmla="*/ 1000777 h 1000777"/>
              <a:gd name="connsiteX1" fmla="*/ 860787 w 969035"/>
              <a:gd name="connsiteY1" fmla="*/ 965035 h 1000777"/>
              <a:gd name="connsiteX2" fmla="*/ 863765 w 969035"/>
              <a:gd name="connsiteY2" fmla="*/ 917378 h 1000777"/>
              <a:gd name="connsiteX3" fmla="*/ 884615 w 969035"/>
              <a:gd name="connsiteY3" fmla="*/ 869722 h 1000777"/>
              <a:gd name="connsiteX4" fmla="*/ 878658 w 969035"/>
              <a:gd name="connsiteY4" fmla="*/ 833980 h 1000777"/>
              <a:gd name="connsiteX5" fmla="*/ 917404 w 969035"/>
              <a:gd name="connsiteY5" fmla="*/ 855853 h 1000777"/>
              <a:gd name="connsiteX6" fmla="*/ 969035 w 969035"/>
              <a:gd name="connsiteY6" fmla="*/ 816109 h 1000777"/>
              <a:gd name="connsiteX7" fmla="*/ 968013 w 969035"/>
              <a:gd name="connsiteY7" fmla="*/ 753561 h 1000777"/>
              <a:gd name="connsiteX8" fmla="*/ 860787 w 969035"/>
              <a:gd name="connsiteY8" fmla="*/ 625485 h 1000777"/>
              <a:gd name="connsiteX9" fmla="*/ 771432 w 969035"/>
              <a:gd name="connsiteY9" fmla="*/ 533152 h 1000777"/>
              <a:gd name="connsiteX10" fmla="*/ 652292 w 969035"/>
              <a:gd name="connsiteY10" fmla="*/ 437840 h 1000777"/>
              <a:gd name="connsiteX11" fmla="*/ 548044 w 969035"/>
              <a:gd name="connsiteY11" fmla="*/ 408055 h 1000777"/>
              <a:gd name="connsiteX12" fmla="*/ 491453 w 969035"/>
              <a:gd name="connsiteY12" fmla="*/ 384227 h 1000777"/>
              <a:gd name="connsiteX13" fmla="*/ 419969 w 969035"/>
              <a:gd name="connsiteY13" fmla="*/ 309764 h 1000777"/>
              <a:gd name="connsiteX14" fmla="*/ 387205 w 969035"/>
              <a:gd name="connsiteY14" fmla="*/ 247216 h 1000777"/>
              <a:gd name="connsiteX15" fmla="*/ 369334 w 969035"/>
              <a:gd name="connsiteY15" fmla="*/ 157861 h 1000777"/>
              <a:gd name="connsiteX16" fmla="*/ 309764 w 969035"/>
              <a:gd name="connsiteY16" fmla="*/ 107226 h 1000777"/>
              <a:gd name="connsiteX17" fmla="*/ 265087 w 969035"/>
              <a:gd name="connsiteY17" fmla="*/ 50635 h 1000777"/>
              <a:gd name="connsiteX18" fmla="*/ 205516 w 969035"/>
              <a:gd name="connsiteY18" fmla="*/ 0 h 1000777"/>
              <a:gd name="connsiteX19" fmla="*/ 175731 w 969035"/>
              <a:gd name="connsiteY19" fmla="*/ 17871 h 1000777"/>
              <a:gd name="connsiteX20" fmla="*/ 163817 w 969035"/>
              <a:gd name="connsiteY20" fmla="*/ 47656 h 1000777"/>
              <a:gd name="connsiteX21" fmla="*/ 178710 w 969035"/>
              <a:gd name="connsiteY21" fmla="*/ 89355 h 1000777"/>
              <a:gd name="connsiteX22" fmla="*/ 131054 w 969035"/>
              <a:gd name="connsiteY22" fmla="*/ 116162 h 1000777"/>
              <a:gd name="connsiteX23" fmla="*/ 86376 w 969035"/>
              <a:gd name="connsiteY23" fmla="*/ 169775 h 1000777"/>
              <a:gd name="connsiteX24" fmla="*/ 8935 w 969035"/>
              <a:gd name="connsiteY24" fmla="*/ 181689 h 1000777"/>
              <a:gd name="connsiteX25" fmla="*/ 0 w 969035"/>
              <a:gd name="connsiteY25" fmla="*/ 229345 h 1000777"/>
              <a:gd name="connsiteX26" fmla="*/ 20849 w 969035"/>
              <a:gd name="connsiteY26" fmla="*/ 253173 h 1000777"/>
              <a:gd name="connsiteX27" fmla="*/ 5957 w 969035"/>
              <a:gd name="connsiteY27" fmla="*/ 309764 h 1000777"/>
              <a:gd name="connsiteX28" fmla="*/ 74462 w 969035"/>
              <a:gd name="connsiteY28" fmla="*/ 357420 h 1000777"/>
              <a:gd name="connsiteX29" fmla="*/ 134032 w 969035"/>
              <a:gd name="connsiteY29" fmla="*/ 408055 h 1000777"/>
              <a:gd name="connsiteX30" fmla="*/ 190624 w 969035"/>
              <a:gd name="connsiteY30" fmla="*/ 530173 h 1000777"/>
              <a:gd name="connsiteX31" fmla="*/ 259130 w 969035"/>
              <a:gd name="connsiteY31" fmla="*/ 542087 h 1000777"/>
              <a:gd name="connsiteX32" fmla="*/ 318700 w 969035"/>
              <a:gd name="connsiteY32" fmla="*/ 583786 h 1000777"/>
              <a:gd name="connsiteX33" fmla="*/ 378270 w 969035"/>
              <a:gd name="connsiteY33" fmla="*/ 685055 h 1000777"/>
              <a:gd name="connsiteX34" fmla="*/ 399119 w 969035"/>
              <a:gd name="connsiteY34" fmla="*/ 714840 h 1000777"/>
              <a:gd name="connsiteX35" fmla="*/ 476560 w 969035"/>
              <a:gd name="connsiteY35" fmla="*/ 774410 h 1000777"/>
              <a:gd name="connsiteX36" fmla="*/ 542087 w 969035"/>
              <a:gd name="connsiteY36" fmla="*/ 875679 h 1000777"/>
              <a:gd name="connsiteX37" fmla="*/ 619528 w 969035"/>
              <a:gd name="connsiteY37" fmla="*/ 896529 h 1000777"/>
              <a:gd name="connsiteX38" fmla="*/ 676120 w 969035"/>
              <a:gd name="connsiteY38" fmla="*/ 923336 h 1000777"/>
              <a:gd name="connsiteX39" fmla="*/ 756539 w 969035"/>
              <a:gd name="connsiteY39" fmla="*/ 1000777 h 100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69035" h="1000777">
                <a:moveTo>
                  <a:pt x="756539" y="1000777"/>
                </a:moveTo>
                <a:lnTo>
                  <a:pt x="860787" y="965035"/>
                </a:lnTo>
                <a:lnTo>
                  <a:pt x="863765" y="917378"/>
                </a:lnTo>
                <a:lnTo>
                  <a:pt x="884615" y="869722"/>
                </a:lnTo>
                <a:lnTo>
                  <a:pt x="878658" y="833980"/>
                </a:lnTo>
                <a:lnTo>
                  <a:pt x="917404" y="855853"/>
                </a:lnTo>
                <a:lnTo>
                  <a:pt x="969035" y="816109"/>
                </a:lnTo>
                <a:cubicBezTo>
                  <a:pt x="968694" y="795260"/>
                  <a:pt x="968354" y="774410"/>
                  <a:pt x="968013" y="753561"/>
                </a:cubicBezTo>
                <a:lnTo>
                  <a:pt x="860787" y="625485"/>
                </a:lnTo>
                <a:lnTo>
                  <a:pt x="771432" y="533152"/>
                </a:lnTo>
                <a:lnTo>
                  <a:pt x="652292" y="437840"/>
                </a:lnTo>
                <a:lnTo>
                  <a:pt x="548044" y="408055"/>
                </a:lnTo>
                <a:lnTo>
                  <a:pt x="491453" y="384227"/>
                </a:lnTo>
                <a:lnTo>
                  <a:pt x="419969" y="309764"/>
                </a:lnTo>
                <a:lnTo>
                  <a:pt x="387205" y="247216"/>
                </a:lnTo>
                <a:lnTo>
                  <a:pt x="369334" y="157861"/>
                </a:lnTo>
                <a:lnTo>
                  <a:pt x="309764" y="107226"/>
                </a:lnTo>
                <a:lnTo>
                  <a:pt x="265087" y="50635"/>
                </a:lnTo>
                <a:lnTo>
                  <a:pt x="205516" y="0"/>
                </a:lnTo>
                <a:lnTo>
                  <a:pt x="175731" y="17871"/>
                </a:lnTo>
                <a:lnTo>
                  <a:pt x="163817" y="47656"/>
                </a:lnTo>
                <a:lnTo>
                  <a:pt x="178710" y="89355"/>
                </a:lnTo>
                <a:lnTo>
                  <a:pt x="131054" y="116162"/>
                </a:lnTo>
                <a:lnTo>
                  <a:pt x="86376" y="169775"/>
                </a:lnTo>
                <a:lnTo>
                  <a:pt x="8935" y="181689"/>
                </a:lnTo>
                <a:lnTo>
                  <a:pt x="0" y="229345"/>
                </a:lnTo>
                <a:lnTo>
                  <a:pt x="20849" y="253173"/>
                </a:lnTo>
                <a:lnTo>
                  <a:pt x="5957" y="309764"/>
                </a:lnTo>
                <a:lnTo>
                  <a:pt x="74462" y="357420"/>
                </a:lnTo>
                <a:lnTo>
                  <a:pt x="134032" y="408055"/>
                </a:lnTo>
                <a:lnTo>
                  <a:pt x="190624" y="530173"/>
                </a:lnTo>
                <a:lnTo>
                  <a:pt x="259130" y="542087"/>
                </a:lnTo>
                <a:lnTo>
                  <a:pt x="318700" y="583786"/>
                </a:lnTo>
                <a:lnTo>
                  <a:pt x="378270" y="685055"/>
                </a:lnTo>
                <a:lnTo>
                  <a:pt x="399119" y="714840"/>
                </a:lnTo>
                <a:lnTo>
                  <a:pt x="476560" y="774410"/>
                </a:lnTo>
                <a:lnTo>
                  <a:pt x="542087" y="875679"/>
                </a:lnTo>
                <a:lnTo>
                  <a:pt x="619528" y="896529"/>
                </a:lnTo>
                <a:lnTo>
                  <a:pt x="676120" y="923336"/>
                </a:lnTo>
                <a:lnTo>
                  <a:pt x="756539" y="1000777"/>
                </a:lnTo>
                <a:close/>
              </a:path>
            </a:pathLst>
          </a:custGeom>
          <a:solidFill>
            <a:schemeClr val="accent4">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Ellipse 98">
            <a:extLst>
              <a:ext uri="{FF2B5EF4-FFF2-40B4-BE49-F238E27FC236}">
                <a16:creationId xmlns:a16="http://schemas.microsoft.com/office/drawing/2014/main" id="{E1EF1D3A-DF75-43E9-9557-3ABD7CC21095}"/>
              </a:ext>
            </a:extLst>
          </p:cNvPr>
          <p:cNvSpPr/>
          <p:nvPr/>
        </p:nvSpPr>
        <p:spPr>
          <a:xfrm>
            <a:off x="2878172" y="3284950"/>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orme libre : forme 26">
            <a:extLst>
              <a:ext uri="{FF2B5EF4-FFF2-40B4-BE49-F238E27FC236}">
                <a16:creationId xmlns:a16="http://schemas.microsoft.com/office/drawing/2014/main" id="{73BD6B62-FD83-4A53-B48A-712B7378C928}"/>
              </a:ext>
            </a:extLst>
          </p:cNvPr>
          <p:cNvSpPr/>
          <p:nvPr/>
        </p:nvSpPr>
        <p:spPr>
          <a:xfrm>
            <a:off x="2203784" y="503747"/>
            <a:ext cx="1109709" cy="1146494"/>
          </a:xfrm>
          <a:custGeom>
            <a:avLst/>
            <a:gdLst>
              <a:gd name="connsiteX0" fmla="*/ 23674 w 1109709"/>
              <a:gd name="connsiteY0" fmla="*/ 920318 h 1142260"/>
              <a:gd name="connsiteX1" fmla="*/ 0 w 1109709"/>
              <a:gd name="connsiteY1" fmla="*/ 825623 h 1142260"/>
              <a:gd name="connsiteX2" fmla="*/ 26633 w 1109709"/>
              <a:gd name="connsiteY2" fmla="*/ 748683 h 1142260"/>
              <a:gd name="connsiteX3" fmla="*/ 26633 w 1109709"/>
              <a:gd name="connsiteY3" fmla="*/ 651029 h 1142260"/>
              <a:gd name="connsiteX4" fmla="*/ 8878 w 1109709"/>
              <a:gd name="connsiteY4" fmla="*/ 582967 h 1142260"/>
              <a:gd name="connsiteX5" fmla="*/ 23674 w 1109709"/>
              <a:gd name="connsiteY5" fmla="*/ 508986 h 1142260"/>
              <a:gd name="connsiteX6" fmla="*/ 0 w 1109709"/>
              <a:gd name="connsiteY6" fmla="*/ 467557 h 1142260"/>
              <a:gd name="connsiteX7" fmla="*/ 41429 w 1109709"/>
              <a:gd name="connsiteY7" fmla="*/ 458679 h 1142260"/>
              <a:gd name="connsiteX8" fmla="*/ 127247 w 1109709"/>
              <a:gd name="connsiteY8" fmla="*/ 491231 h 1142260"/>
              <a:gd name="connsiteX9" fmla="*/ 153880 w 1109709"/>
              <a:gd name="connsiteY9" fmla="*/ 497149 h 1142260"/>
              <a:gd name="connsiteX10" fmla="*/ 189390 w 1109709"/>
              <a:gd name="connsiteY10" fmla="*/ 452761 h 1142260"/>
              <a:gd name="connsiteX11" fmla="*/ 221942 w 1109709"/>
              <a:gd name="connsiteY11" fmla="*/ 488272 h 1142260"/>
              <a:gd name="connsiteX12" fmla="*/ 242656 w 1109709"/>
              <a:gd name="connsiteY12" fmla="*/ 491231 h 1142260"/>
              <a:gd name="connsiteX13" fmla="*/ 248575 w 1109709"/>
              <a:gd name="connsiteY13" fmla="*/ 396536 h 1142260"/>
              <a:gd name="connsiteX14" fmla="*/ 275208 w 1109709"/>
              <a:gd name="connsiteY14" fmla="*/ 352147 h 1142260"/>
              <a:gd name="connsiteX15" fmla="*/ 322555 w 1109709"/>
              <a:gd name="connsiteY15" fmla="*/ 337351 h 1142260"/>
              <a:gd name="connsiteX16" fmla="*/ 414291 w 1109709"/>
              <a:gd name="connsiteY16" fmla="*/ 272248 h 1142260"/>
              <a:gd name="connsiteX17" fmla="*/ 467557 w 1109709"/>
              <a:gd name="connsiteY17" fmla="*/ 189390 h 1142260"/>
              <a:gd name="connsiteX18" fmla="*/ 503068 w 1109709"/>
              <a:gd name="connsiteY18" fmla="*/ 53266 h 1142260"/>
              <a:gd name="connsiteX19" fmla="*/ 562252 w 1109709"/>
              <a:gd name="connsiteY19" fmla="*/ 56225 h 1142260"/>
              <a:gd name="connsiteX20" fmla="*/ 627355 w 1109709"/>
              <a:gd name="connsiteY20" fmla="*/ 53266 h 1142260"/>
              <a:gd name="connsiteX21" fmla="*/ 671744 w 1109709"/>
              <a:gd name="connsiteY21" fmla="*/ 0 h 1142260"/>
              <a:gd name="connsiteX22" fmla="*/ 727969 w 1109709"/>
              <a:gd name="connsiteY22" fmla="*/ 50307 h 1142260"/>
              <a:gd name="connsiteX23" fmla="*/ 807868 w 1109709"/>
              <a:gd name="connsiteY23" fmla="*/ 103573 h 1142260"/>
              <a:gd name="connsiteX24" fmla="*/ 926237 w 1109709"/>
              <a:gd name="connsiteY24" fmla="*/ 127246 h 1142260"/>
              <a:gd name="connsiteX25" fmla="*/ 1062361 w 1109709"/>
              <a:gd name="connsiteY25" fmla="*/ 100613 h 1142260"/>
              <a:gd name="connsiteX26" fmla="*/ 1109709 w 1109709"/>
              <a:gd name="connsiteY26" fmla="*/ 115410 h 1142260"/>
              <a:gd name="connsiteX27" fmla="*/ 1106749 w 1109709"/>
              <a:gd name="connsiteY27" fmla="*/ 168676 h 1142260"/>
              <a:gd name="connsiteX28" fmla="*/ 1071239 w 1109709"/>
              <a:gd name="connsiteY28" fmla="*/ 218982 h 1142260"/>
              <a:gd name="connsiteX29" fmla="*/ 1044606 w 1109709"/>
              <a:gd name="connsiteY29" fmla="*/ 245615 h 1142260"/>
              <a:gd name="connsiteX30" fmla="*/ 1068280 w 1109709"/>
              <a:gd name="connsiteY30" fmla="*/ 281126 h 1142260"/>
              <a:gd name="connsiteX31" fmla="*/ 1094913 w 1109709"/>
              <a:gd name="connsiteY31" fmla="*/ 319596 h 1142260"/>
              <a:gd name="connsiteX32" fmla="*/ 1080116 w 1109709"/>
              <a:gd name="connsiteY32" fmla="*/ 408373 h 1142260"/>
              <a:gd name="connsiteX33" fmla="*/ 1059402 w 1109709"/>
              <a:gd name="connsiteY33" fmla="*/ 547456 h 1142260"/>
              <a:gd name="connsiteX34" fmla="*/ 1038687 w 1109709"/>
              <a:gd name="connsiteY34" fmla="*/ 656947 h 1142260"/>
              <a:gd name="connsiteX35" fmla="*/ 988381 w 1109709"/>
              <a:gd name="connsiteY35" fmla="*/ 648070 h 1142260"/>
              <a:gd name="connsiteX36" fmla="*/ 976544 w 1109709"/>
              <a:gd name="connsiteY36" fmla="*/ 677662 h 1142260"/>
              <a:gd name="connsiteX37" fmla="*/ 979503 w 1109709"/>
              <a:gd name="connsiteY37" fmla="*/ 722050 h 1142260"/>
              <a:gd name="connsiteX38" fmla="*/ 899604 w 1109709"/>
              <a:gd name="connsiteY38" fmla="*/ 727969 h 1142260"/>
              <a:gd name="connsiteX39" fmla="*/ 816746 w 1109709"/>
              <a:gd name="connsiteY39" fmla="*/ 790112 h 1142260"/>
              <a:gd name="connsiteX40" fmla="*/ 707254 w 1109709"/>
              <a:gd name="connsiteY40" fmla="*/ 822664 h 1142260"/>
              <a:gd name="connsiteX41" fmla="*/ 656947 w 1109709"/>
              <a:gd name="connsiteY41" fmla="*/ 837460 h 1142260"/>
              <a:gd name="connsiteX42" fmla="*/ 659907 w 1109709"/>
              <a:gd name="connsiteY42" fmla="*/ 917359 h 1142260"/>
              <a:gd name="connsiteX43" fmla="*/ 653988 w 1109709"/>
              <a:gd name="connsiteY43" fmla="*/ 1032769 h 1142260"/>
              <a:gd name="connsiteX44" fmla="*/ 695417 w 1109709"/>
              <a:gd name="connsiteY44" fmla="*/ 1080116 h 1142260"/>
              <a:gd name="connsiteX45" fmla="*/ 713173 w 1109709"/>
              <a:gd name="connsiteY45" fmla="*/ 1142260 h 1142260"/>
              <a:gd name="connsiteX46" fmla="*/ 671744 w 1109709"/>
              <a:gd name="connsiteY46" fmla="*/ 1109709 h 1142260"/>
              <a:gd name="connsiteX47" fmla="*/ 559293 w 1109709"/>
              <a:gd name="connsiteY47" fmla="*/ 1077157 h 1142260"/>
              <a:gd name="connsiteX48" fmla="*/ 485313 w 1109709"/>
              <a:gd name="connsiteY48" fmla="*/ 1080116 h 1142260"/>
              <a:gd name="connsiteX49" fmla="*/ 390617 w 1109709"/>
              <a:gd name="connsiteY49" fmla="*/ 1029810 h 1142260"/>
              <a:gd name="connsiteX50" fmla="*/ 301841 w 1109709"/>
              <a:gd name="connsiteY50" fmla="*/ 985421 h 1142260"/>
              <a:gd name="connsiteX51" fmla="*/ 221942 w 1109709"/>
              <a:gd name="connsiteY51" fmla="*/ 938074 h 1142260"/>
              <a:gd name="connsiteX52" fmla="*/ 133165 w 1109709"/>
              <a:gd name="connsiteY52" fmla="*/ 929196 h 1142260"/>
              <a:gd name="connsiteX53" fmla="*/ 23674 w 1109709"/>
              <a:gd name="connsiteY53" fmla="*/ 920318 h 1142260"/>
              <a:gd name="connsiteX0" fmla="*/ 23674 w 1109709"/>
              <a:gd name="connsiteY0" fmla="*/ 920318 h 1121094"/>
              <a:gd name="connsiteX1" fmla="*/ 0 w 1109709"/>
              <a:gd name="connsiteY1" fmla="*/ 825623 h 1121094"/>
              <a:gd name="connsiteX2" fmla="*/ 26633 w 1109709"/>
              <a:gd name="connsiteY2" fmla="*/ 748683 h 1121094"/>
              <a:gd name="connsiteX3" fmla="*/ 26633 w 1109709"/>
              <a:gd name="connsiteY3" fmla="*/ 651029 h 1121094"/>
              <a:gd name="connsiteX4" fmla="*/ 8878 w 1109709"/>
              <a:gd name="connsiteY4" fmla="*/ 582967 h 1121094"/>
              <a:gd name="connsiteX5" fmla="*/ 23674 w 1109709"/>
              <a:gd name="connsiteY5" fmla="*/ 508986 h 1121094"/>
              <a:gd name="connsiteX6" fmla="*/ 0 w 1109709"/>
              <a:gd name="connsiteY6" fmla="*/ 467557 h 1121094"/>
              <a:gd name="connsiteX7" fmla="*/ 41429 w 1109709"/>
              <a:gd name="connsiteY7" fmla="*/ 458679 h 1121094"/>
              <a:gd name="connsiteX8" fmla="*/ 127247 w 1109709"/>
              <a:gd name="connsiteY8" fmla="*/ 491231 h 1121094"/>
              <a:gd name="connsiteX9" fmla="*/ 153880 w 1109709"/>
              <a:gd name="connsiteY9" fmla="*/ 497149 h 1121094"/>
              <a:gd name="connsiteX10" fmla="*/ 189390 w 1109709"/>
              <a:gd name="connsiteY10" fmla="*/ 452761 h 1121094"/>
              <a:gd name="connsiteX11" fmla="*/ 221942 w 1109709"/>
              <a:gd name="connsiteY11" fmla="*/ 488272 h 1121094"/>
              <a:gd name="connsiteX12" fmla="*/ 242656 w 1109709"/>
              <a:gd name="connsiteY12" fmla="*/ 491231 h 1121094"/>
              <a:gd name="connsiteX13" fmla="*/ 248575 w 1109709"/>
              <a:gd name="connsiteY13" fmla="*/ 396536 h 1121094"/>
              <a:gd name="connsiteX14" fmla="*/ 275208 w 1109709"/>
              <a:gd name="connsiteY14" fmla="*/ 352147 h 1121094"/>
              <a:gd name="connsiteX15" fmla="*/ 322555 w 1109709"/>
              <a:gd name="connsiteY15" fmla="*/ 337351 h 1121094"/>
              <a:gd name="connsiteX16" fmla="*/ 414291 w 1109709"/>
              <a:gd name="connsiteY16" fmla="*/ 272248 h 1121094"/>
              <a:gd name="connsiteX17" fmla="*/ 467557 w 1109709"/>
              <a:gd name="connsiteY17" fmla="*/ 189390 h 1121094"/>
              <a:gd name="connsiteX18" fmla="*/ 503068 w 1109709"/>
              <a:gd name="connsiteY18" fmla="*/ 53266 h 1121094"/>
              <a:gd name="connsiteX19" fmla="*/ 562252 w 1109709"/>
              <a:gd name="connsiteY19" fmla="*/ 56225 h 1121094"/>
              <a:gd name="connsiteX20" fmla="*/ 627355 w 1109709"/>
              <a:gd name="connsiteY20" fmla="*/ 53266 h 1121094"/>
              <a:gd name="connsiteX21" fmla="*/ 671744 w 1109709"/>
              <a:gd name="connsiteY21" fmla="*/ 0 h 1121094"/>
              <a:gd name="connsiteX22" fmla="*/ 727969 w 1109709"/>
              <a:gd name="connsiteY22" fmla="*/ 50307 h 1121094"/>
              <a:gd name="connsiteX23" fmla="*/ 807868 w 1109709"/>
              <a:gd name="connsiteY23" fmla="*/ 103573 h 1121094"/>
              <a:gd name="connsiteX24" fmla="*/ 926237 w 1109709"/>
              <a:gd name="connsiteY24" fmla="*/ 127246 h 1121094"/>
              <a:gd name="connsiteX25" fmla="*/ 1062361 w 1109709"/>
              <a:gd name="connsiteY25" fmla="*/ 100613 h 1121094"/>
              <a:gd name="connsiteX26" fmla="*/ 1109709 w 1109709"/>
              <a:gd name="connsiteY26" fmla="*/ 115410 h 1121094"/>
              <a:gd name="connsiteX27" fmla="*/ 1106749 w 1109709"/>
              <a:gd name="connsiteY27" fmla="*/ 168676 h 1121094"/>
              <a:gd name="connsiteX28" fmla="*/ 1071239 w 1109709"/>
              <a:gd name="connsiteY28" fmla="*/ 218982 h 1121094"/>
              <a:gd name="connsiteX29" fmla="*/ 1044606 w 1109709"/>
              <a:gd name="connsiteY29" fmla="*/ 245615 h 1121094"/>
              <a:gd name="connsiteX30" fmla="*/ 1068280 w 1109709"/>
              <a:gd name="connsiteY30" fmla="*/ 281126 h 1121094"/>
              <a:gd name="connsiteX31" fmla="*/ 1094913 w 1109709"/>
              <a:gd name="connsiteY31" fmla="*/ 319596 h 1121094"/>
              <a:gd name="connsiteX32" fmla="*/ 1080116 w 1109709"/>
              <a:gd name="connsiteY32" fmla="*/ 408373 h 1121094"/>
              <a:gd name="connsiteX33" fmla="*/ 1059402 w 1109709"/>
              <a:gd name="connsiteY33" fmla="*/ 547456 h 1121094"/>
              <a:gd name="connsiteX34" fmla="*/ 1038687 w 1109709"/>
              <a:gd name="connsiteY34" fmla="*/ 656947 h 1121094"/>
              <a:gd name="connsiteX35" fmla="*/ 988381 w 1109709"/>
              <a:gd name="connsiteY35" fmla="*/ 648070 h 1121094"/>
              <a:gd name="connsiteX36" fmla="*/ 976544 w 1109709"/>
              <a:gd name="connsiteY36" fmla="*/ 677662 h 1121094"/>
              <a:gd name="connsiteX37" fmla="*/ 979503 w 1109709"/>
              <a:gd name="connsiteY37" fmla="*/ 722050 h 1121094"/>
              <a:gd name="connsiteX38" fmla="*/ 899604 w 1109709"/>
              <a:gd name="connsiteY38" fmla="*/ 727969 h 1121094"/>
              <a:gd name="connsiteX39" fmla="*/ 816746 w 1109709"/>
              <a:gd name="connsiteY39" fmla="*/ 790112 h 1121094"/>
              <a:gd name="connsiteX40" fmla="*/ 707254 w 1109709"/>
              <a:gd name="connsiteY40" fmla="*/ 822664 h 1121094"/>
              <a:gd name="connsiteX41" fmla="*/ 656947 w 1109709"/>
              <a:gd name="connsiteY41" fmla="*/ 837460 h 1121094"/>
              <a:gd name="connsiteX42" fmla="*/ 659907 w 1109709"/>
              <a:gd name="connsiteY42" fmla="*/ 917359 h 1121094"/>
              <a:gd name="connsiteX43" fmla="*/ 653988 w 1109709"/>
              <a:gd name="connsiteY43" fmla="*/ 1032769 h 1121094"/>
              <a:gd name="connsiteX44" fmla="*/ 695417 w 1109709"/>
              <a:gd name="connsiteY44" fmla="*/ 1080116 h 1121094"/>
              <a:gd name="connsiteX45" fmla="*/ 717407 w 1109709"/>
              <a:gd name="connsiteY45" fmla="*/ 1121094 h 1121094"/>
              <a:gd name="connsiteX46" fmla="*/ 671744 w 1109709"/>
              <a:gd name="connsiteY46" fmla="*/ 1109709 h 1121094"/>
              <a:gd name="connsiteX47" fmla="*/ 559293 w 1109709"/>
              <a:gd name="connsiteY47" fmla="*/ 1077157 h 1121094"/>
              <a:gd name="connsiteX48" fmla="*/ 485313 w 1109709"/>
              <a:gd name="connsiteY48" fmla="*/ 1080116 h 1121094"/>
              <a:gd name="connsiteX49" fmla="*/ 390617 w 1109709"/>
              <a:gd name="connsiteY49" fmla="*/ 1029810 h 1121094"/>
              <a:gd name="connsiteX50" fmla="*/ 301841 w 1109709"/>
              <a:gd name="connsiteY50" fmla="*/ 985421 h 1121094"/>
              <a:gd name="connsiteX51" fmla="*/ 221942 w 1109709"/>
              <a:gd name="connsiteY51" fmla="*/ 938074 h 1121094"/>
              <a:gd name="connsiteX52" fmla="*/ 133165 w 1109709"/>
              <a:gd name="connsiteY52" fmla="*/ 929196 h 1121094"/>
              <a:gd name="connsiteX53" fmla="*/ 23674 w 1109709"/>
              <a:gd name="connsiteY53" fmla="*/ 920318 h 1121094"/>
              <a:gd name="connsiteX0" fmla="*/ 23674 w 1109709"/>
              <a:gd name="connsiteY0" fmla="*/ 920318 h 1121094"/>
              <a:gd name="connsiteX1" fmla="*/ 0 w 1109709"/>
              <a:gd name="connsiteY1" fmla="*/ 825623 h 1121094"/>
              <a:gd name="connsiteX2" fmla="*/ 26633 w 1109709"/>
              <a:gd name="connsiteY2" fmla="*/ 748683 h 1121094"/>
              <a:gd name="connsiteX3" fmla="*/ 26633 w 1109709"/>
              <a:gd name="connsiteY3" fmla="*/ 651029 h 1121094"/>
              <a:gd name="connsiteX4" fmla="*/ 8878 w 1109709"/>
              <a:gd name="connsiteY4" fmla="*/ 582967 h 1121094"/>
              <a:gd name="connsiteX5" fmla="*/ 23674 w 1109709"/>
              <a:gd name="connsiteY5" fmla="*/ 508986 h 1121094"/>
              <a:gd name="connsiteX6" fmla="*/ 0 w 1109709"/>
              <a:gd name="connsiteY6" fmla="*/ 467557 h 1121094"/>
              <a:gd name="connsiteX7" fmla="*/ 41429 w 1109709"/>
              <a:gd name="connsiteY7" fmla="*/ 458679 h 1121094"/>
              <a:gd name="connsiteX8" fmla="*/ 127247 w 1109709"/>
              <a:gd name="connsiteY8" fmla="*/ 491231 h 1121094"/>
              <a:gd name="connsiteX9" fmla="*/ 153880 w 1109709"/>
              <a:gd name="connsiteY9" fmla="*/ 497149 h 1121094"/>
              <a:gd name="connsiteX10" fmla="*/ 189390 w 1109709"/>
              <a:gd name="connsiteY10" fmla="*/ 452761 h 1121094"/>
              <a:gd name="connsiteX11" fmla="*/ 221942 w 1109709"/>
              <a:gd name="connsiteY11" fmla="*/ 488272 h 1121094"/>
              <a:gd name="connsiteX12" fmla="*/ 242656 w 1109709"/>
              <a:gd name="connsiteY12" fmla="*/ 491231 h 1121094"/>
              <a:gd name="connsiteX13" fmla="*/ 248575 w 1109709"/>
              <a:gd name="connsiteY13" fmla="*/ 396536 h 1121094"/>
              <a:gd name="connsiteX14" fmla="*/ 275208 w 1109709"/>
              <a:gd name="connsiteY14" fmla="*/ 352147 h 1121094"/>
              <a:gd name="connsiteX15" fmla="*/ 322555 w 1109709"/>
              <a:gd name="connsiteY15" fmla="*/ 337351 h 1121094"/>
              <a:gd name="connsiteX16" fmla="*/ 414291 w 1109709"/>
              <a:gd name="connsiteY16" fmla="*/ 272248 h 1121094"/>
              <a:gd name="connsiteX17" fmla="*/ 467557 w 1109709"/>
              <a:gd name="connsiteY17" fmla="*/ 189390 h 1121094"/>
              <a:gd name="connsiteX18" fmla="*/ 503068 w 1109709"/>
              <a:gd name="connsiteY18" fmla="*/ 53266 h 1121094"/>
              <a:gd name="connsiteX19" fmla="*/ 562252 w 1109709"/>
              <a:gd name="connsiteY19" fmla="*/ 56225 h 1121094"/>
              <a:gd name="connsiteX20" fmla="*/ 627355 w 1109709"/>
              <a:gd name="connsiteY20" fmla="*/ 53266 h 1121094"/>
              <a:gd name="connsiteX21" fmla="*/ 671744 w 1109709"/>
              <a:gd name="connsiteY21" fmla="*/ 0 h 1121094"/>
              <a:gd name="connsiteX22" fmla="*/ 727969 w 1109709"/>
              <a:gd name="connsiteY22" fmla="*/ 50307 h 1121094"/>
              <a:gd name="connsiteX23" fmla="*/ 807868 w 1109709"/>
              <a:gd name="connsiteY23" fmla="*/ 103573 h 1121094"/>
              <a:gd name="connsiteX24" fmla="*/ 926237 w 1109709"/>
              <a:gd name="connsiteY24" fmla="*/ 127246 h 1121094"/>
              <a:gd name="connsiteX25" fmla="*/ 1062361 w 1109709"/>
              <a:gd name="connsiteY25" fmla="*/ 100613 h 1121094"/>
              <a:gd name="connsiteX26" fmla="*/ 1109709 w 1109709"/>
              <a:gd name="connsiteY26" fmla="*/ 115410 h 1121094"/>
              <a:gd name="connsiteX27" fmla="*/ 1106749 w 1109709"/>
              <a:gd name="connsiteY27" fmla="*/ 168676 h 1121094"/>
              <a:gd name="connsiteX28" fmla="*/ 1071239 w 1109709"/>
              <a:gd name="connsiteY28" fmla="*/ 218982 h 1121094"/>
              <a:gd name="connsiteX29" fmla="*/ 1044606 w 1109709"/>
              <a:gd name="connsiteY29" fmla="*/ 245615 h 1121094"/>
              <a:gd name="connsiteX30" fmla="*/ 1068280 w 1109709"/>
              <a:gd name="connsiteY30" fmla="*/ 281126 h 1121094"/>
              <a:gd name="connsiteX31" fmla="*/ 1094913 w 1109709"/>
              <a:gd name="connsiteY31" fmla="*/ 319596 h 1121094"/>
              <a:gd name="connsiteX32" fmla="*/ 1080116 w 1109709"/>
              <a:gd name="connsiteY32" fmla="*/ 408373 h 1121094"/>
              <a:gd name="connsiteX33" fmla="*/ 1059402 w 1109709"/>
              <a:gd name="connsiteY33" fmla="*/ 547456 h 1121094"/>
              <a:gd name="connsiteX34" fmla="*/ 1038687 w 1109709"/>
              <a:gd name="connsiteY34" fmla="*/ 656947 h 1121094"/>
              <a:gd name="connsiteX35" fmla="*/ 988381 w 1109709"/>
              <a:gd name="connsiteY35" fmla="*/ 648070 h 1121094"/>
              <a:gd name="connsiteX36" fmla="*/ 976544 w 1109709"/>
              <a:gd name="connsiteY36" fmla="*/ 677662 h 1121094"/>
              <a:gd name="connsiteX37" fmla="*/ 979503 w 1109709"/>
              <a:gd name="connsiteY37" fmla="*/ 722050 h 1121094"/>
              <a:gd name="connsiteX38" fmla="*/ 899604 w 1109709"/>
              <a:gd name="connsiteY38" fmla="*/ 727969 h 1121094"/>
              <a:gd name="connsiteX39" fmla="*/ 816746 w 1109709"/>
              <a:gd name="connsiteY39" fmla="*/ 790112 h 1121094"/>
              <a:gd name="connsiteX40" fmla="*/ 707254 w 1109709"/>
              <a:gd name="connsiteY40" fmla="*/ 822664 h 1121094"/>
              <a:gd name="connsiteX41" fmla="*/ 656947 w 1109709"/>
              <a:gd name="connsiteY41" fmla="*/ 837460 h 1121094"/>
              <a:gd name="connsiteX42" fmla="*/ 659907 w 1109709"/>
              <a:gd name="connsiteY42" fmla="*/ 917359 h 1121094"/>
              <a:gd name="connsiteX43" fmla="*/ 653988 w 1109709"/>
              <a:gd name="connsiteY43" fmla="*/ 1032769 h 1121094"/>
              <a:gd name="connsiteX44" fmla="*/ 716584 w 1109709"/>
              <a:gd name="connsiteY44" fmla="*/ 1050483 h 1121094"/>
              <a:gd name="connsiteX45" fmla="*/ 717407 w 1109709"/>
              <a:gd name="connsiteY45" fmla="*/ 1121094 h 1121094"/>
              <a:gd name="connsiteX46" fmla="*/ 671744 w 1109709"/>
              <a:gd name="connsiteY46" fmla="*/ 1109709 h 1121094"/>
              <a:gd name="connsiteX47" fmla="*/ 559293 w 1109709"/>
              <a:gd name="connsiteY47" fmla="*/ 1077157 h 1121094"/>
              <a:gd name="connsiteX48" fmla="*/ 485313 w 1109709"/>
              <a:gd name="connsiteY48" fmla="*/ 1080116 h 1121094"/>
              <a:gd name="connsiteX49" fmla="*/ 390617 w 1109709"/>
              <a:gd name="connsiteY49" fmla="*/ 1029810 h 1121094"/>
              <a:gd name="connsiteX50" fmla="*/ 301841 w 1109709"/>
              <a:gd name="connsiteY50" fmla="*/ 985421 h 1121094"/>
              <a:gd name="connsiteX51" fmla="*/ 221942 w 1109709"/>
              <a:gd name="connsiteY51" fmla="*/ 938074 h 1121094"/>
              <a:gd name="connsiteX52" fmla="*/ 133165 w 1109709"/>
              <a:gd name="connsiteY52" fmla="*/ 929196 h 1121094"/>
              <a:gd name="connsiteX53" fmla="*/ 23674 w 1109709"/>
              <a:gd name="connsiteY53" fmla="*/ 920318 h 1121094"/>
              <a:gd name="connsiteX0" fmla="*/ 23674 w 1109709"/>
              <a:gd name="connsiteY0" fmla="*/ 920318 h 1121094"/>
              <a:gd name="connsiteX1" fmla="*/ 0 w 1109709"/>
              <a:gd name="connsiteY1" fmla="*/ 825623 h 1121094"/>
              <a:gd name="connsiteX2" fmla="*/ 26633 w 1109709"/>
              <a:gd name="connsiteY2" fmla="*/ 748683 h 1121094"/>
              <a:gd name="connsiteX3" fmla="*/ 26633 w 1109709"/>
              <a:gd name="connsiteY3" fmla="*/ 651029 h 1121094"/>
              <a:gd name="connsiteX4" fmla="*/ 8878 w 1109709"/>
              <a:gd name="connsiteY4" fmla="*/ 582967 h 1121094"/>
              <a:gd name="connsiteX5" fmla="*/ 23674 w 1109709"/>
              <a:gd name="connsiteY5" fmla="*/ 508986 h 1121094"/>
              <a:gd name="connsiteX6" fmla="*/ 0 w 1109709"/>
              <a:gd name="connsiteY6" fmla="*/ 467557 h 1121094"/>
              <a:gd name="connsiteX7" fmla="*/ 41429 w 1109709"/>
              <a:gd name="connsiteY7" fmla="*/ 458679 h 1121094"/>
              <a:gd name="connsiteX8" fmla="*/ 127247 w 1109709"/>
              <a:gd name="connsiteY8" fmla="*/ 491231 h 1121094"/>
              <a:gd name="connsiteX9" fmla="*/ 153880 w 1109709"/>
              <a:gd name="connsiteY9" fmla="*/ 497149 h 1121094"/>
              <a:gd name="connsiteX10" fmla="*/ 189390 w 1109709"/>
              <a:gd name="connsiteY10" fmla="*/ 452761 h 1121094"/>
              <a:gd name="connsiteX11" fmla="*/ 221942 w 1109709"/>
              <a:gd name="connsiteY11" fmla="*/ 488272 h 1121094"/>
              <a:gd name="connsiteX12" fmla="*/ 242656 w 1109709"/>
              <a:gd name="connsiteY12" fmla="*/ 491231 h 1121094"/>
              <a:gd name="connsiteX13" fmla="*/ 248575 w 1109709"/>
              <a:gd name="connsiteY13" fmla="*/ 396536 h 1121094"/>
              <a:gd name="connsiteX14" fmla="*/ 275208 w 1109709"/>
              <a:gd name="connsiteY14" fmla="*/ 352147 h 1121094"/>
              <a:gd name="connsiteX15" fmla="*/ 322555 w 1109709"/>
              <a:gd name="connsiteY15" fmla="*/ 337351 h 1121094"/>
              <a:gd name="connsiteX16" fmla="*/ 414291 w 1109709"/>
              <a:gd name="connsiteY16" fmla="*/ 272248 h 1121094"/>
              <a:gd name="connsiteX17" fmla="*/ 467557 w 1109709"/>
              <a:gd name="connsiteY17" fmla="*/ 189390 h 1121094"/>
              <a:gd name="connsiteX18" fmla="*/ 503068 w 1109709"/>
              <a:gd name="connsiteY18" fmla="*/ 53266 h 1121094"/>
              <a:gd name="connsiteX19" fmla="*/ 562252 w 1109709"/>
              <a:gd name="connsiteY19" fmla="*/ 56225 h 1121094"/>
              <a:gd name="connsiteX20" fmla="*/ 627355 w 1109709"/>
              <a:gd name="connsiteY20" fmla="*/ 53266 h 1121094"/>
              <a:gd name="connsiteX21" fmla="*/ 671744 w 1109709"/>
              <a:gd name="connsiteY21" fmla="*/ 0 h 1121094"/>
              <a:gd name="connsiteX22" fmla="*/ 727969 w 1109709"/>
              <a:gd name="connsiteY22" fmla="*/ 50307 h 1121094"/>
              <a:gd name="connsiteX23" fmla="*/ 807868 w 1109709"/>
              <a:gd name="connsiteY23" fmla="*/ 103573 h 1121094"/>
              <a:gd name="connsiteX24" fmla="*/ 926237 w 1109709"/>
              <a:gd name="connsiteY24" fmla="*/ 127246 h 1121094"/>
              <a:gd name="connsiteX25" fmla="*/ 1062361 w 1109709"/>
              <a:gd name="connsiteY25" fmla="*/ 100613 h 1121094"/>
              <a:gd name="connsiteX26" fmla="*/ 1109709 w 1109709"/>
              <a:gd name="connsiteY26" fmla="*/ 115410 h 1121094"/>
              <a:gd name="connsiteX27" fmla="*/ 1106749 w 1109709"/>
              <a:gd name="connsiteY27" fmla="*/ 168676 h 1121094"/>
              <a:gd name="connsiteX28" fmla="*/ 1071239 w 1109709"/>
              <a:gd name="connsiteY28" fmla="*/ 218982 h 1121094"/>
              <a:gd name="connsiteX29" fmla="*/ 1044606 w 1109709"/>
              <a:gd name="connsiteY29" fmla="*/ 245615 h 1121094"/>
              <a:gd name="connsiteX30" fmla="*/ 1068280 w 1109709"/>
              <a:gd name="connsiteY30" fmla="*/ 281126 h 1121094"/>
              <a:gd name="connsiteX31" fmla="*/ 1094913 w 1109709"/>
              <a:gd name="connsiteY31" fmla="*/ 319596 h 1121094"/>
              <a:gd name="connsiteX32" fmla="*/ 1080116 w 1109709"/>
              <a:gd name="connsiteY32" fmla="*/ 408373 h 1121094"/>
              <a:gd name="connsiteX33" fmla="*/ 1059402 w 1109709"/>
              <a:gd name="connsiteY33" fmla="*/ 547456 h 1121094"/>
              <a:gd name="connsiteX34" fmla="*/ 1038687 w 1109709"/>
              <a:gd name="connsiteY34" fmla="*/ 656947 h 1121094"/>
              <a:gd name="connsiteX35" fmla="*/ 988381 w 1109709"/>
              <a:gd name="connsiteY35" fmla="*/ 648070 h 1121094"/>
              <a:gd name="connsiteX36" fmla="*/ 976544 w 1109709"/>
              <a:gd name="connsiteY36" fmla="*/ 677662 h 1121094"/>
              <a:gd name="connsiteX37" fmla="*/ 979503 w 1109709"/>
              <a:gd name="connsiteY37" fmla="*/ 722050 h 1121094"/>
              <a:gd name="connsiteX38" fmla="*/ 899604 w 1109709"/>
              <a:gd name="connsiteY38" fmla="*/ 727969 h 1121094"/>
              <a:gd name="connsiteX39" fmla="*/ 816746 w 1109709"/>
              <a:gd name="connsiteY39" fmla="*/ 790112 h 1121094"/>
              <a:gd name="connsiteX40" fmla="*/ 707254 w 1109709"/>
              <a:gd name="connsiteY40" fmla="*/ 822664 h 1121094"/>
              <a:gd name="connsiteX41" fmla="*/ 656947 w 1109709"/>
              <a:gd name="connsiteY41" fmla="*/ 837460 h 1121094"/>
              <a:gd name="connsiteX42" fmla="*/ 659907 w 1109709"/>
              <a:gd name="connsiteY42" fmla="*/ 917359 h 1121094"/>
              <a:gd name="connsiteX43" fmla="*/ 687855 w 1109709"/>
              <a:gd name="connsiteY43" fmla="*/ 1015836 h 1121094"/>
              <a:gd name="connsiteX44" fmla="*/ 716584 w 1109709"/>
              <a:gd name="connsiteY44" fmla="*/ 1050483 h 1121094"/>
              <a:gd name="connsiteX45" fmla="*/ 717407 w 1109709"/>
              <a:gd name="connsiteY45" fmla="*/ 1121094 h 1121094"/>
              <a:gd name="connsiteX46" fmla="*/ 671744 w 1109709"/>
              <a:gd name="connsiteY46" fmla="*/ 1109709 h 1121094"/>
              <a:gd name="connsiteX47" fmla="*/ 559293 w 1109709"/>
              <a:gd name="connsiteY47" fmla="*/ 1077157 h 1121094"/>
              <a:gd name="connsiteX48" fmla="*/ 485313 w 1109709"/>
              <a:gd name="connsiteY48" fmla="*/ 1080116 h 1121094"/>
              <a:gd name="connsiteX49" fmla="*/ 390617 w 1109709"/>
              <a:gd name="connsiteY49" fmla="*/ 1029810 h 1121094"/>
              <a:gd name="connsiteX50" fmla="*/ 301841 w 1109709"/>
              <a:gd name="connsiteY50" fmla="*/ 985421 h 1121094"/>
              <a:gd name="connsiteX51" fmla="*/ 221942 w 1109709"/>
              <a:gd name="connsiteY51" fmla="*/ 938074 h 1121094"/>
              <a:gd name="connsiteX52" fmla="*/ 133165 w 1109709"/>
              <a:gd name="connsiteY52" fmla="*/ 929196 h 1121094"/>
              <a:gd name="connsiteX53" fmla="*/ 23674 w 1109709"/>
              <a:gd name="connsiteY53" fmla="*/ 920318 h 1121094"/>
              <a:gd name="connsiteX0" fmla="*/ 23674 w 1109709"/>
              <a:gd name="connsiteY0" fmla="*/ 920318 h 1121094"/>
              <a:gd name="connsiteX1" fmla="*/ 0 w 1109709"/>
              <a:gd name="connsiteY1" fmla="*/ 825623 h 1121094"/>
              <a:gd name="connsiteX2" fmla="*/ 26633 w 1109709"/>
              <a:gd name="connsiteY2" fmla="*/ 748683 h 1121094"/>
              <a:gd name="connsiteX3" fmla="*/ 26633 w 1109709"/>
              <a:gd name="connsiteY3" fmla="*/ 651029 h 1121094"/>
              <a:gd name="connsiteX4" fmla="*/ 8878 w 1109709"/>
              <a:gd name="connsiteY4" fmla="*/ 582967 h 1121094"/>
              <a:gd name="connsiteX5" fmla="*/ 23674 w 1109709"/>
              <a:gd name="connsiteY5" fmla="*/ 508986 h 1121094"/>
              <a:gd name="connsiteX6" fmla="*/ 0 w 1109709"/>
              <a:gd name="connsiteY6" fmla="*/ 467557 h 1121094"/>
              <a:gd name="connsiteX7" fmla="*/ 41429 w 1109709"/>
              <a:gd name="connsiteY7" fmla="*/ 458679 h 1121094"/>
              <a:gd name="connsiteX8" fmla="*/ 127247 w 1109709"/>
              <a:gd name="connsiteY8" fmla="*/ 491231 h 1121094"/>
              <a:gd name="connsiteX9" fmla="*/ 153880 w 1109709"/>
              <a:gd name="connsiteY9" fmla="*/ 497149 h 1121094"/>
              <a:gd name="connsiteX10" fmla="*/ 189390 w 1109709"/>
              <a:gd name="connsiteY10" fmla="*/ 452761 h 1121094"/>
              <a:gd name="connsiteX11" fmla="*/ 221942 w 1109709"/>
              <a:gd name="connsiteY11" fmla="*/ 488272 h 1121094"/>
              <a:gd name="connsiteX12" fmla="*/ 242656 w 1109709"/>
              <a:gd name="connsiteY12" fmla="*/ 491231 h 1121094"/>
              <a:gd name="connsiteX13" fmla="*/ 248575 w 1109709"/>
              <a:gd name="connsiteY13" fmla="*/ 396536 h 1121094"/>
              <a:gd name="connsiteX14" fmla="*/ 275208 w 1109709"/>
              <a:gd name="connsiteY14" fmla="*/ 352147 h 1121094"/>
              <a:gd name="connsiteX15" fmla="*/ 322555 w 1109709"/>
              <a:gd name="connsiteY15" fmla="*/ 337351 h 1121094"/>
              <a:gd name="connsiteX16" fmla="*/ 414291 w 1109709"/>
              <a:gd name="connsiteY16" fmla="*/ 272248 h 1121094"/>
              <a:gd name="connsiteX17" fmla="*/ 467557 w 1109709"/>
              <a:gd name="connsiteY17" fmla="*/ 189390 h 1121094"/>
              <a:gd name="connsiteX18" fmla="*/ 503068 w 1109709"/>
              <a:gd name="connsiteY18" fmla="*/ 53266 h 1121094"/>
              <a:gd name="connsiteX19" fmla="*/ 562252 w 1109709"/>
              <a:gd name="connsiteY19" fmla="*/ 56225 h 1121094"/>
              <a:gd name="connsiteX20" fmla="*/ 627355 w 1109709"/>
              <a:gd name="connsiteY20" fmla="*/ 53266 h 1121094"/>
              <a:gd name="connsiteX21" fmla="*/ 671744 w 1109709"/>
              <a:gd name="connsiteY21" fmla="*/ 0 h 1121094"/>
              <a:gd name="connsiteX22" fmla="*/ 727969 w 1109709"/>
              <a:gd name="connsiteY22" fmla="*/ 50307 h 1121094"/>
              <a:gd name="connsiteX23" fmla="*/ 807868 w 1109709"/>
              <a:gd name="connsiteY23" fmla="*/ 103573 h 1121094"/>
              <a:gd name="connsiteX24" fmla="*/ 926237 w 1109709"/>
              <a:gd name="connsiteY24" fmla="*/ 127246 h 1121094"/>
              <a:gd name="connsiteX25" fmla="*/ 1062361 w 1109709"/>
              <a:gd name="connsiteY25" fmla="*/ 100613 h 1121094"/>
              <a:gd name="connsiteX26" fmla="*/ 1109709 w 1109709"/>
              <a:gd name="connsiteY26" fmla="*/ 115410 h 1121094"/>
              <a:gd name="connsiteX27" fmla="*/ 1106749 w 1109709"/>
              <a:gd name="connsiteY27" fmla="*/ 168676 h 1121094"/>
              <a:gd name="connsiteX28" fmla="*/ 1071239 w 1109709"/>
              <a:gd name="connsiteY28" fmla="*/ 218982 h 1121094"/>
              <a:gd name="connsiteX29" fmla="*/ 1044606 w 1109709"/>
              <a:gd name="connsiteY29" fmla="*/ 245615 h 1121094"/>
              <a:gd name="connsiteX30" fmla="*/ 1068280 w 1109709"/>
              <a:gd name="connsiteY30" fmla="*/ 281126 h 1121094"/>
              <a:gd name="connsiteX31" fmla="*/ 1094913 w 1109709"/>
              <a:gd name="connsiteY31" fmla="*/ 319596 h 1121094"/>
              <a:gd name="connsiteX32" fmla="*/ 1080116 w 1109709"/>
              <a:gd name="connsiteY32" fmla="*/ 408373 h 1121094"/>
              <a:gd name="connsiteX33" fmla="*/ 1059402 w 1109709"/>
              <a:gd name="connsiteY33" fmla="*/ 547456 h 1121094"/>
              <a:gd name="connsiteX34" fmla="*/ 1038687 w 1109709"/>
              <a:gd name="connsiteY34" fmla="*/ 656947 h 1121094"/>
              <a:gd name="connsiteX35" fmla="*/ 988381 w 1109709"/>
              <a:gd name="connsiteY35" fmla="*/ 648070 h 1121094"/>
              <a:gd name="connsiteX36" fmla="*/ 976544 w 1109709"/>
              <a:gd name="connsiteY36" fmla="*/ 677662 h 1121094"/>
              <a:gd name="connsiteX37" fmla="*/ 979503 w 1109709"/>
              <a:gd name="connsiteY37" fmla="*/ 722050 h 1121094"/>
              <a:gd name="connsiteX38" fmla="*/ 899604 w 1109709"/>
              <a:gd name="connsiteY38" fmla="*/ 727969 h 1121094"/>
              <a:gd name="connsiteX39" fmla="*/ 816746 w 1109709"/>
              <a:gd name="connsiteY39" fmla="*/ 790112 h 1121094"/>
              <a:gd name="connsiteX40" fmla="*/ 707254 w 1109709"/>
              <a:gd name="connsiteY40" fmla="*/ 822664 h 1121094"/>
              <a:gd name="connsiteX41" fmla="*/ 656947 w 1109709"/>
              <a:gd name="connsiteY41" fmla="*/ 837460 h 1121094"/>
              <a:gd name="connsiteX42" fmla="*/ 659907 w 1109709"/>
              <a:gd name="connsiteY42" fmla="*/ 917359 h 1121094"/>
              <a:gd name="connsiteX43" fmla="*/ 687855 w 1109709"/>
              <a:gd name="connsiteY43" fmla="*/ 1015836 h 1121094"/>
              <a:gd name="connsiteX44" fmla="*/ 758917 w 1109709"/>
              <a:gd name="connsiteY44" fmla="*/ 1042016 h 1121094"/>
              <a:gd name="connsiteX45" fmla="*/ 717407 w 1109709"/>
              <a:gd name="connsiteY45" fmla="*/ 1121094 h 1121094"/>
              <a:gd name="connsiteX46" fmla="*/ 671744 w 1109709"/>
              <a:gd name="connsiteY46" fmla="*/ 1109709 h 1121094"/>
              <a:gd name="connsiteX47" fmla="*/ 559293 w 1109709"/>
              <a:gd name="connsiteY47" fmla="*/ 1077157 h 1121094"/>
              <a:gd name="connsiteX48" fmla="*/ 485313 w 1109709"/>
              <a:gd name="connsiteY48" fmla="*/ 1080116 h 1121094"/>
              <a:gd name="connsiteX49" fmla="*/ 390617 w 1109709"/>
              <a:gd name="connsiteY49" fmla="*/ 1029810 h 1121094"/>
              <a:gd name="connsiteX50" fmla="*/ 301841 w 1109709"/>
              <a:gd name="connsiteY50" fmla="*/ 985421 h 1121094"/>
              <a:gd name="connsiteX51" fmla="*/ 221942 w 1109709"/>
              <a:gd name="connsiteY51" fmla="*/ 938074 h 1121094"/>
              <a:gd name="connsiteX52" fmla="*/ 133165 w 1109709"/>
              <a:gd name="connsiteY52" fmla="*/ 929196 h 1121094"/>
              <a:gd name="connsiteX53" fmla="*/ 23674 w 1109709"/>
              <a:gd name="connsiteY53" fmla="*/ 920318 h 1121094"/>
              <a:gd name="connsiteX0" fmla="*/ 23674 w 1109709"/>
              <a:gd name="connsiteY0" fmla="*/ 920318 h 1146494"/>
              <a:gd name="connsiteX1" fmla="*/ 0 w 1109709"/>
              <a:gd name="connsiteY1" fmla="*/ 825623 h 1146494"/>
              <a:gd name="connsiteX2" fmla="*/ 26633 w 1109709"/>
              <a:gd name="connsiteY2" fmla="*/ 748683 h 1146494"/>
              <a:gd name="connsiteX3" fmla="*/ 26633 w 1109709"/>
              <a:gd name="connsiteY3" fmla="*/ 651029 h 1146494"/>
              <a:gd name="connsiteX4" fmla="*/ 8878 w 1109709"/>
              <a:gd name="connsiteY4" fmla="*/ 582967 h 1146494"/>
              <a:gd name="connsiteX5" fmla="*/ 23674 w 1109709"/>
              <a:gd name="connsiteY5" fmla="*/ 508986 h 1146494"/>
              <a:gd name="connsiteX6" fmla="*/ 0 w 1109709"/>
              <a:gd name="connsiteY6" fmla="*/ 467557 h 1146494"/>
              <a:gd name="connsiteX7" fmla="*/ 41429 w 1109709"/>
              <a:gd name="connsiteY7" fmla="*/ 458679 h 1146494"/>
              <a:gd name="connsiteX8" fmla="*/ 127247 w 1109709"/>
              <a:gd name="connsiteY8" fmla="*/ 491231 h 1146494"/>
              <a:gd name="connsiteX9" fmla="*/ 153880 w 1109709"/>
              <a:gd name="connsiteY9" fmla="*/ 497149 h 1146494"/>
              <a:gd name="connsiteX10" fmla="*/ 189390 w 1109709"/>
              <a:gd name="connsiteY10" fmla="*/ 452761 h 1146494"/>
              <a:gd name="connsiteX11" fmla="*/ 221942 w 1109709"/>
              <a:gd name="connsiteY11" fmla="*/ 488272 h 1146494"/>
              <a:gd name="connsiteX12" fmla="*/ 242656 w 1109709"/>
              <a:gd name="connsiteY12" fmla="*/ 491231 h 1146494"/>
              <a:gd name="connsiteX13" fmla="*/ 248575 w 1109709"/>
              <a:gd name="connsiteY13" fmla="*/ 396536 h 1146494"/>
              <a:gd name="connsiteX14" fmla="*/ 275208 w 1109709"/>
              <a:gd name="connsiteY14" fmla="*/ 352147 h 1146494"/>
              <a:gd name="connsiteX15" fmla="*/ 322555 w 1109709"/>
              <a:gd name="connsiteY15" fmla="*/ 337351 h 1146494"/>
              <a:gd name="connsiteX16" fmla="*/ 414291 w 1109709"/>
              <a:gd name="connsiteY16" fmla="*/ 272248 h 1146494"/>
              <a:gd name="connsiteX17" fmla="*/ 467557 w 1109709"/>
              <a:gd name="connsiteY17" fmla="*/ 189390 h 1146494"/>
              <a:gd name="connsiteX18" fmla="*/ 503068 w 1109709"/>
              <a:gd name="connsiteY18" fmla="*/ 53266 h 1146494"/>
              <a:gd name="connsiteX19" fmla="*/ 562252 w 1109709"/>
              <a:gd name="connsiteY19" fmla="*/ 56225 h 1146494"/>
              <a:gd name="connsiteX20" fmla="*/ 627355 w 1109709"/>
              <a:gd name="connsiteY20" fmla="*/ 53266 h 1146494"/>
              <a:gd name="connsiteX21" fmla="*/ 671744 w 1109709"/>
              <a:gd name="connsiteY21" fmla="*/ 0 h 1146494"/>
              <a:gd name="connsiteX22" fmla="*/ 727969 w 1109709"/>
              <a:gd name="connsiteY22" fmla="*/ 50307 h 1146494"/>
              <a:gd name="connsiteX23" fmla="*/ 807868 w 1109709"/>
              <a:gd name="connsiteY23" fmla="*/ 103573 h 1146494"/>
              <a:gd name="connsiteX24" fmla="*/ 926237 w 1109709"/>
              <a:gd name="connsiteY24" fmla="*/ 127246 h 1146494"/>
              <a:gd name="connsiteX25" fmla="*/ 1062361 w 1109709"/>
              <a:gd name="connsiteY25" fmla="*/ 100613 h 1146494"/>
              <a:gd name="connsiteX26" fmla="*/ 1109709 w 1109709"/>
              <a:gd name="connsiteY26" fmla="*/ 115410 h 1146494"/>
              <a:gd name="connsiteX27" fmla="*/ 1106749 w 1109709"/>
              <a:gd name="connsiteY27" fmla="*/ 168676 h 1146494"/>
              <a:gd name="connsiteX28" fmla="*/ 1071239 w 1109709"/>
              <a:gd name="connsiteY28" fmla="*/ 218982 h 1146494"/>
              <a:gd name="connsiteX29" fmla="*/ 1044606 w 1109709"/>
              <a:gd name="connsiteY29" fmla="*/ 245615 h 1146494"/>
              <a:gd name="connsiteX30" fmla="*/ 1068280 w 1109709"/>
              <a:gd name="connsiteY30" fmla="*/ 281126 h 1146494"/>
              <a:gd name="connsiteX31" fmla="*/ 1094913 w 1109709"/>
              <a:gd name="connsiteY31" fmla="*/ 319596 h 1146494"/>
              <a:gd name="connsiteX32" fmla="*/ 1080116 w 1109709"/>
              <a:gd name="connsiteY32" fmla="*/ 408373 h 1146494"/>
              <a:gd name="connsiteX33" fmla="*/ 1059402 w 1109709"/>
              <a:gd name="connsiteY33" fmla="*/ 547456 h 1146494"/>
              <a:gd name="connsiteX34" fmla="*/ 1038687 w 1109709"/>
              <a:gd name="connsiteY34" fmla="*/ 656947 h 1146494"/>
              <a:gd name="connsiteX35" fmla="*/ 988381 w 1109709"/>
              <a:gd name="connsiteY35" fmla="*/ 648070 h 1146494"/>
              <a:gd name="connsiteX36" fmla="*/ 976544 w 1109709"/>
              <a:gd name="connsiteY36" fmla="*/ 677662 h 1146494"/>
              <a:gd name="connsiteX37" fmla="*/ 979503 w 1109709"/>
              <a:gd name="connsiteY37" fmla="*/ 722050 h 1146494"/>
              <a:gd name="connsiteX38" fmla="*/ 899604 w 1109709"/>
              <a:gd name="connsiteY38" fmla="*/ 727969 h 1146494"/>
              <a:gd name="connsiteX39" fmla="*/ 816746 w 1109709"/>
              <a:gd name="connsiteY39" fmla="*/ 790112 h 1146494"/>
              <a:gd name="connsiteX40" fmla="*/ 707254 w 1109709"/>
              <a:gd name="connsiteY40" fmla="*/ 822664 h 1146494"/>
              <a:gd name="connsiteX41" fmla="*/ 656947 w 1109709"/>
              <a:gd name="connsiteY41" fmla="*/ 837460 h 1146494"/>
              <a:gd name="connsiteX42" fmla="*/ 659907 w 1109709"/>
              <a:gd name="connsiteY42" fmla="*/ 917359 h 1146494"/>
              <a:gd name="connsiteX43" fmla="*/ 687855 w 1109709"/>
              <a:gd name="connsiteY43" fmla="*/ 1015836 h 1146494"/>
              <a:gd name="connsiteX44" fmla="*/ 758917 w 1109709"/>
              <a:gd name="connsiteY44" fmla="*/ 1042016 h 1146494"/>
              <a:gd name="connsiteX45" fmla="*/ 700474 w 1109709"/>
              <a:gd name="connsiteY45" fmla="*/ 1146494 h 1146494"/>
              <a:gd name="connsiteX46" fmla="*/ 671744 w 1109709"/>
              <a:gd name="connsiteY46" fmla="*/ 1109709 h 1146494"/>
              <a:gd name="connsiteX47" fmla="*/ 559293 w 1109709"/>
              <a:gd name="connsiteY47" fmla="*/ 1077157 h 1146494"/>
              <a:gd name="connsiteX48" fmla="*/ 485313 w 1109709"/>
              <a:gd name="connsiteY48" fmla="*/ 1080116 h 1146494"/>
              <a:gd name="connsiteX49" fmla="*/ 390617 w 1109709"/>
              <a:gd name="connsiteY49" fmla="*/ 1029810 h 1146494"/>
              <a:gd name="connsiteX50" fmla="*/ 301841 w 1109709"/>
              <a:gd name="connsiteY50" fmla="*/ 985421 h 1146494"/>
              <a:gd name="connsiteX51" fmla="*/ 221942 w 1109709"/>
              <a:gd name="connsiteY51" fmla="*/ 938074 h 1146494"/>
              <a:gd name="connsiteX52" fmla="*/ 133165 w 1109709"/>
              <a:gd name="connsiteY52" fmla="*/ 929196 h 1146494"/>
              <a:gd name="connsiteX53" fmla="*/ 23674 w 1109709"/>
              <a:gd name="connsiteY53" fmla="*/ 920318 h 1146494"/>
              <a:gd name="connsiteX0" fmla="*/ 10974 w 1109709"/>
              <a:gd name="connsiteY0" fmla="*/ 928784 h 1146494"/>
              <a:gd name="connsiteX1" fmla="*/ 0 w 1109709"/>
              <a:gd name="connsiteY1" fmla="*/ 825623 h 1146494"/>
              <a:gd name="connsiteX2" fmla="*/ 26633 w 1109709"/>
              <a:gd name="connsiteY2" fmla="*/ 748683 h 1146494"/>
              <a:gd name="connsiteX3" fmla="*/ 26633 w 1109709"/>
              <a:gd name="connsiteY3" fmla="*/ 651029 h 1146494"/>
              <a:gd name="connsiteX4" fmla="*/ 8878 w 1109709"/>
              <a:gd name="connsiteY4" fmla="*/ 582967 h 1146494"/>
              <a:gd name="connsiteX5" fmla="*/ 23674 w 1109709"/>
              <a:gd name="connsiteY5" fmla="*/ 508986 h 1146494"/>
              <a:gd name="connsiteX6" fmla="*/ 0 w 1109709"/>
              <a:gd name="connsiteY6" fmla="*/ 467557 h 1146494"/>
              <a:gd name="connsiteX7" fmla="*/ 41429 w 1109709"/>
              <a:gd name="connsiteY7" fmla="*/ 458679 h 1146494"/>
              <a:gd name="connsiteX8" fmla="*/ 127247 w 1109709"/>
              <a:gd name="connsiteY8" fmla="*/ 491231 h 1146494"/>
              <a:gd name="connsiteX9" fmla="*/ 153880 w 1109709"/>
              <a:gd name="connsiteY9" fmla="*/ 497149 h 1146494"/>
              <a:gd name="connsiteX10" fmla="*/ 189390 w 1109709"/>
              <a:gd name="connsiteY10" fmla="*/ 452761 h 1146494"/>
              <a:gd name="connsiteX11" fmla="*/ 221942 w 1109709"/>
              <a:gd name="connsiteY11" fmla="*/ 488272 h 1146494"/>
              <a:gd name="connsiteX12" fmla="*/ 242656 w 1109709"/>
              <a:gd name="connsiteY12" fmla="*/ 491231 h 1146494"/>
              <a:gd name="connsiteX13" fmla="*/ 248575 w 1109709"/>
              <a:gd name="connsiteY13" fmla="*/ 396536 h 1146494"/>
              <a:gd name="connsiteX14" fmla="*/ 275208 w 1109709"/>
              <a:gd name="connsiteY14" fmla="*/ 352147 h 1146494"/>
              <a:gd name="connsiteX15" fmla="*/ 322555 w 1109709"/>
              <a:gd name="connsiteY15" fmla="*/ 337351 h 1146494"/>
              <a:gd name="connsiteX16" fmla="*/ 414291 w 1109709"/>
              <a:gd name="connsiteY16" fmla="*/ 272248 h 1146494"/>
              <a:gd name="connsiteX17" fmla="*/ 467557 w 1109709"/>
              <a:gd name="connsiteY17" fmla="*/ 189390 h 1146494"/>
              <a:gd name="connsiteX18" fmla="*/ 503068 w 1109709"/>
              <a:gd name="connsiteY18" fmla="*/ 53266 h 1146494"/>
              <a:gd name="connsiteX19" fmla="*/ 562252 w 1109709"/>
              <a:gd name="connsiteY19" fmla="*/ 56225 h 1146494"/>
              <a:gd name="connsiteX20" fmla="*/ 627355 w 1109709"/>
              <a:gd name="connsiteY20" fmla="*/ 53266 h 1146494"/>
              <a:gd name="connsiteX21" fmla="*/ 671744 w 1109709"/>
              <a:gd name="connsiteY21" fmla="*/ 0 h 1146494"/>
              <a:gd name="connsiteX22" fmla="*/ 727969 w 1109709"/>
              <a:gd name="connsiteY22" fmla="*/ 50307 h 1146494"/>
              <a:gd name="connsiteX23" fmla="*/ 807868 w 1109709"/>
              <a:gd name="connsiteY23" fmla="*/ 103573 h 1146494"/>
              <a:gd name="connsiteX24" fmla="*/ 926237 w 1109709"/>
              <a:gd name="connsiteY24" fmla="*/ 127246 h 1146494"/>
              <a:gd name="connsiteX25" fmla="*/ 1062361 w 1109709"/>
              <a:gd name="connsiteY25" fmla="*/ 100613 h 1146494"/>
              <a:gd name="connsiteX26" fmla="*/ 1109709 w 1109709"/>
              <a:gd name="connsiteY26" fmla="*/ 115410 h 1146494"/>
              <a:gd name="connsiteX27" fmla="*/ 1106749 w 1109709"/>
              <a:gd name="connsiteY27" fmla="*/ 168676 h 1146494"/>
              <a:gd name="connsiteX28" fmla="*/ 1071239 w 1109709"/>
              <a:gd name="connsiteY28" fmla="*/ 218982 h 1146494"/>
              <a:gd name="connsiteX29" fmla="*/ 1044606 w 1109709"/>
              <a:gd name="connsiteY29" fmla="*/ 245615 h 1146494"/>
              <a:gd name="connsiteX30" fmla="*/ 1068280 w 1109709"/>
              <a:gd name="connsiteY30" fmla="*/ 281126 h 1146494"/>
              <a:gd name="connsiteX31" fmla="*/ 1094913 w 1109709"/>
              <a:gd name="connsiteY31" fmla="*/ 319596 h 1146494"/>
              <a:gd name="connsiteX32" fmla="*/ 1080116 w 1109709"/>
              <a:gd name="connsiteY32" fmla="*/ 408373 h 1146494"/>
              <a:gd name="connsiteX33" fmla="*/ 1059402 w 1109709"/>
              <a:gd name="connsiteY33" fmla="*/ 547456 h 1146494"/>
              <a:gd name="connsiteX34" fmla="*/ 1038687 w 1109709"/>
              <a:gd name="connsiteY34" fmla="*/ 656947 h 1146494"/>
              <a:gd name="connsiteX35" fmla="*/ 988381 w 1109709"/>
              <a:gd name="connsiteY35" fmla="*/ 648070 h 1146494"/>
              <a:gd name="connsiteX36" fmla="*/ 976544 w 1109709"/>
              <a:gd name="connsiteY36" fmla="*/ 677662 h 1146494"/>
              <a:gd name="connsiteX37" fmla="*/ 979503 w 1109709"/>
              <a:gd name="connsiteY37" fmla="*/ 722050 h 1146494"/>
              <a:gd name="connsiteX38" fmla="*/ 899604 w 1109709"/>
              <a:gd name="connsiteY38" fmla="*/ 727969 h 1146494"/>
              <a:gd name="connsiteX39" fmla="*/ 816746 w 1109709"/>
              <a:gd name="connsiteY39" fmla="*/ 790112 h 1146494"/>
              <a:gd name="connsiteX40" fmla="*/ 707254 w 1109709"/>
              <a:gd name="connsiteY40" fmla="*/ 822664 h 1146494"/>
              <a:gd name="connsiteX41" fmla="*/ 656947 w 1109709"/>
              <a:gd name="connsiteY41" fmla="*/ 837460 h 1146494"/>
              <a:gd name="connsiteX42" fmla="*/ 659907 w 1109709"/>
              <a:gd name="connsiteY42" fmla="*/ 917359 h 1146494"/>
              <a:gd name="connsiteX43" fmla="*/ 687855 w 1109709"/>
              <a:gd name="connsiteY43" fmla="*/ 1015836 h 1146494"/>
              <a:gd name="connsiteX44" fmla="*/ 758917 w 1109709"/>
              <a:gd name="connsiteY44" fmla="*/ 1042016 h 1146494"/>
              <a:gd name="connsiteX45" fmla="*/ 700474 w 1109709"/>
              <a:gd name="connsiteY45" fmla="*/ 1146494 h 1146494"/>
              <a:gd name="connsiteX46" fmla="*/ 671744 w 1109709"/>
              <a:gd name="connsiteY46" fmla="*/ 1109709 h 1146494"/>
              <a:gd name="connsiteX47" fmla="*/ 559293 w 1109709"/>
              <a:gd name="connsiteY47" fmla="*/ 1077157 h 1146494"/>
              <a:gd name="connsiteX48" fmla="*/ 485313 w 1109709"/>
              <a:gd name="connsiteY48" fmla="*/ 1080116 h 1146494"/>
              <a:gd name="connsiteX49" fmla="*/ 390617 w 1109709"/>
              <a:gd name="connsiteY49" fmla="*/ 1029810 h 1146494"/>
              <a:gd name="connsiteX50" fmla="*/ 301841 w 1109709"/>
              <a:gd name="connsiteY50" fmla="*/ 985421 h 1146494"/>
              <a:gd name="connsiteX51" fmla="*/ 221942 w 1109709"/>
              <a:gd name="connsiteY51" fmla="*/ 938074 h 1146494"/>
              <a:gd name="connsiteX52" fmla="*/ 133165 w 1109709"/>
              <a:gd name="connsiteY52" fmla="*/ 929196 h 1146494"/>
              <a:gd name="connsiteX53" fmla="*/ 10974 w 1109709"/>
              <a:gd name="connsiteY53" fmla="*/ 928784 h 1146494"/>
              <a:gd name="connsiteX0" fmla="*/ 10974 w 1109709"/>
              <a:gd name="connsiteY0" fmla="*/ 928784 h 1146494"/>
              <a:gd name="connsiteX1" fmla="*/ 0 w 1109709"/>
              <a:gd name="connsiteY1" fmla="*/ 825623 h 1146494"/>
              <a:gd name="connsiteX2" fmla="*/ 26633 w 1109709"/>
              <a:gd name="connsiteY2" fmla="*/ 748683 h 1146494"/>
              <a:gd name="connsiteX3" fmla="*/ 26633 w 1109709"/>
              <a:gd name="connsiteY3" fmla="*/ 651029 h 1146494"/>
              <a:gd name="connsiteX4" fmla="*/ 8878 w 1109709"/>
              <a:gd name="connsiteY4" fmla="*/ 582967 h 1146494"/>
              <a:gd name="connsiteX5" fmla="*/ 23674 w 1109709"/>
              <a:gd name="connsiteY5" fmla="*/ 508986 h 1146494"/>
              <a:gd name="connsiteX6" fmla="*/ 0 w 1109709"/>
              <a:gd name="connsiteY6" fmla="*/ 467557 h 1146494"/>
              <a:gd name="connsiteX7" fmla="*/ 41429 w 1109709"/>
              <a:gd name="connsiteY7" fmla="*/ 458679 h 1146494"/>
              <a:gd name="connsiteX8" fmla="*/ 127247 w 1109709"/>
              <a:gd name="connsiteY8" fmla="*/ 491231 h 1146494"/>
              <a:gd name="connsiteX9" fmla="*/ 153880 w 1109709"/>
              <a:gd name="connsiteY9" fmla="*/ 497149 h 1146494"/>
              <a:gd name="connsiteX10" fmla="*/ 189390 w 1109709"/>
              <a:gd name="connsiteY10" fmla="*/ 452761 h 1146494"/>
              <a:gd name="connsiteX11" fmla="*/ 221942 w 1109709"/>
              <a:gd name="connsiteY11" fmla="*/ 488272 h 1146494"/>
              <a:gd name="connsiteX12" fmla="*/ 242656 w 1109709"/>
              <a:gd name="connsiteY12" fmla="*/ 491231 h 1146494"/>
              <a:gd name="connsiteX13" fmla="*/ 248575 w 1109709"/>
              <a:gd name="connsiteY13" fmla="*/ 396536 h 1146494"/>
              <a:gd name="connsiteX14" fmla="*/ 275208 w 1109709"/>
              <a:gd name="connsiteY14" fmla="*/ 352147 h 1146494"/>
              <a:gd name="connsiteX15" fmla="*/ 322555 w 1109709"/>
              <a:gd name="connsiteY15" fmla="*/ 337351 h 1146494"/>
              <a:gd name="connsiteX16" fmla="*/ 414291 w 1109709"/>
              <a:gd name="connsiteY16" fmla="*/ 272248 h 1146494"/>
              <a:gd name="connsiteX17" fmla="*/ 467557 w 1109709"/>
              <a:gd name="connsiteY17" fmla="*/ 189390 h 1146494"/>
              <a:gd name="connsiteX18" fmla="*/ 503068 w 1109709"/>
              <a:gd name="connsiteY18" fmla="*/ 53266 h 1146494"/>
              <a:gd name="connsiteX19" fmla="*/ 562252 w 1109709"/>
              <a:gd name="connsiteY19" fmla="*/ 56225 h 1146494"/>
              <a:gd name="connsiteX20" fmla="*/ 627355 w 1109709"/>
              <a:gd name="connsiteY20" fmla="*/ 53266 h 1146494"/>
              <a:gd name="connsiteX21" fmla="*/ 671744 w 1109709"/>
              <a:gd name="connsiteY21" fmla="*/ 0 h 1146494"/>
              <a:gd name="connsiteX22" fmla="*/ 727969 w 1109709"/>
              <a:gd name="connsiteY22" fmla="*/ 50307 h 1146494"/>
              <a:gd name="connsiteX23" fmla="*/ 807868 w 1109709"/>
              <a:gd name="connsiteY23" fmla="*/ 103573 h 1146494"/>
              <a:gd name="connsiteX24" fmla="*/ 926237 w 1109709"/>
              <a:gd name="connsiteY24" fmla="*/ 127246 h 1146494"/>
              <a:gd name="connsiteX25" fmla="*/ 1062361 w 1109709"/>
              <a:gd name="connsiteY25" fmla="*/ 100613 h 1146494"/>
              <a:gd name="connsiteX26" fmla="*/ 1109709 w 1109709"/>
              <a:gd name="connsiteY26" fmla="*/ 115410 h 1146494"/>
              <a:gd name="connsiteX27" fmla="*/ 1106749 w 1109709"/>
              <a:gd name="connsiteY27" fmla="*/ 168676 h 1146494"/>
              <a:gd name="connsiteX28" fmla="*/ 1071239 w 1109709"/>
              <a:gd name="connsiteY28" fmla="*/ 218982 h 1146494"/>
              <a:gd name="connsiteX29" fmla="*/ 1044606 w 1109709"/>
              <a:gd name="connsiteY29" fmla="*/ 245615 h 1146494"/>
              <a:gd name="connsiteX30" fmla="*/ 1068280 w 1109709"/>
              <a:gd name="connsiteY30" fmla="*/ 281126 h 1146494"/>
              <a:gd name="connsiteX31" fmla="*/ 1094913 w 1109709"/>
              <a:gd name="connsiteY31" fmla="*/ 319596 h 1146494"/>
              <a:gd name="connsiteX32" fmla="*/ 1080116 w 1109709"/>
              <a:gd name="connsiteY32" fmla="*/ 408373 h 1146494"/>
              <a:gd name="connsiteX33" fmla="*/ 1059402 w 1109709"/>
              <a:gd name="connsiteY33" fmla="*/ 547456 h 1146494"/>
              <a:gd name="connsiteX34" fmla="*/ 1038687 w 1109709"/>
              <a:gd name="connsiteY34" fmla="*/ 656947 h 1146494"/>
              <a:gd name="connsiteX35" fmla="*/ 988381 w 1109709"/>
              <a:gd name="connsiteY35" fmla="*/ 648070 h 1146494"/>
              <a:gd name="connsiteX36" fmla="*/ 976544 w 1109709"/>
              <a:gd name="connsiteY36" fmla="*/ 677662 h 1146494"/>
              <a:gd name="connsiteX37" fmla="*/ 979503 w 1109709"/>
              <a:gd name="connsiteY37" fmla="*/ 722050 h 1146494"/>
              <a:gd name="connsiteX38" fmla="*/ 899604 w 1109709"/>
              <a:gd name="connsiteY38" fmla="*/ 727969 h 1146494"/>
              <a:gd name="connsiteX39" fmla="*/ 816746 w 1109709"/>
              <a:gd name="connsiteY39" fmla="*/ 790112 h 1146494"/>
              <a:gd name="connsiteX40" fmla="*/ 707254 w 1109709"/>
              <a:gd name="connsiteY40" fmla="*/ 822664 h 1146494"/>
              <a:gd name="connsiteX41" fmla="*/ 656947 w 1109709"/>
              <a:gd name="connsiteY41" fmla="*/ 837460 h 1146494"/>
              <a:gd name="connsiteX42" fmla="*/ 676840 w 1109709"/>
              <a:gd name="connsiteY42" fmla="*/ 917359 h 1146494"/>
              <a:gd name="connsiteX43" fmla="*/ 687855 w 1109709"/>
              <a:gd name="connsiteY43" fmla="*/ 1015836 h 1146494"/>
              <a:gd name="connsiteX44" fmla="*/ 758917 w 1109709"/>
              <a:gd name="connsiteY44" fmla="*/ 1042016 h 1146494"/>
              <a:gd name="connsiteX45" fmla="*/ 700474 w 1109709"/>
              <a:gd name="connsiteY45" fmla="*/ 1146494 h 1146494"/>
              <a:gd name="connsiteX46" fmla="*/ 671744 w 1109709"/>
              <a:gd name="connsiteY46" fmla="*/ 1109709 h 1146494"/>
              <a:gd name="connsiteX47" fmla="*/ 559293 w 1109709"/>
              <a:gd name="connsiteY47" fmla="*/ 1077157 h 1146494"/>
              <a:gd name="connsiteX48" fmla="*/ 485313 w 1109709"/>
              <a:gd name="connsiteY48" fmla="*/ 1080116 h 1146494"/>
              <a:gd name="connsiteX49" fmla="*/ 390617 w 1109709"/>
              <a:gd name="connsiteY49" fmla="*/ 1029810 h 1146494"/>
              <a:gd name="connsiteX50" fmla="*/ 301841 w 1109709"/>
              <a:gd name="connsiteY50" fmla="*/ 985421 h 1146494"/>
              <a:gd name="connsiteX51" fmla="*/ 221942 w 1109709"/>
              <a:gd name="connsiteY51" fmla="*/ 938074 h 1146494"/>
              <a:gd name="connsiteX52" fmla="*/ 133165 w 1109709"/>
              <a:gd name="connsiteY52" fmla="*/ 929196 h 1146494"/>
              <a:gd name="connsiteX53" fmla="*/ 10974 w 1109709"/>
              <a:gd name="connsiteY53" fmla="*/ 928784 h 1146494"/>
              <a:gd name="connsiteX0" fmla="*/ 10974 w 1109709"/>
              <a:gd name="connsiteY0" fmla="*/ 928784 h 1146494"/>
              <a:gd name="connsiteX1" fmla="*/ 0 w 1109709"/>
              <a:gd name="connsiteY1" fmla="*/ 825623 h 1146494"/>
              <a:gd name="connsiteX2" fmla="*/ 26633 w 1109709"/>
              <a:gd name="connsiteY2" fmla="*/ 748683 h 1146494"/>
              <a:gd name="connsiteX3" fmla="*/ 26633 w 1109709"/>
              <a:gd name="connsiteY3" fmla="*/ 651029 h 1146494"/>
              <a:gd name="connsiteX4" fmla="*/ 8878 w 1109709"/>
              <a:gd name="connsiteY4" fmla="*/ 582967 h 1146494"/>
              <a:gd name="connsiteX5" fmla="*/ 23674 w 1109709"/>
              <a:gd name="connsiteY5" fmla="*/ 508986 h 1146494"/>
              <a:gd name="connsiteX6" fmla="*/ 0 w 1109709"/>
              <a:gd name="connsiteY6" fmla="*/ 467557 h 1146494"/>
              <a:gd name="connsiteX7" fmla="*/ 41429 w 1109709"/>
              <a:gd name="connsiteY7" fmla="*/ 458679 h 1146494"/>
              <a:gd name="connsiteX8" fmla="*/ 127247 w 1109709"/>
              <a:gd name="connsiteY8" fmla="*/ 491231 h 1146494"/>
              <a:gd name="connsiteX9" fmla="*/ 153880 w 1109709"/>
              <a:gd name="connsiteY9" fmla="*/ 497149 h 1146494"/>
              <a:gd name="connsiteX10" fmla="*/ 189390 w 1109709"/>
              <a:gd name="connsiteY10" fmla="*/ 452761 h 1146494"/>
              <a:gd name="connsiteX11" fmla="*/ 221942 w 1109709"/>
              <a:gd name="connsiteY11" fmla="*/ 488272 h 1146494"/>
              <a:gd name="connsiteX12" fmla="*/ 242656 w 1109709"/>
              <a:gd name="connsiteY12" fmla="*/ 491231 h 1146494"/>
              <a:gd name="connsiteX13" fmla="*/ 248575 w 1109709"/>
              <a:gd name="connsiteY13" fmla="*/ 396536 h 1146494"/>
              <a:gd name="connsiteX14" fmla="*/ 275208 w 1109709"/>
              <a:gd name="connsiteY14" fmla="*/ 352147 h 1146494"/>
              <a:gd name="connsiteX15" fmla="*/ 322555 w 1109709"/>
              <a:gd name="connsiteY15" fmla="*/ 337351 h 1146494"/>
              <a:gd name="connsiteX16" fmla="*/ 414291 w 1109709"/>
              <a:gd name="connsiteY16" fmla="*/ 272248 h 1146494"/>
              <a:gd name="connsiteX17" fmla="*/ 467557 w 1109709"/>
              <a:gd name="connsiteY17" fmla="*/ 189390 h 1146494"/>
              <a:gd name="connsiteX18" fmla="*/ 503068 w 1109709"/>
              <a:gd name="connsiteY18" fmla="*/ 53266 h 1146494"/>
              <a:gd name="connsiteX19" fmla="*/ 562252 w 1109709"/>
              <a:gd name="connsiteY19" fmla="*/ 56225 h 1146494"/>
              <a:gd name="connsiteX20" fmla="*/ 627355 w 1109709"/>
              <a:gd name="connsiteY20" fmla="*/ 53266 h 1146494"/>
              <a:gd name="connsiteX21" fmla="*/ 671744 w 1109709"/>
              <a:gd name="connsiteY21" fmla="*/ 0 h 1146494"/>
              <a:gd name="connsiteX22" fmla="*/ 727969 w 1109709"/>
              <a:gd name="connsiteY22" fmla="*/ 50307 h 1146494"/>
              <a:gd name="connsiteX23" fmla="*/ 807868 w 1109709"/>
              <a:gd name="connsiteY23" fmla="*/ 103573 h 1146494"/>
              <a:gd name="connsiteX24" fmla="*/ 926237 w 1109709"/>
              <a:gd name="connsiteY24" fmla="*/ 127246 h 1146494"/>
              <a:gd name="connsiteX25" fmla="*/ 1062361 w 1109709"/>
              <a:gd name="connsiteY25" fmla="*/ 100613 h 1146494"/>
              <a:gd name="connsiteX26" fmla="*/ 1109709 w 1109709"/>
              <a:gd name="connsiteY26" fmla="*/ 115410 h 1146494"/>
              <a:gd name="connsiteX27" fmla="*/ 1106749 w 1109709"/>
              <a:gd name="connsiteY27" fmla="*/ 168676 h 1146494"/>
              <a:gd name="connsiteX28" fmla="*/ 1071239 w 1109709"/>
              <a:gd name="connsiteY28" fmla="*/ 218982 h 1146494"/>
              <a:gd name="connsiteX29" fmla="*/ 1044606 w 1109709"/>
              <a:gd name="connsiteY29" fmla="*/ 245615 h 1146494"/>
              <a:gd name="connsiteX30" fmla="*/ 1068280 w 1109709"/>
              <a:gd name="connsiteY30" fmla="*/ 281126 h 1146494"/>
              <a:gd name="connsiteX31" fmla="*/ 1094913 w 1109709"/>
              <a:gd name="connsiteY31" fmla="*/ 319596 h 1146494"/>
              <a:gd name="connsiteX32" fmla="*/ 1080116 w 1109709"/>
              <a:gd name="connsiteY32" fmla="*/ 408373 h 1146494"/>
              <a:gd name="connsiteX33" fmla="*/ 1059402 w 1109709"/>
              <a:gd name="connsiteY33" fmla="*/ 547456 h 1146494"/>
              <a:gd name="connsiteX34" fmla="*/ 1038687 w 1109709"/>
              <a:gd name="connsiteY34" fmla="*/ 656947 h 1146494"/>
              <a:gd name="connsiteX35" fmla="*/ 988381 w 1109709"/>
              <a:gd name="connsiteY35" fmla="*/ 648070 h 1146494"/>
              <a:gd name="connsiteX36" fmla="*/ 1006177 w 1109709"/>
              <a:gd name="connsiteY36" fmla="*/ 690362 h 1146494"/>
              <a:gd name="connsiteX37" fmla="*/ 979503 w 1109709"/>
              <a:gd name="connsiteY37" fmla="*/ 722050 h 1146494"/>
              <a:gd name="connsiteX38" fmla="*/ 899604 w 1109709"/>
              <a:gd name="connsiteY38" fmla="*/ 727969 h 1146494"/>
              <a:gd name="connsiteX39" fmla="*/ 816746 w 1109709"/>
              <a:gd name="connsiteY39" fmla="*/ 790112 h 1146494"/>
              <a:gd name="connsiteX40" fmla="*/ 707254 w 1109709"/>
              <a:gd name="connsiteY40" fmla="*/ 822664 h 1146494"/>
              <a:gd name="connsiteX41" fmla="*/ 656947 w 1109709"/>
              <a:gd name="connsiteY41" fmla="*/ 837460 h 1146494"/>
              <a:gd name="connsiteX42" fmla="*/ 676840 w 1109709"/>
              <a:gd name="connsiteY42" fmla="*/ 917359 h 1146494"/>
              <a:gd name="connsiteX43" fmla="*/ 687855 w 1109709"/>
              <a:gd name="connsiteY43" fmla="*/ 1015836 h 1146494"/>
              <a:gd name="connsiteX44" fmla="*/ 758917 w 1109709"/>
              <a:gd name="connsiteY44" fmla="*/ 1042016 h 1146494"/>
              <a:gd name="connsiteX45" fmla="*/ 700474 w 1109709"/>
              <a:gd name="connsiteY45" fmla="*/ 1146494 h 1146494"/>
              <a:gd name="connsiteX46" fmla="*/ 671744 w 1109709"/>
              <a:gd name="connsiteY46" fmla="*/ 1109709 h 1146494"/>
              <a:gd name="connsiteX47" fmla="*/ 559293 w 1109709"/>
              <a:gd name="connsiteY47" fmla="*/ 1077157 h 1146494"/>
              <a:gd name="connsiteX48" fmla="*/ 485313 w 1109709"/>
              <a:gd name="connsiteY48" fmla="*/ 1080116 h 1146494"/>
              <a:gd name="connsiteX49" fmla="*/ 390617 w 1109709"/>
              <a:gd name="connsiteY49" fmla="*/ 1029810 h 1146494"/>
              <a:gd name="connsiteX50" fmla="*/ 301841 w 1109709"/>
              <a:gd name="connsiteY50" fmla="*/ 985421 h 1146494"/>
              <a:gd name="connsiteX51" fmla="*/ 221942 w 1109709"/>
              <a:gd name="connsiteY51" fmla="*/ 938074 h 1146494"/>
              <a:gd name="connsiteX52" fmla="*/ 133165 w 1109709"/>
              <a:gd name="connsiteY52" fmla="*/ 929196 h 1146494"/>
              <a:gd name="connsiteX53" fmla="*/ 10974 w 1109709"/>
              <a:gd name="connsiteY53" fmla="*/ 928784 h 11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09709" h="1146494">
                <a:moveTo>
                  <a:pt x="10974" y="928784"/>
                </a:moveTo>
                <a:lnTo>
                  <a:pt x="0" y="825623"/>
                </a:lnTo>
                <a:lnTo>
                  <a:pt x="26633" y="748683"/>
                </a:lnTo>
                <a:lnTo>
                  <a:pt x="26633" y="651029"/>
                </a:lnTo>
                <a:lnTo>
                  <a:pt x="8878" y="582967"/>
                </a:lnTo>
                <a:lnTo>
                  <a:pt x="23674" y="508986"/>
                </a:lnTo>
                <a:lnTo>
                  <a:pt x="0" y="467557"/>
                </a:lnTo>
                <a:lnTo>
                  <a:pt x="41429" y="458679"/>
                </a:lnTo>
                <a:lnTo>
                  <a:pt x="127247" y="491231"/>
                </a:lnTo>
                <a:lnTo>
                  <a:pt x="153880" y="497149"/>
                </a:lnTo>
                <a:lnTo>
                  <a:pt x="189390" y="452761"/>
                </a:lnTo>
                <a:lnTo>
                  <a:pt x="221942" y="488272"/>
                </a:lnTo>
                <a:lnTo>
                  <a:pt x="242656" y="491231"/>
                </a:lnTo>
                <a:lnTo>
                  <a:pt x="248575" y="396536"/>
                </a:lnTo>
                <a:lnTo>
                  <a:pt x="275208" y="352147"/>
                </a:lnTo>
                <a:lnTo>
                  <a:pt x="322555" y="337351"/>
                </a:lnTo>
                <a:lnTo>
                  <a:pt x="414291" y="272248"/>
                </a:lnTo>
                <a:lnTo>
                  <a:pt x="467557" y="189390"/>
                </a:lnTo>
                <a:lnTo>
                  <a:pt x="503068" y="53266"/>
                </a:lnTo>
                <a:lnTo>
                  <a:pt x="562252" y="56225"/>
                </a:lnTo>
                <a:lnTo>
                  <a:pt x="627355" y="53266"/>
                </a:lnTo>
                <a:lnTo>
                  <a:pt x="671744" y="0"/>
                </a:lnTo>
                <a:lnTo>
                  <a:pt x="727969" y="50307"/>
                </a:lnTo>
                <a:lnTo>
                  <a:pt x="807868" y="103573"/>
                </a:lnTo>
                <a:lnTo>
                  <a:pt x="926237" y="127246"/>
                </a:lnTo>
                <a:lnTo>
                  <a:pt x="1062361" y="100613"/>
                </a:lnTo>
                <a:lnTo>
                  <a:pt x="1109709" y="115410"/>
                </a:lnTo>
                <a:lnTo>
                  <a:pt x="1106749" y="168676"/>
                </a:lnTo>
                <a:lnTo>
                  <a:pt x="1071239" y="218982"/>
                </a:lnTo>
                <a:lnTo>
                  <a:pt x="1044606" y="245615"/>
                </a:lnTo>
                <a:lnTo>
                  <a:pt x="1068280" y="281126"/>
                </a:lnTo>
                <a:lnTo>
                  <a:pt x="1094913" y="319596"/>
                </a:lnTo>
                <a:lnTo>
                  <a:pt x="1080116" y="408373"/>
                </a:lnTo>
                <a:lnTo>
                  <a:pt x="1059402" y="547456"/>
                </a:lnTo>
                <a:lnTo>
                  <a:pt x="1038687" y="656947"/>
                </a:lnTo>
                <a:lnTo>
                  <a:pt x="988381" y="648070"/>
                </a:lnTo>
                <a:lnTo>
                  <a:pt x="1006177" y="690362"/>
                </a:lnTo>
                <a:lnTo>
                  <a:pt x="979503" y="722050"/>
                </a:lnTo>
                <a:lnTo>
                  <a:pt x="899604" y="727969"/>
                </a:lnTo>
                <a:lnTo>
                  <a:pt x="816746" y="790112"/>
                </a:lnTo>
                <a:lnTo>
                  <a:pt x="707254" y="822664"/>
                </a:lnTo>
                <a:lnTo>
                  <a:pt x="656947" y="837460"/>
                </a:lnTo>
                <a:lnTo>
                  <a:pt x="676840" y="917359"/>
                </a:lnTo>
                <a:lnTo>
                  <a:pt x="687855" y="1015836"/>
                </a:lnTo>
                <a:lnTo>
                  <a:pt x="758917" y="1042016"/>
                </a:lnTo>
                <a:cubicBezTo>
                  <a:pt x="759191" y="1065553"/>
                  <a:pt x="700200" y="1122957"/>
                  <a:pt x="700474" y="1146494"/>
                </a:cubicBezTo>
                <a:lnTo>
                  <a:pt x="671744" y="1109709"/>
                </a:lnTo>
                <a:lnTo>
                  <a:pt x="559293" y="1077157"/>
                </a:lnTo>
                <a:lnTo>
                  <a:pt x="485313" y="1080116"/>
                </a:lnTo>
                <a:lnTo>
                  <a:pt x="390617" y="1029810"/>
                </a:lnTo>
                <a:lnTo>
                  <a:pt x="301841" y="985421"/>
                </a:lnTo>
                <a:lnTo>
                  <a:pt x="221942" y="938074"/>
                </a:lnTo>
                <a:lnTo>
                  <a:pt x="133165" y="929196"/>
                </a:lnTo>
                <a:lnTo>
                  <a:pt x="10974" y="928784"/>
                </a:lnTo>
                <a:close/>
              </a:path>
            </a:pathLst>
          </a:custGeom>
          <a:solidFill>
            <a:schemeClr val="accent4">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Ellipse 99">
            <a:extLst>
              <a:ext uri="{FF2B5EF4-FFF2-40B4-BE49-F238E27FC236}">
                <a16:creationId xmlns:a16="http://schemas.microsoft.com/office/drawing/2014/main" id="{0644AAD8-BB1E-42F3-822E-0B119C346095}"/>
              </a:ext>
            </a:extLst>
          </p:cNvPr>
          <p:cNvSpPr/>
          <p:nvPr/>
        </p:nvSpPr>
        <p:spPr>
          <a:xfrm>
            <a:off x="2833642" y="122542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ZoneTexte 48">
            <a:extLst>
              <a:ext uri="{FF2B5EF4-FFF2-40B4-BE49-F238E27FC236}">
                <a16:creationId xmlns:a16="http://schemas.microsoft.com/office/drawing/2014/main" id="{63335368-596B-4B8E-A1DB-1289C5496AB0}"/>
              </a:ext>
            </a:extLst>
          </p:cNvPr>
          <p:cNvSpPr txBox="1"/>
          <p:nvPr/>
        </p:nvSpPr>
        <p:spPr>
          <a:xfrm>
            <a:off x="2593941" y="974309"/>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Venise</a:t>
            </a:r>
          </a:p>
        </p:txBody>
      </p:sp>
      <p:sp>
        <p:nvSpPr>
          <p:cNvPr id="104" name="ZoneTexte 103">
            <a:extLst>
              <a:ext uri="{FF2B5EF4-FFF2-40B4-BE49-F238E27FC236}">
                <a16:creationId xmlns:a16="http://schemas.microsoft.com/office/drawing/2014/main" id="{A9FA2D2F-C4CD-418F-927C-DEA4F3CEFFD5}"/>
              </a:ext>
            </a:extLst>
          </p:cNvPr>
          <p:cNvSpPr txBox="1"/>
          <p:nvPr/>
        </p:nvSpPr>
        <p:spPr>
          <a:xfrm>
            <a:off x="2833642" y="3293919"/>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Rome</a:t>
            </a:r>
          </a:p>
        </p:txBody>
      </p:sp>
      <p:sp>
        <p:nvSpPr>
          <p:cNvPr id="110" name="ZoneTexte 109">
            <a:extLst>
              <a:ext uri="{FF2B5EF4-FFF2-40B4-BE49-F238E27FC236}">
                <a16:creationId xmlns:a16="http://schemas.microsoft.com/office/drawing/2014/main" id="{49D76627-E489-4FF3-8E36-C0783C2C0FD6}"/>
              </a:ext>
            </a:extLst>
          </p:cNvPr>
          <p:cNvSpPr txBox="1"/>
          <p:nvPr/>
        </p:nvSpPr>
        <p:spPr>
          <a:xfrm>
            <a:off x="3676015" y="3726581"/>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Naples</a:t>
            </a:r>
          </a:p>
        </p:txBody>
      </p:sp>
      <p:sp>
        <p:nvSpPr>
          <p:cNvPr id="126" name="Forme libre : forme 125">
            <a:extLst>
              <a:ext uri="{FF2B5EF4-FFF2-40B4-BE49-F238E27FC236}">
                <a16:creationId xmlns:a16="http://schemas.microsoft.com/office/drawing/2014/main" id="{10975B68-A61A-40C1-B328-731502199A72}"/>
              </a:ext>
            </a:extLst>
          </p:cNvPr>
          <p:cNvSpPr/>
          <p:nvPr/>
        </p:nvSpPr>
        <p:spPr>
          <a:xfrm>
            <a:off x="1940352" y="2793346"/>
            <a:ext cx="148524" cy="73209"/>
          </a:xfrm>
          <a:custGeom>
            <a:avLst/>
            <a:gdLst>
              <a:gd name="connsiteX0" fmla="*/ 116439 w 148524"/>
              <a:gd name="connsiteY0" fmla="*/ 73209 h 73209"/>
              <a:gd name="connsiteX1" fmla="*/ 116439 w 148524"/>
              <a:gd name="connsiteY1" fmla="*/ 73209 h 73209"/>
              <a:gd name="connsiteX2" fmla="*/ 80345 w 148524"/>
              <a:gd name="connsiteY2" fmla="*/ 61177 h 73209"/>
              <a:gd name="connsiteX3" fmla="*/ 8155 w 148524"/>
              <a:gd name="connsiteY3" fmla="*/ 49146 h 73209"/>
              <a:gd name="connsiteX4" fmla="*/ 8155 w 148524"/>
              <a:gd name="connsiteY4" fmla="*/ 25082 h 73209"/>
              <a:gd name="connsiteX5" fmla="*/ 32218 w 148524"/>
              <a:gd name="connsiteY5" fmla="*/ 9040 h 73209"/>
              <a:gd name="connsiteX6" fmla="*/ 44250 w 148524"/>
              <a:gd name="connsiteY6" fmla="*/ 13051 h 73209"/>
              <a:gd name="connsiteX7" fmla="*/ 56282 w 148524"/>
              <a:gd name="connsiteY7" fmla="*/ 21072 h 73209"/>
              <a:gd name="connsiteX8" fmla="*/ 80345 w 148524"/>
              <a:gd name="connsiteY8" fmla="*/ 13051 h 73209"/>
              <a:gd name="connsiteX9" fmla="*/ 92376 w 148524"/>
              <a:gd name="connsiteY9" fmla="*/ 17061 h 73209"/>
              <a:gd name="connsiteX10" fmla="*/ 104408 w 148524"/>
              <a:gd name="connsiteY10" fmla="*/ 25082 h 73209"/>
              <a:gd name="connsiteX11" fmla="*/ 116439 w 148524"/>
              <a:gd name="connsiteY11" fmla="*/ 17061 h 73209"/>
              <a:gd name="connsiteX12" fmla="*/ 120450 w 148524"/>
              <a:gd name="connsiteY12" fmla="*/ 5030 h 73209"/>
              <a:gd name="connsiteX13" fmla="*/ 148524 w 148524"/>
              <a:gd name="connsiteY13" fmla="*/ 9040 h 73209"/>
              <a:gd name="connsiteX14" fmla="*/ 144513 w 148524"/>
              <a:gd name="connsiteY14" fmla="*/ 37114 h 73209"/>
              <a:gd name="connsiteX15" fmla="*/ 116439 w 148524"/>
              <a:gd name="connsiteY15" fmla="*/ 732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4" h="73209">
                <a:moveTo>
                  <a:pt x="116439" y="73209"/>
                </a:moveTo>
                <a:lnTo>
                  <a:pt x="116439" y="73209"/>
                </a:lnTo>
                <a:cubicBezTo>
                  <a:pt x="104408" y="69198"/>
                  <a:pt x="92855" y="63262"/>
                  <a:pt x="80345" y="61177"/>
                </a:cubicBezTo>
                <a:cubicBezTo>
                  <a:pt x="2382" y="48183"/>
                  <a:pt x="40026" y="70392"/>
                  <a:pt x="8155" y="49146"/>
                </a:cubicBezTo>
                <a:cubicBezTo>
                  <a:pt x="275" y="37325"/>
                  <a:pt x="-5354" y="36903"/>
                  <a:pt x="8155" y="25082"/>
                </a:cubicBezTo>
                <a:cubicBezTo>
                  <a:pt x="15410" y="18734"/>
                  <a:pt x="32218" y="9040"/>
                  <a:pt x="32218" y="9040"/>
                </a:cubicBezTo>
                <a:cubicBezTo>
                  <a:pt x="36229" y="10377"/>
                  <a:pt x="40469" y="11160"/>
                  <a:pt x="44250" y="13051"/>
                </a:cubicBezTo>
                <a:cubicBezTo>
                  <a:pt x="48561" y="15207"/>
                  <a:pt x="51462" y="21072"/>
                  <a:pt x="56282" y="21072"/>
                </a:cubicBezTo>
                <a:cubicBezTo>
                  <a:pt x="64737" y="21072"/>
                  <a:pt x="80345" y="13051"/>
                  <a:pt x="80345" y="13051"/>
                </a:cubicBezTo>
                <a:cubicBezTo>
                  <a:pt x="84355" y="14388"/>
                  <a:pt x="88595" y="15171"/>
                  <a:pt x="92376" y="17061"/>
                </a:cubicBezTo>
                <a:cubicBezTo>
                  <a:pt x="96687" y="19217"/>
                  <a:pt x="99588" y="25082"/>
                  <a:pt x="104408" y="25082"/>
                </a:cubicBezTo>
                <a:cubicBezTo>
                  <a:pt x="109228" y="25082"/>
                  <a:pt x="112429" y="19735"/>
                  <a:pt x="116439" y="17061"/>
                </a:cubicBezTo>
                <a:cubicBezTo>
                  <a:pt x="117776" y="13051"/>
                  <a:pt x="117149" y="7671"/>
                  <a:pt x="120450" y="5030"/>
                </a:cubicBezTo>
                <a:cubicBezTo>
                  <a:pt x="133399" y="-5329"/>
                  <a:pt x="138700" y="2491"/>
                  <a:pt x="148524" y="9040"/>
                </a:cubicBezTo>
                <a:cubicBezTo>
                  <a:pt x="147187" y="18398"/>
                  <a:pt x="147229" y="28060"/>
                  <a:pt x="144513" y="37114"/>
                </a:cubicBezTo>
                <a:cubicBezTo>
                  <a:pt x="135751" y="66322"/>
                  <a:pt x="121118" y="67193"/>
                  <a:pt x="116439" y="73209"/>
                </a:cubicBezTo>
                <a:close/>
              </a:path>
            </a:pathLst>
          </a:custGeom>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Forme libre : forme 131">
            <a:extLst>
              <a:ext uri="{FF2B5EF4-FFF2-40B4-BE49-F238E27FC236}">
                <a16:creationId xmlns:a16="http://schemas.microsoft.com/office/drawing/2014/main" id="{767F55C9-7CFE-40EE-AD28-1023A5FF6A4C}"/>
              </a:ext>
            </a:extLst>
          </p:cNvPr>
          <p:cNvSpPr/>
          <p:nvPr/>
        </p:nvSpPr>
        <p:spPr>
          <a:xfrm>
            <a:off x="225083" y="236479"/>
            <a:ext cx="703890" cy="2365695"/>
          </a:xfrm>
          <a:custGeom>
            <a:avLst/>
            <a:gdLst>
              <a:gd name="connsiteX0" fmla="*/ 16778 w 511728"/>
              <a:gd name="connsiteY0" fmla="*/ 2365695 h 2365695"/>
              <a:gd name="connsiteX1" fmla="*/ 75501 w 511728"/>
              <a:gd name="connsiteY1" fmla="*/ 2323750 h 2365695"/>
              <a:gd name="connsiteX2" fmla="*/ 125835 w 511728"/>
              <a:gd name="connsiteY2" fmla="*/ 2348917 h 2365695"/>
              <a:gd name="connsiteX3" fmla="*/ 209725 w 511728"/>
              <a:gd name="connsiteY3" fmla="*/ 2298583 h 2365695"/>
              <a:gd name="connsiteX4" fmla="*/ 260058 w 511728"/>
              <a:gd name="connsiteY4" fmla="*/ 2281805 h 2365695"/>
              <a:gd name="connsiteX5" fmla="*/ 276836 w 511728"/>
              <a:gd name="connsiteY5" fmla="*/ 2231471 h 2365695"/>
              <a:gd name="connsiteX6" fmla="*/ 276836 w 511728"/>
              <a:gd name="connsiteY6" fmla="*/ 2197915 h 2365695"/>
              <a:gd name="connsiteX7" fmla="*/ 310392 w 511728"/>
              <a:gd name="connsiteY7" fmla="*/ 2147581 h 2365695"/>
              <a:gd name="connsiteX8" fmla="*/ 385893 w 511728"/>
              <a:gd name="connsiteY8" fmla="*/ 2130803 h 2365695"/>
              <a:gd name="connsiteX9" fmla="*/ 436227 w 511728"/>
              <a:gd name="connsiteY9" fmla="*/ 2063691 h 2365695"/>
              <a:gd name="connsiteX10" fmla="*/ 503339 w 511728"/>
              <a:gd name="connsiteY10" fmla="*/ 2038525 h 2365695"/>
              <a:gd name="connsiteX11" fmla="*/ 511728 w 511728"/>
              <a:gd name="connsiteY11" fmla="*/ 2021747 h 2365695"/>
              <a:gd name="connsiteX12" fmla="*/ 511728 w 511728"/>
              <a:gd name="connsiteY12" fmla="*/ 1929468 h 2365695"/>
              <a:gd name="connsiteX13" fmla="*/ 453005 w 511728"/>
              <a:gd name="connsiteY13" fmla="*/ 1879134 h 2365695"/>
              <a:gd name="connsiteX14" fmla="*/ 453005 w 511728"/>
              <a:gd name="connsiteY14" fmla="*/ 1711354 h 2365695"/>
              <a:gd name="connsiteX15" fmla="*/ 377504 w 511728"/>
              <a:gd name="connsiteY15" fmla="*/ 1602297 h 2365695"/>
              <a:gd name="connsiteX16" fmla="*/ 394282 w 511728"/>
              <a:gd name="connsiteY16" fmla="*/ 1451295 h 2365695"/>
              <a:gd name="connsiteX17" fmla="*/ 461394 w 511728"/>
              <a:gd name="connsiteY17" fmla="*/ 1409350 h 2365695"/>
              <a:gd name="connsiteX18" fmla="*/ 343948 w 511728"/>
              <a:gd name="connsiteY18" fmla="*/ 1300293 h 2365695"/>
              <a:gd name="connsiteX19" fmla="*/ 268447 w 511728"/>
              <a:gd name="connsiteY19" fmla="*/ 1132514 h 2365695"/>
              <a:gd name="connsiteX20" fmla="*/ 176169 w 511728"/>
              <a:gd name="connsiteY20" fmla="*/ 1090569 h 2365695"/>
              <a:gd name="connsiteX21" fmla="*/ 159391 w 511728"/>
              <a:gd name="connsiteY21" fmla="*/ 922789 h 2365695"/>
              <a:gd name="connsiteX22" fmla="*/ 117446 w 511728"/>
              <a:gd name="connsiteY22" fmla="*/ 872455 h 2365695"/>
              <a:gd name="connsiteX23" fmla="*/ 75501 w 511728"/>
              <a:gd name="connsiteY23" fmla="*/ 830510 h 2365695"/>
              <a:gd name="connsiteX24" fmla="*/ 75501 w 511728"/>
              <a:gd name="connsiteY24" fmla="*/ 687897 h 2365695"/>
              <a:gd name="connsiteX25" fmla="*/ 100668 w 511728"/>
              <a:gd name="connsiteY25" fmla="*/ 503339 h 2365695"/>
              <a:gd name="connsiteX26" fmla="*/ 134224 w 511728"/>
              <a:gd name="connsiteY26" fmla="*/ 469783 h 2365695"/>
              <a:gd name="connsiteX27" fmla="*/ 167780 w 511728"/>
              <a:gd name="connsiteY27" fmla="*/ 436227 h 2365695"/>
              <a:gd name="connsiteX28" fmla="*/ 176169 w 511728"/>
              <a:gd name="connsiteY28" fmla="*/ 360726 h 2365695"/>
              <a:gd name="connsiteX29" fmla="*/ 260058 w 511728"/>
              <a:gd name="connsiteY29" fmla="*/ 251669 h 2365695"/>
              <a:gd name="connsiteX30" fmla="*/ 285225 w 511728"/>
              <a:gd name="connsiteY30" fmla="*/ 184558 h 2365695"/>
              <a:gd name="connsiteX31" fmla="*/ 318781 w 511728"/>
              <a:gd name="connsiteY31" fmla="*/ 50334 h 2365695"/>
              <a:gd name="connsiteX32" fmla="*/ 469783 w 511728"/>
              <a:gd name="connsiteY32" fmla="*/ 0 h 2365695"/>
              <a:gd name="connsiteX33" fmla="*/ 0 w 511728"/>
              <a:gd name="connsiteY33" fmla="*/ 0 h 2365695"/>
              <a:gd name="connsiteX34" fmla="*/ 16778 w 511728"/>
              <a:gd name="connsiteY34" fmla="*/ 2365695 h 2365695"/>
              <a:gd name="connsiteX0" fmla="*/ 16778 w 519235"/>
              <a:gd name="connsiteY0" fmla="*/ 2365695 h 2365695"/>
              <a:gd name="connsiteX1" fmla="*/ 75501 w 519235"/>
              <a:gd name="connsiteY1" fmla="*/ 2323750 h 2365695"/>
              <a:gd name="connsiteX2" fmla="*/ 125835 w 519235"/>
              <a:gd name="connsiteY2" fmla="*/ 2348917 h 2365695"/>
              <a:gd name="connsiteX3" fmla="*/ 209725 w 519235"/>
              <a:gd name="connsiteY3" fmla="*/ 2298583 h 2365695"/>
              <a:gd name="connsiteX4" fmla="*/ 260058 w 519235"/>
              <a:gd name="connsiteY4" fmla="*/ 2281805 h 2365695"/>
              <a:gd name="connsiteX5" fmla="*/ 276836 w 519235"/>
              <a:gd name="connsiteY5" fmla="*/ 2231471 h 2365695"/>
              <a:gd name="connsiteX6" fmla="*/ 276836 w 519235"/>
              <a:gd name="connsiteY6" fmla="*/ 2197915 h 2365695"/>
              <a:gd name="connsiteX7" fmla="*/ 310392 w 519235"/>
              <a:gd name="connsiteY7" fmla="*/ 2147581 h 2365695"/>
              <a:gd name="connsiteX8" fmla="*/ 385893 w 519235"/>
              <a:gd name="connsiteY8" fmla="*/ 2130803 h 2365695"/>
              <a:gd name="connsiteX9" fmla="*/ 436227 w 519235"/>
              <a:gd name="connsiteY9" fmla="*/ 2063691 h 2365695"/>
              <a:gd name="connsiteX10" fmla="*/ 503339 w 519235"/>
              <a:gd name="connsiteY10" fmla="*/ 2038525 h 2365695"/>
              <a:gd name="connsiteX11" fmla="*/ 511728 w 519235"/>
              <a:gd name="connsiteY11" fmla="*/ 2021747 h 2365695"/>
              <a:gd name="connsiteX12" fmla="*/ 511728 w 519235"/>
              <a:gd name="connsiteY12" fmla="*/ 1929468 h 2365695"/>
              <a:gd name="connsiteX13" fmla="*/ 453005 w 519235"/>
              <a:gd name="connsiteY13" fmla="*/ 1879134 h 2365695"/>
              <a:gd name="connsiteX14" fmla="*/ 453005 w 519235"/>
              <a:gd name="connsiteY14" fmla="*/ 1711354 h 2365695"/>
              <a:gd name="connsiteX15" fmla="*/ 377504 w 519235"/>
              <a:gd name="connsiteY15" fmla="*/ 1602297 h 2365695"/>
              <a:gd name="connsiteX16" fmla="*/ 394282 w 519235"/>
              <a:gd name="connsiteY16" fmla="*/ 1451295 h 2365695"/>
              <a:gd name="connsiteX17" fmla="*/ 461394 w 519235"/>
              <a:gd name="connsiteY17" fmla="*/ 1409350 h 2365695"/>
              <a:gd name="connsiteX18" fmla="*/ 343948 w 519235"/>
              <a:gd name="connsiteY18" fmla="*/ 1300293 h 2365695"/>
              <a:gd name="connsiteX19" fmla="*/ 268447 w 519235"/>
              <a:gd name="connsiteY19" fmla="*/ 1132514 h 2365695"/>
              <a:gd name="connsiteX20" fmla="*/ 176169 w 519235"/>
              <a:gd name="connsiteY20" fmla="*/ 1090569 h 2365695"/>
              <a:gd name="connsiteX21" fmla="*/ 159391 w 519235"/>
              <a:gd name="connsiteY21" fmla="*/ 922789 h 2365695"/>
              <a:gd name="connsiteX22" fmla="*/ 117446 w 519235"/>
              <a:gd name="connsiteY22" fmla="*/ 872455 h 2365695"/>
              <a:gd name="connsiteX23" fmla="*/ 75501 w 519235"/>
              <a:gd name="connsiteY23" fmla="*/ 830510 h 2365695"/>
              <a:gd name="connsiteX24" fmla="*/ 75501 w 519235"/>
              <a:gd name="connsiteY24" fmla="*/ 687897 h 2365695"/>
              <a:gd name="connsiteX25" fmla="*/ 100668 w 519235"/>
              <a:gd name="connsiteY25" fmla="*/ 503339 h 2365695"/>
              <a:gd name="connsiteX26" fmla="*/ 519235 w 519235"/>
              <a:gd name="connsiteY26" fmla="*/ 431281 h 2365695"/>
              <a:gd name="connsiteX27" fmla="*/ 167780 w 519235"/>
              <a:gd name="connsiteY27" fmla="*/ 436227 h 2365695"/>
              <a:gd name="connsiteX28" fmla="*/ 176169 w 519235"/>
              <a:gd name="connsiteY28" fmla="*/ 360726 h 2365695"/>
              <a:gd name="connsiteX29" fmla="*/ 260058 w 519235"/>
              <a:gd name="connsiteY29" fmla="*/ 251669 h 2365695"/>
              <a:gd name="connsiteX30" fmla="*/ 285225 w 519235"/>
              <a:gd name="connsiteY30" fmla="*/ 184558 h 2365695"/>
              <a:gd name="connsiteX31" fmla="*/ 318781 w 519235"/>
              <a:gd name="connsiteY31" fmla="*/ 50334 h 2365695"/>
              <a:gd name="connsiteX32" fmla="*/ 469783 w 519235"/>
              <a:gd name="connsiteY32" fmla="*/ 0 h 2365695"/>
              <a:gd name="connsiteX33" fmla="*/ 0 w 519235"/>
              <a:gd name="connsiteY33" fmla="*/ 0 h 2365695"/>
              <a:gd name="connsiteX34" fmla="*/ 16778 w 519235"/>
              <a:gd name="connsiteY34" fmla="*/ 2365695 h 2365695"/>
              <a:gd name="connsiteX0" fmla="*/ 16778 w 562681"/>
              <a:gd name="connsiteY0" fmla="*/ 2365695 h 2365695"/>
              <a:gd name="connsiteX1" fmla="*/ 75501 w 562681"/>
              <a:gd name="connsiteY1" fmla="*/ 2323750 h 2365695"/>
              <a:gd name="connsiteX2" fmla="*/ 125835 w 562681"/>
              <a:gd name="connsiteY2" fmla="*/ 2348917 h 2365695"/>
              <a:gd name="connsiteX3" fmla="*/ 209725 w 562681"/>
              <a:gd name="connsiteY3" fmla="*/ 2298583 h 2365695"/>
              <a:gd name="connsiteX4" fmla="*/ 260058 w 562681"/>
              <a:gd name="connsiteY4" fmla="*/ 2281805 h 2365695"/>
              <a:gd name="connsiteX5" fmla="*/ 276836 w 562681"/>
              <a:gd name="connsiteY5" fmla="*/ 2231471 h 2365695"/>
              <a:gd name="connsiteX6" fmla="*/ 276836 w 562681"/>
              <a:gd name="connsiteY6" fmla="*/ 2197915 h 2365695"/>
              <a:gd name="connsiteX7" fmla="*/ 310392 w 562681"/>
              <a:gd name="connsiteY7" fmla="*/ 2147581 h 2365695"/>
              <a:gd name="connsiteX8" fmla="*/ 385893 w 562681"/>
              <a:gd name="connsiteY8" fmla="*/ 2130803 h 2365695"/>
              <a:gd name="connsiteX9" fmla="*/ 436227 w 562681"/>
              <a:gd name="connsiteY9" fmla="*/ 2063691 h 2365695"/>
              <a:gd name="connsiteX10" fmla="*/ 503339 w 562681"/>
              <a:gd name="connsiteY10" fmla="*/ 2038525 h 2365695"/>
              <a:gd name="connsiteX11" fmla="*/ 511728 w 562681"/>
              <a:gd name="connsiteY11" fmla="*/ 2021747 h 2365695"/>
              <a:gd name="connsiteX12" fmla="*/ 511728 w 562681"/>
              <a:gd name="connsiteY12" fmla="*/ 1929468 h 2365695"/>
              <a:gd name="connsiteX13" fmla="*/ 453005 w 562681"/>
              <a:gd name="connsiteY13" fmla="*/ 1879134 h 2365695"/>
              <a:gd name="connsiteX14" fmla="*/ 453005 w 562681"/>
              <a:gd name="connsiteY14" fmla="*/ 1711354 h 2365695"/>
              <a:gd name="connsiteX15" fmla="*/ 377504 w 562681"/>
              <a:gd name="connsiteY15" fmla="*/ 1602297 h 2365695"/>
              <a:gd name="connsiteX16" fmla="*/ 394282 w 562681"/>
              <a:gd name="connsiteY16" fmla="*/ 1451295 h 2365695"/>
              <a:gd name="connsiteX17" fmla="*/ 461394 w 562681"/>
              <a:gd name="connsiteY17" fmla="*/ 1409350 h 2365695"/>
              <a:gd name="connsiteX18" fmla="*/ 343948 w 562681"/>
              <a:gd name="connsiteY18" fmla="*/ 1300293 h 2365695"/>
              <a:gd name="connsiteX19" fmla="*/ 268447 w 562681"/>
              <a:gd name="connsiteY19" fmla="*/ 1132514 h 2365695"/>
              <a:gd name="connsiteX20" fmla="*/ 176169 w 562681"/>
              <a:gd name="connsiteY20" fmla="*/ 1090569 h 2365695"/>
              <a:gd name="connsiteX21" fmla="*/ 159391 w 562681"/>
              <a:gd name="connsiteY21" fmla="*/ 922789 h 2365695"/>
              <a:gd name="connsiteX22" fmla="*/ 117446 w 562681"/>
              <a:gd name="connsiteY22" fmla="*/ 872455 h 2365695"/>
              <a:gd name="connsiteX23" fmla="*/ 75501 w 562681"/>
              <a:gd name="connsiteY23" fmla="*/ 830510 h 2365695"/>
              <a:gd name="connsiteX24" fmla="*/ 75501 w 562681"/>
              <a:gd name="connsiteY24" fmla="*/ 687897 h 2365695"/>
              <a:gd name="connsiteX25" fmla="*/ 562681 w 562681"/>
              <a:gd name="connsiteY25" fmla="*/ 503339 h 2365695"/>
              <a:gd name="connsiteX26" fmla="*/ 519235 w 562681"/>
              <a:gd name="connsiteY26" fmla="*/ 431281 h 2365695"/>
              <a:gd name="connsiteX27" fmla="*/ 167780 w 562681"/>
              <a:gd name="connsiteY27" fmla="*/ 436227 h 2365695"/>
              <a:gd name="connsiteX28" fmla="*/ 176169 w 562681"/>
              <a:gd name="connsiteY28" fmla="*/ 360726 h 2365695"/>
              <a:gd name="connsiteX29" fmla="*/ 260058 w 562681"/>
              <a:gd name="connsiteY29" fmla="*/ 251669 h 2365695"/>
              <a:gd name="connsiteX30" fmla="*/ 285225 w 562681"/>
              <a:gd name="connsiteY30" fmla="*/ 184558 h 2365695"/>
              <a:gd name="connsiteX31" fmla="*/ 318781 w 562681"/>
              <a:gd name="connsiteY31" fmla="*/ 50334 h 2365695"/>
              <a:gd name="connsiteX32" fmla="*/ 469783 w 562681"/>
              <a:gd name="connsiteY32" fmla="*/ 0 h 2365695"/>
              <a:gd name="connsiteX33" fmla="*/ 0 w 562681"/>
              <a:gd name="connsiteY33" fmla="*/ 0 h 2365695"/>
              <a:gd name="connsiteX34" fmla="*/ 16778 w 562681"/>
              <a:gd name="connsiteY34" fmla="*/ 2365695 h 2365695"/>
              <a:gd name="connsiteX0" fmla="*/ 16778 w 587758"/>
              <a:gd name="connsiteY0" fmla="*/ 2365695 h 2365695"/>
              <a:gd name="connsiteX1" fmla="*/ 75501 w 587758"/>
              <a:gd name="connsiteY1" fmla="*/ 2323750 h 2365695"/>
              <a:gd name="connsiteX2" fmla="*/ 125835 w 587758"/>
              <a:gd name="connsiteY2" fmla="*/ 2348917 h 2365695"/>
              <a:gd name="connsiteX3" fmla="*/ 209725 w 587758"/>
              <a:gd name="connsiteY3" fmla="*/ 2298583 h 2365695"/>
              <a:gd name="connsiteX4" fmla="*/ 260058 w 587758"/>
              <a:gd name="connsiteY4" fmla="*/ 2281805 h 2365695"/>
              <a:gd name="connsiteX5" fmla="*/ 276836 w 587758"/>
              <a:gd name="connsiteY5" fmla="*/ 2231471 h 2365695"/>
              <a:gd name="connsiteX6" fmla="*/ 276836 w 587758"/>
              <a:gd name="connsiteY6" fmla="*/ 2197915 h 2365695"/>
              <a:gd name="connsiteX7" fmla="*/ 310392 w 587758"/>
              <a:gd name="connsiteY7" fmla="*/ 2147581 h 2365695"/>
              <a:gd name="connsiteX8" fmla="*/ 385893 w 587758"/>
              <a:gd name="connsiteY8" fmla="*/ 2130803 h 2365695"/>
              <a:gd name="connsiteX9" fmla="*/ 436227 w 587758"/>
              <a:gd name="connsiteY9" fmla="*/ 2063691 h 2365695"/>
              <a:gd name="connsiteX10" fmla="*/ 503339 w 587758"/>
              <a:gd name="connsiteY10" fmla="*/ 2038525 h 2365695"/>
              <a:gd name="connsiteX11" fmla="*/ 511728 w 587758"/>
              <a:gd name="connsiteY11" fmla="*/ 2021747 h 2365695"/>
              <a:gd name="connsiteX12" fmla="*/ 511728 w 587758"/>
              <a:gd name="connsiteY12" fmla="*/ 1929468 h 2365695"/>
              <a:gd name="connsiteX13" fmla="*/ 587758 w 587758"/>
              <a:gd name="connsiteY13" fmla="*/ 1773256 h 2365695"/>
              <a:gd name="connsiteX14" fmla="*/ 453005 w 587758"/>
              <a:gd name="connsiteY14" fmla="*/ 1711354 h 2365695"/>
              <a:gd name="connsiteX15" fmla="*/ 377504 w 587758"/>
              <a:gd name="connsiteY15" fmla="*/ 1602297 h 2365695"/>
              <a:gd name="connsiteX16" fmla="*/ 394282 w 587758"/>
              <a:gd name="connsiteY16" fmla="*/ 1451295 h 2365695"/>
              <a:gd name="connsiteX17" fmla="*/ 461394 w 587758"/>
              <a:gd name="connsiteY17" fmla="*/ 1409350 h 2365695"/>
              <a:gd name="connsiteX18" fmla="*/ 343948 w 587758"/>
              <a:gd name="connsiteY18" fmla="*/ 1300293 h 2365695"/>
              <a:gd name="connsiteX19" fmla="*/ 268447 w 587758"/>
              <a:gd name="connsiteY19" fmla="*/ 1132514 h 2365695"/>
              <a:gd name="connsiteX20" fmla="*/ 176169 w 587758"/>
              <a:gd name="connsiteY20" fmla="*/ 1090569 h 2365695"/>
              <a:gd name="connsiteX21" fmla="*/ 159391 w 587758"/>
              <a:gd name="connsiteY21" fmla="*/ 922789 h 2365695"/>
              <a:gd name="connsiteX22" fmla="*/ 117446 w 587758"/>
              <a:gd name="connsiteY22" fmla="*/ 872455 h 2365695"/>
              <a:gd name="connsiteX23" fmla="*/ 75501 w 587758"/>
              <a:gd name="connsiteY23" fmla="*/ 830510 h 2365695"/>
              <a:gd name="connsiteX24" fmla="*/ 75501 w 587758"/>
              <a:gd name="connsiteY24" fmla="*/ 687897 h 2365695"/>
              <a:gd name="connsiteX25" fmla="*/ 562681 w 587758"/>
              <a:gd name="connsiteY25" fmla="*/ 503339 h 2365695"/>
              <a:gd name="connsiteX26" fmla="*/ 519235 w 587758"/>
              <a:gd name="connsiteY26" fmla="*/ 431281 h 2365695"/>
              <a:gd name="connsiteX27" fmla="*/ 167780 w 587758"/>
              <a:gd name="connsiteY27" fmla="*/ 436227 h 2365695"/>
              <a:gd name="connsiteX28" fmla="*/ 176169 w 587758"/>
              <a:gd name="connsiteY28" fmla="*/ 360726 h 2365695"/>
              <a:gd name="connsiteX29" fmla="*/ 260058 w 587758"/>
              <a:gd name="connsiteY29" fmla="*/ 251669 h 2365695"/>
              <a:gd name="connsiteX30" fmla="*/ 285225 w 587758"/>
              <a:gd name="connsiteY30" fmla="*/ 184558 h 2365695"/>
              <a:gd name="connsiteX31" fmla="*/ 318781 w 587758"/>
              <a:gd name="connsiteY31" fmla="*/ 50334 h 2365695"/>
              <a:gd name="connsiteX32" fmla="*/ 469783 w 587758"/>
              <a:gd name="connsiteY32" fmla="*/ 0 h 2365695"/>
              <a:gd name="connsiteX33" fmla="*/ 0 w 587758"/>
              <a:gd name="connsiteY33" fmla="*/ 0 h 2365695"/>
              <a:gd name="connsiteX34" fmla="*/ 16778 w 587758"/>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587758 w 713859"/>
              <a:gd name="connsiteY13" fmla="*/ 1773256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117446 w 713859"/>
              <a:gd name="connsiteY22" fmla="*/ 872455 h 2365695"/>
              <a:gd name="connsiteX23" fmla="*/ 75501 w 713859"/>
              <a:gd name="connsiteY23" fmla="*/ 830510 h 2365695"/>
              <a:gd name="connsiteX24" fmla="*/ 75501 w 713859"/>
              <a:gd name="connsiteY24" fmla="*/ 687897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117446 w 713859"/>
              <a:gd name="connsiteY22" fmla="*/ 872455 h 2365695"/>
              <a:gd name="connsiteX23" fmla="*/ 75501 w 713859"/>
              <a:gd name="connsiteY23" fmla="*/ 830510 h 2365695"/>
              <a:gd name="connsiteX24" fmla="*/ 75501 w 713859"/>
              <a:gd name="connsiteY24" fmla="*/ 687897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117446 w 713859"/>
              <a:gd name="connsiteY22" fmla="*/ 872455 h 2365695"/>
              <a:gd name="connsiteX23" fmla="*/ 75501 w 713859"/>
              <a:gd name="connsiteY23" fmla="*/ 830510 h 2365695"/>
              <a:gd name="connsiteX24" fmla="*/ 441261 w 713859"/>
              <a:gd name="connsiteY24" fmla="*/ 764899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117446 w 713859"/>
              <a:gd name="connsiteY22" fmla="*/ 872455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48618 w 713859"/>
              <a:gd name="connsiteY26" fmla="*/ 428615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408060 w 713859"/>
              <a:gd name="connsiteY25" fmla="*/ 447356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408060 w 713859"/>
              <a:gd name="connsiteY25" fmla="*/ 447356 h 2365695"/>
              <a:gd name="connsiteX26" fmla="*/ 308630 w 713859"/>
              <a:gd name="connsiteY26" fmla="*/ 420618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408060 w 713859"/>
              <a:gd name="connsiteY25" fmla="*/ 447356 h 2365695"/>
              <a:gd name="connsiteX26" fmla="*/ 305964 w 713859"/>
              <a:gd name="connsiteY26" fmla="*/ 409955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386732 w 713859"/>
              <a:gd name="connsiteY25" fmla="*/ 420697 h 2365695"/>
              <a:gd name="connsiteX26" fmla="*/ 305964 w 713859"/>
              <a:gd name="connsiteY26" fmla="*/ 409955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14603 w 713859"/>
              <a:gd name="connsiteY24" fmla="*/ 468985 h 2365695"/>
              <a:gd name="connsiteX25" fmla="*/ 386732 w 713859"/>
              <a:gd name="connsiteY25" fmla="*/ 420697 h 2365695"/>
              <a:gd name="connsiteX26" fmla="*/ 305964 w 713859"/>
              <a:gd name="connsiteY26" fmla="*/ 409955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18641 w 713859"/>
              <a:gd name="connsiteY24" fmla="*/ 535550 h 2365695"/>
              <a:gd name="connsiteX25" fmla="*/ 414603 w 713859"/>
              <a:gd name="connsiteY25" fmla="*/ 468985 h 2365695"/>
              <a:gd name="connsiteX26" fmla="*/ 386732 w 713859"/>
              <a:gd name="connsiteY26" fmla="*/ 420697 h 2365695"/>
              <a:gd name="connsiteX27" fmla="*/ 305964 w 713859"/>
              <a:gd name="connsiteY27" fmla="*/ 409955 h 2365695"/>
              <a:gd name="connsiteX28" fmla="*/ 167780 w 713859"/>
              <a:gd name="connsiteY28" fmla="*/ 436227 h 2365695"/>
              <a:gd name="connsiteX29" fmla="*/ 176169 w 713859"/>
              <a:gd name="connsiteY29" fmla="*/ 360726 h 2365695"/>
              <a:gd name="connsiteX30" fmla="*/ 260058 w 713859"/>
              <a:gd name="connsiteY30" fmla="*/ 251669 h 2365695"/>
              <a:gd name="connsiteX31" fmla="*/ 285225 w 713859"/>
              <a:gd name="connsiteY31" fmla="*/ 184558 h 2365695"/>
              <a:gd name="connsiteX32" fmla="*/ 318781 w 713859"/>
              <a:gd name="connsiteY32" fmla="*/ 50334 h 2365695"/>
              <a:gd name="connsiteX33" fmla="*/ 469783 w 713859"/>
              <a:gd name="connsiteY33" fmla="*/ 0 h 2365695"/>
              <a:gd name="connsiteX34" fmla="*/ 0 w 713859"/>
              <a:gd name="connsiteY34" fmla="*/ 0 h 2365695"/>
              <a:gd name="connsiteX35" fmla="*/ 16778 w 713859"/>
              <a:gd name="connsiteY35"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18641 w 713859"/>
              <a:gd name="connsiteY24" fmla="*/ 572872 h 2365695"/>
              <a:gd name="connsiteX25" fmla="*/ 418641 w 713859"/>
              <a:gd name="connsiteY25" fmla="*/ 535550 h 2365695"/>
              <a:gd name="connsiteX26" fmla="*/ 414603 w 713859"/>
              <a:gd name="connsiteY26" fmla="*/ 468985 h 2365695"/>
              <a:gd name="connsiteX27" fmla="*/ 386732 w 713859"/>
              <a:gd name="connsiteY27" fmla="*/ 420697 h 2365695"/>
              <a:gd name="connsiteX28" fmla="*/ 305964 w 713859"/>
              <a:gd name="connsiteY28" fmla="*/ 409955 h 2365695"/>
              <a:gd name="connsiteX29" fmla="*/ 167780 w 713859"/>
              <a:gd name="connsiteY29" fmla="*/ 436227 h 2365695"/>
              <a:gd name="connsiteX30" fmla="*/ 176169 w 713859"/>
              <a:gd name="connsiteY30" fmla="*/ 360726 h 2365695"/>
              <a:gd name="connsiteX31" fmla="*/ 260058 w 713859"/>
              <a:gd name="connsiteY31" fmla="*/ 251669 h 2365695"/>
              <a:gd name="connsiteX32" fmla="*/ 285225 w 713859"/>
              <a:gd name="connsiteY32" fmla="*/ 184558 h 2365695"/>
              <a:gd name="connsiteX33" fmla="*/ 318781 w 713859"/>
              <a:gd name="connsiteY33" fmla="*/ 50334 h 2365695"/>
              <a:gd name="connsiteX34" fmla="*/ 469783 w 713859"/>
              <a:gd name="connsiteY34" fmla="*/ 0 h 2365695"/>
              <a:gd name="connsiteX35" fmla="*/ 0 w 713859"/>
              <a:gd name="connsiteY35" fmla="*/ 0 h 2365695"/>
              <a:gd name="connsiteX36" fmla="*/ 16778 w 713859"/>
              <a:gd name="connsiteY36"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58630 w 713859"/>
              <a:gd name="connsiteY24" fmla="*/ 554211 h 2365695"/>
              <a:gd name="connsiteX25" fmla="*/ 418641 w 713859"/>
              <a:gd name="connsiteY25" fmla="*/ 535550 h 2365695"/>
              <a:gd name="connsiteX26" fmla="*/ 414603 w 713859"/>
              <a:gd name="connsiteY26" fmla="*/ 468985 h 2365695"/>
              <a:gd name="connsiteX27" fmla="*/ 386732 w 713859"/>
              <a:gd name="connsiteY27" fmla="*/ 420697 h 2365695"/>
              <a:gd name="connsiteX28" fmla="*/ 305964 w 713859"/>
              <a:gd name="connsiteY28" fmla="*/ 409955 h 2365695"/>
              <a:gd name="connsiteX29" fmla="*/ 167780 w 713859"/>
              <a:gd name="connsiteY29" fmla="*/ 436227 h 2365695"/>
              <a:gd name="connsiteX30" fmla="*/ 176169 w 713859"/>
              <a:gd name="connsiteY30" fmla="*/ 360726 h 2365695"/>
              <a:gd name="connsiteX31" fmla="*/ 260058 w 713859"/>
              <a:gd name="connsiteY31" fmla="*/ 251669 h 2365695"/>
              <a:gd name="connsiteX32" fmla="*/ 285225 w 713859"/>
              <a:gd name="connsiteY32" fmla="*/ 184558 h 2365695"/>
              <a:gd name="connsiteX33" fmla="*/ 318781 w 713859"/>
              <a:gd name="connsiteY33" fmla="*/ 50334 h 2365695"/>
              <a:gd name="connsiteX34" fmla="*/ 469783 w 713859"/>
              <a:gd name="connsiteY34" fmla="*/ 0 h 2365695"/>
              <a:gd name="connsiteX35" fmla="*/ 0 w 713859"/>
              <a:gd name="connsiteY35" fmla="*/ 0 h 2365695"/>
              <a:gd name="connsiteX36" fmla="*/ 16778 w 713859"/>
              <a:gd name="connsiteY36"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61295 w 713859"/>
              <a:gd name="connsiteY24" fmla="*/ 612861 h 2365695"/>
              <a:gd name="connsiteX25" fmla="*/ 458630 w 713859"/>
              <a:gd name="connsiteY25" fmla="*/ 554211 h 2365695"/>
              <a:gd name="connsiteX26" fmla="*/ 418641 w 713859"/>
              <a:gd name="connsiteY26" fmla="*/ 535550 h 2365695"/>
              <a:gd name="connsiteX27" fmla="*/ 414603 w 713859"/>
              <a:gd name="connsiteY27" fmla="*/ 468985 h 2365695"/>
              <a:gd name="connsiteX28" fmla="*/ 386732 w 713859"/>
              <a:gd name="connsiteY28" fmla="*/ 420697 h 2365695"/>
              <a:gd name="connsiteX29" fmla="*/ 305964 w 713859"/>
              <a:gd name="connsiteY29" fmla="*/ 409955 h 2365695"/>
              <a:gd name="connsiteX30" fmla="*/ 167780 w 713859"/>
              <a:gd name="connsiteY30" fmla="*/ 436227 h 2365695"/>
              <a:gd name="connsiteX31" fmla="*/ 176169 w 713859"/>
              <a:gd name="connsiteY31" fmla="*/ 360726 h 2365695"/>
              <a:gd name="connsiteX32" fmla="*/ 260058 w 713859"/>
              <a:gd name="connsiteY32" fmla="*/ 251669 h 2365695"/>
              <a:gd name="connsiteX33" fmla="*/ 285225 w 713859"/>
              <a:gd name="connsiteY33" fmla="*/ 184558 h 2365695"/>
              <a:gd name="connsiteX34" fmla="*/ 318781 w 713859"/>
              <a:gd name="connsiteY34" fmla="*/ 50334 h 2365695"/>
              <a:gd name="connsiteX35" fmla="*/ 469783 w 713859"/>
              <a:gd name="connsiteY35" fmla="*/ 0 h 2365695"/>
              <a:gd name="connsiteX36" fmla="*/ 0 w 713859"/>
              <a:gd name="connsiteY36" fmla="*/ 0 h 2365695"/>
              <a:gd name="connsiteX37" fmla="*/ 16778 w 713859"/>
              <a:gd name="connsiteY37"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21307 w 713859"/>
              <a:gd name="connsiteY24" fmla="*/ 583537 h 2365695"/>
              <a:gd name="connsiteX25" fmla="*/ 458630 w 713859"/>
              <a:gd name="connsiteY25" fmla="*/ 554211 h 2365695"/>
              <a:gd name="connsiteX26" fmla="*/ 418641 w 713859"/>
              <a:gd name="connsiteY26" fmla="*/ 535550 h 2365695"/>
              <a:gd name="connsiteX27" fmla="*/ 414603 w 713859"/>
              <a:gd name="connsiteY27" fmla="*/ 468985 h 2365695"/>
              <a:gd name="connsiteX28" fmla="*/ 386732 w 713859"/>
              <a:gd name="connsiteY28" fmla="*/ 420697 h 2365695"/>
              <a:gd name="connsiteX29" fmla="*/ 305964 w 713859"/>
              <a:gd name="connsiteY29" fmla="*/ 409955 h 2365695"/>
              <a:gd name="connsiteX30" fmla="*/ 167780 w 713859"/>
              <a:gd name="connsiteY30" fmla="*/ 436227 h 2365695"/>
              <a:gd name="connsiteX31" fmla="*/ 176169 w 713859"/>
              <a:gd name="connsiteY31" fmla="*/ 360726 h 2365695"/>
              <a:gd name="connsiteX32" fmla="*/ 260058 w 713859"/>
              <a:gd name="connsiteY32" fmla="*/ 251669 h 2365695"/>
              <a:gd name="connsiteX33" fmla="*/ 285225 w 713859"/>
              <a:gd name="connsiteY33" fmla="*/ 184558 h 2365695"/>
              <a:gd name="connsiteX34" fmla="*/ 318781 w 713859"/>
              <a:gd name="connsiteY34" fmla="*/ 50334 h 2365695"/>
              <a:gd name="connsiteX35" fmla="*/ 469783 w 713859"/>
              <a:gd name="connsiteY35" fmla="*/ 0 h 2365695"/>
              <a:gd name="connsiteX36" fmla="*/ 0 w 713859"/>
              <a:gd name="connsiteY36" fmla="*/ 0 h 2365695"/>
              <a:gd name="connsiteX37" fmla="*/ 16778 w 713859"/>
              <a:gd name="connsiteY37"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21307 w 713859"/>
              <a:gd name="connsiteY24" fmla="*/ 639520 h 2365695"/>
              <a:gd name="connsiteX25" fmla="*/ 421307 w 713859"/>
              <a:gd name="connsiteY25" fmla="*/ 583537 h 2365695"/>
              <a:gd name="connsiteX26" fmla="*/ 458630 w 713859"/>
              <a:gd name="connsiteY26" fmla="*/ 554211 h 2365695"/>
              <a:gd name="connsiteX27" fmla="*/ 418641 w 713859"/>
              <a:gd name="connsiteY27" fmla="*/ 535550 h 2365695"/>
              <a:gd name="connsiteX28" fmla="*/ 414603 w 713859"/>
              <a:gd name="connsiteY28" fmla="*/ 468985 h 2365695"/>
              <a:gd name="connsiteX29" fmla="*/ 386732 w 713859"/>
              <a:gd name="connsiteY29" fmla="*/ 420697 h 2365695"/>
              <a:gd name="connsiteX30" fmla="*/ 305964 w 713859"/>
              <a:gd name="connsiteY30" fmla="*/ 409955 h 2365695"/>
              <a:gd name="connsiteX31" fmla="*/ 167780 w 713859"/>
              <a:gd name="connsiteY31" fmla="*/ 436227 h 2365695"/>
              <a:gd name="connsiteX32" fmla="*/ 176169 w 713859"/>
              <a:gd name="connsiteY32" fmla="*/ 360726 h 2365695"/>
              <a:gd name="connsiteX33" fmla="*/ 260058 w 713859"/>
              <a:gd name="connsiteY33" fmla="*/ 251669 h 2365695"/>
              <a:gd name="connsiteX34" fmla="*/ 285225 w 713859"/>
              <a:gd name="connsiteY34" fmla="*/ 184558 h 2365695"/>
              <a:gd name="connsiteX35" fmla="*/ 318781 w 713859"/>
              <a:gd name="connsiteY35" fmla="*/ 50334 h 2365695"/>
              <a:gd name="connsiteX36" fmla="*/ 469783 w 713859"/>
              <a:gd name="connsiteY36" fmla="*/ 0 h 2365695"/>
              <a:gd name="connsiteX37" fmla="*/ 0 w 713859"/>
              <a:gd name="connsiteY37" fmla="*/ 0 h 2365695"/>
              <a:gd name="connsiteX38" fmla="*/ 16778 w 713859"/>
              <a:gd name="connsiteY38"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66627 w 713859"/>
              <a:gd name="connsiteY24" fmla="*/ 628856 h 2365695"/>
              <a:gd name="connsiteX25" fmla="*/ 421307 w 713859"/>
              <a:gd name="connsiteY25" fmla="*/ 583537 h 2365695"/>
              <a:gd name="connsiteX26" fmla="*/ 458630 w 713859"/>
              <a:gd name="connsiteY26" fmla="*/ 554211 h 2365695"/>
              <a:gd name="connsiteX27" fmla="*/ 418641 w 713859"/>
              <a:gd name="connsiteY27" fmla="*/ 535550 h 2365695"/>
              <a:gd name="connsiteX28" fmla="*/ 414603 w 713859"/>
              <a:gd name="connsiteY28" fmla="*/ 468985 h 2365695"/>
              <a:gd name="connsiteX29" fmla="*/ 386732 w 713859"/>
              <a:gd name="connsiteY29" fmla="*/ 420697 h 2365695"/>
              <a:gd name="connsiteX30" fmla="*/ 305964 w 713859"/>
              <a:gd name="connsiteY30" fmla="*/ 409955 h 2365695"/>
              <a:gd name="connsiteX31" fmla="*/ 167780 w 713859"/>
              <a:gd name="connsiteY31" fmla="*/ 436227 h 2365695"/>
              <a:gd name="connsiteX32" fmla="*/ 176169 w 713859"/>
              <a:gd name="connsiteY32" fmla="*/ 360726 h 2365695"/>
              <a:gd name="connsiteX33" fmla="*/ 260058 w 713859"/>
              <a:gd name="connsiteY33" fmla="*/ 251669 h 2365695"/>
              <a:gd name="connsiteX34" fmla="*/ 285225 w 713859"/>
              <a:gd name="connsiteY34" fmla="*/ 184558 h 2365695"/>
              <a:gd name="connsiteX35" fmla="*/ 318781 w 713859"/>
              <a:gd name="connsiteY35" fmla="*/ 50334 h 2365695"/>
              <a:gd name="connsiteX36" fmla="*/ 469783 w 713859"/>
              <a:gd name="connsiteY36" fmla="*/ 0 h 2365695"/>
              <a:gd name="connsiteX37" fmla="*/ 0 w 713859"/>
              <a:gd name="connsiteY37" fmla="*/ 0 h 2365695"/>
              <a:gd name="connsiteX38" fmla="*/ 16778 w 713859"/>
              <a:gd name="connsiteY38"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63961 w 713859"/>
              <a:gd name="connsiteY24" fmla="*/ 714165 h 2365695"/>
              <a:gd name="connsiteX25" fmla="*/ 466627 w 713859"/>
              <a:gd name="connsiteY25" fmla="*/ 628856 h 2365695"/>
              <a:gd name="connsiteX26" fmla="*/ 421307 w 713859"/>
              <a:gd name="connsiteY26" fmla="*/ 583537 h 2365695"/>
              <a:gd name="connsiteX27" fmla="*/ 458630 w 713859"/>
              <a:gd name="connsiteY27" fmla="*/ 554211 h 2365695"/>
              <a:gd name="connsiteX28" fmla="*/ 418641 w 713859"/>
              <a:gd name="connsiteY28" fmla="*/ 535550 h 2365695"/>
              <a:gd name="connsiteX29" fmla="*/ 414603 w 713859"/>
              <a:gd name="connsiteY29" fmla="*/ 468985 h 2365695"/>
              <a:gd name="connsiteX30" fmla="*/ 386732 w 713859"/>
              <a:gd name="connsiteY30" fmla="*/ 420697 h 2365695"/>
              <a:gd name="connsiteX31" fmla="*/ 305964 w 713859"/>
              <a:gd name="connsiteY31" fmla="*/ 409955 h 2365695"/>
              <a:gd name="connsiteX32" fmla="*/ 167780 w 713859"/>
              <a:gd name="connsiteY32" fmla="*/ 436227 h 2365695"/>
              <a:gd name="connsiteX33" fmla="*/ 176169 w 713859"/>
              <a:gd name="connsiteY33" fmla="*/ 360726 h 2365695"/>
              <a:gd name="connsiteX34" fmla="*/ 260058 w 713859"/>
              <a:gd name="connsiteY34" fmla="*/ 251669 h 2365695"/>
              <a:gd name="connsiteX35" fmla="*/ 285225 w 713859"/>
              <a:gd name="connsiteY35" fmla="*/ 184558 h 2365695"/>
              <a:gd name="connsiteX36" fmla="*/ 318781 w 713859"/>
              <a:gd name="connsiteY36" fmla="*/ 50334 h 2365695"/>
              <a:gd name="connsiteX37" fmla="*/ 469783 w 713859"/>
              <a:gd name="connsiteY37" fmla="*/ 0 h 2365695"/>
              <a:gd name="connsiteX38" fmla="*/ 0 w 713859"/>
              <a:gd name="connsiteY38" fmla="*/ 0 h 2365695"/>
              <a:gd name="connsiteX39" fmla="*/ 16778 w 713859"/>
              <a:gd name="connsiteY39"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71959 w 713859"/>
              <a:gd name="connsiteY24" fmla="*/ 714165 h 2365695"/>
              <a:gd name="connsiteX25" fmla="*/ 466627 w 713859"/>
              <a:gd name="connsiteY25" fmla="*/ 628856 h 2365695"/>
              <a:gd name="connsiteX26" fmla="*/ 421307 w 713859"/>
              <a:gd name="connsiteY26" fmla="*/ 583537 h 2365695"/>
              <a:gd name="connsiteX27" fmla="*/ 458630 w 713859"/>
              <a:gd name="connsiteY27" fmla="*/ 554211 h 2365695"/>
              <a:gd name="connsiteX28" fmla="*/ 418641 w 713859"/>
              <a:gd name="connsiteY28" fmla="*/ 535550 h 2365695"/>
              <a:gd name="connsiteX29" fmla="*/ 414603 w 713859"/>
              <a:gd name="connsiteY29" fmla="*/ 468985 h 2365695"/>
              <a:gd name="connsiteX30" fmla="*/ 386732 w 713859"/>
              <a:gd name="connsiteY30" fmla="*/ 420697 h 2365695"/>
              <a:gd name="connsiteX31" fmla="*/ 305964 w 713859"/>
              <a:gd name="connsiteY31" fmla="*/ 409955 h 2365695"/>
              <a:gd name="connsiteX32" fmla="*/ 167780 w 713859"/>
              <a:gd name="connsiteY32" fmla="*/ 436227 h 2365695"/>
              <a:gd name="connsiteX33" fmla="*/ 176169 w 713859"/>
              <a:gd name="connsiteY33" fmla="*/ 360726 h 2365695"/>
              <a:gd name="connsiteX34" fmla="*/ 260058 w 713859"/>
              <a:gd name="connsiteY34" fmla="*/ 251669 h 2365695"/>
              <a:gd name="connsiteX35" fmla="*/ 285225 w 713859"/>
              <a:gd name="connsiteY35" fmla="*/ 184558 h 2365695"/>
              <a:gd name="connsiteX36" fmla="*/ 318781 w 713859"/>
              <a:gd name="connsiteY36" fmla="*/ 50334 h 2365695"/>
              <a:gd name="connsiteX37" fmla="*/ 469783 w 713859"/>
              <a:gd name="connsiteY37" fmla="*/ 0 h 2365695"/>
              <a:gd name="connsiteX38" fmla="*/ 0 w 713859"/>
              <a:gd name="connsiteY38" fmla="*/ 0 h 2365695"/>
              <a:gd name="connsiteX39" fmla="*/ 16778 w 713859"/>
              <a:gd name="connsiteY39"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61295 w 713859"/>
              <a:gd name="connsiteY24" fmla="*/ 794141 h 2365695"/>
              <a:gd name="connsiteX25" fmla="*/ 471959 w 713859"/>
              <a:gd name="connsiteY25" fmla="*/ 714165 h 2365695"/>
              <a:gd name="connsiteX26" fmla="*/ 466627 w 713859"/>
              <a:gd name="connsiteY26" fmla="*/ 628856 h 2365695"/>
              <a:gd name="connsiteX27" fmla="*/ 421307 w 713859"/>
              <a:gd name="connsiteY27" fmla="*/ 583537 h 2365695"/>
              <a:gd name="connsiteX28" fmla="*/ 458630 w 713859"/>
              <a:gd name="connsiteY28" fmla="*/ 554211 h 2365695"/>
              <a:gd name="connsiteX29" fmla="*/ 418641 w 713859"/>
              <a:gd name="connsiteY29" fmla="*/ 535550 h 2365695"/>
              <a:gd name="connsiteX30" fmla="*/ 414603 w 713859"/>
              <a:gd name="connsiteY30" fmla="*/ 468985 h 2365695"/>
              <a:gd name="connsiteX31" fmla="*/ 386732 w 713859"/>
              <a:gd name="connsiteY31" fmla="*/ 420697 h 2365695"/>
              <a:gd name="connsiteX32" fmla="*/ 305964 w 713859"/>
              <a:gd name="connsiteY32" fmla="*/ 409955 h 2365695"/>
              <a:gd name="connsiteX33" fmla="*/ 167780 w 713859"/>
              <a:gd name="connsiteY33" fmla="*/ 436227 h 2365695"/>
              <a:gd name="connsiteX34" fmla="*/ 176169 w 713859"/>
              <a:gd name="connsiteY34" fmla="*/ 360726 h 2365695"/>
              <a:gd name="connsiteX35" fmla="*/ 260058 w 713859"/>
              <a:gd name="connsiteY35" fmla="*/ 251669 h 2365695"/>
              <a:gd name="connsiteX36" fmla="*/ 285225 w 713859"/>
              <a:gd name="connsiteY36" fmla="*/ 184558 h 2365695"/>
              <a:gd name="connsiteX37" fmla="*/ 318781 w 713859"/>
              <a:gd name="connsiteY37" fmla="*/ 50334 h 2365695"/>
              <a:gd name="connsiteX38" fmla="*/ 469783 w 713859"/>
              <a:gd name="connsiteY38" fmla="*/ 0 h 2365695"/>
              <a:gd name="connsiteX39" fmla="*/ 0 w 713859"/>
              <a:gd name="connsiteY39" fmla="*/ 0 h 2365695"/>
              <a:gd name="connsiteX40" fmla="*/ 16778 w 713859"/>
              <a:gd name="connsiteY40"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378653 w 713859"/>
              <a:gd name="connsiteY24" fmla="*/ 770148 h 2365695"/>
              <a:gd name="connsiteX25" fmla="*/ 471959 w 713859"/>
              <a:gd name="connsiteY25" fmla="*/ 714165 h 2365695"/>
              <a:gd name="connsiteX26" fmla="*/ 466627 w 713859"/>
              <a:gd name="connsiteY26" fmla="*/ 628856 h 2365695"/>
              <a:gd name="connsiteX27" fmla="*/ 421307 w 713859"/>
              <a:gd name="connsiteY27" fmla="*/ 583537 h 2365695"/>
              <a:gd name="connsiteX28" fmla="*/ 458630 w 713859"/>
              <a:gd name="connsiteY28" fmla="*/ 554211 h 2365695"/>
              <a:gd name="connsiteX29" fmla="*/ 418641 w 713859"/>
              <a:gd name="connsiteY29" fmla="*/ 535550 h 2365695"/>
              <a:gd name="connsiteX30" fmla="*/ 414603 w 713859"/>
              <a:gd name="connsiteY30" fmla="*/ 468985 h 2365695"/>
              <a:gd name="connsiteX31" fmla="*/ 386732 w 713859"/>
              <a:gd name="connsiteY31" fmla="*/ 420697 h 2365695"/>
              <a:gd name="connsiteX32" fmla="*/ 305964 w 713859"/>
              <a:gd name="connsiteY32" fmla="*/ 409955 h 2365695"/>
              <a:gd name="connsiteX33" fmla="*/ 167780 w 713859"/>
              <a:gd name="connsiteY33" fmla="*/ 436227 h 2365695"/>
              <a:gd name="connsiteX34" fmla="*/ 176169 w 713859"/>
              <a:gd name="connsiteY34" fmla="*/ 360726 h 2365695"/>
              <a:gd name="connsiteX35" fmla="*/ 260058 w 713859"/>
              <a:gd name="connsiteY35" fmla="*/ 251669 h 2365695"/>
              <a:gd name="connsiteX36" fmla="*/ 285225 w 713859"/>
              <a:gd name="connsiteY36" fmla="*/ 184558 h 2365695"/>
              <a:gd name="connsiteX37" fmla="*/ 318781 w 713859"/>
              <a:gd name="connsiteY37" fmla="*/ 50334 h 2365695"/>
              <a:gd name="connsiteX38" fmla="*/ 469783 w 713859"/>
              <a:gd name="connsiteY38" fmla="*/ 0 h 2365695"/>
              <a:gd name="connsiteX39" fmla="*/ 0 w 713859"/>
              <a:gd name="connsiteY39" fmla="*/ 0 h 2365695"/>
              <a:gd name="connsiteX40" fmla="*/ 16778 w 713859"/>
              <a:gd name="connsiteY40"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05312 w 713859"/>
              <a:gd name="connsiteY24" fmla="*/ 786144 h 2365695"/>
              <a:gd name="connsiteX25" fmla="*/ 471959 w 713859"/>
              <a:gd name="connsiteY25" fmla="*/ 714165 h 2365695"/>
              <a:gd name="connsiteX26" fmla="*/ 466627 w 713859"/>
              <a:gd name="connsiteY26" fmla="*/ 628856 h 2365695"/>
              <a:gd name="connsiteX27" fmla="*/ 421307 w 713859"/>
              <a:gd name="connsiteY27" fmla="*/ 583537 h 2365695"/>
              <a:gd name="connsiteX28" fmla="*/ 458630 w 713859"/>
              <a:gd name="connsiteY28" fmla="*/ 554211 h 2365695"/>
              <a:gd name="connsiteX29" fmla="*/ 418641 w 713859"/>
              <a:gd name="connsiteY29" fmla="*/ 535550 h 2365695"/>
              <a:gd name="connsiteX30" fmla="*/ 414603 w 713859"/>
              <a:gd name="connsiteY30" fmla="*/ 468985 h 2365695"/>
              <a:gd name="connsiteX31" fmla="*/ 386732 w 713859"/>
              <a:gd name="connsiteY31" fmla="*/ 420697 h 2365695"/>
              <a:gd name="connsiteX32" fmla="*/ 305964 w 713859"/>
              <a:gd name="connsiteY32" fmla="*/ 409955 h 2365695"/>
              <a:gd name="connsiteX33" fmla="*/ 167780 w 713859"/>
              <a:gd name="connsiteY33" fmla="*/ 436227 h 2365695"/>
              <a:gd name="connsiteX34" fmla="*/ 176169 w 713859"/>
              <a:gd name="connsiteY34" fmla="*/ 360726 h 2365695"/>
              <a:gd name="connsiteX35" fmla="*/ 260058 w 713859"/>
              <a:gd name="connsiteY35" fmla="*/ 251669 h 2365695"/>
              <a:gd name="connsiteX36" fmla="*/ 285225 w 713859"/>
              <a:gd name="connsiteY36" fmla="*/ 184558 h 2365695"/>
              <a:gd name="connsiteX37" fmla="*/ 318781 w 713859"/>
              <a:gd name="connsiteY37" fmla="*/ 50334 h 2365695"/>
              <a:gd name="connsiteX38" fmla="*/ 469783 w 713859"/>
              <a:gd name="connsiteY38" fmla="*/ 0 h 2365695"/>
              <a:gd name="connsiteX39" fmla="*/ 0 w 713859"/>
              <a:gd name="connsiteY39" fmla="*/ 0 h 2365695"/>
              <a:gd name="connsiteX40" fmla="*/ 16778 w 713859"/>
              <a:gd name="connsiteY40"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31187 w 713859"/>
              <a:gd name="connsiteY23" fmla="*/ 867524 h 2365695"/>
              <a:gd name="connsiteX24" fmla="*/ 405312 w 713859"/>
              <a:gd name="connsiteY24" fmla="*/ 786144 h 2365695"/>
              <a:gd name="connsiteX25" fmla="*/ 471959 w 713859"/>
              <a:gd name="connsiteY25" fmla="*/ 714165 h 2365695"/>
              <a:gd name="connsiteX26" fmla="*/ 466627 w 713859"/>
              <a:gd name="connsiteY26" fmla="*/ 628856 h 2365695"/>
              <a:gd name="connsiteX27" fmla="*/ 421307 w 713859"/>
              <a:gd name="connsiteY27" fmla="*/ 583537 h 2365695"/>
              <a:gd name="connsiteX28" fmla="*/ 458630 w 713859"/>
              <a:gd name="connsiteY28" fmla="*/ 554211 h 2365695"/>
              <a:gd name="connsiteX29" fmla="*/ 418641 w 713859"/>
              <a:gd name="connsiteY29" fmla="*/ 535550 h 2365695"/>
              <a:gd name="connsiteX30" fmla="*/ 414603 w 713859"/>
              <a:gd name="connsiteY30" fmla="*/ 468985 h 2365695"/>
              <a:gd name="connsiteX31" fmla="*/ 386732 w 713859"/>
              <a:gd name="connsiteY31" fmla="*/ 420697 h 2365695"/>
              <a:gd name="connsiteX32" fmla="*/ 305964 w 713859"/>
              <a:gd name="connsiteY32" fmla="*/ 409955 h 2365695"/>
              <a:gd name="connsiteX33" fmla="*/ 167780 w 713859"/>
              <a:gd name="connsiteY33" fmla="*/ 436227 h 2365695"/>
              <a:gd name="connsiteX34" fmla="*/ 176169 w 713859"/>
              <a:gd name="connsiteY34" fmla="*/ 360726 h 2365695"/>
              <a:gd name="connsiteX35" fmla="*/ 260058 w 713859"/>
              <a:gd name="connsiteY35" fmla="*/ 251669 h 2365695"/>
              <a:gd name="connsiteX36" fmla="*/ 285225 w 713859"/>
              <a:gd name="connsiteY36" fmla="*/ 184558 h 2365695"/>
              <a:gd name="connsiteX37" fmla="*/ 318781 w 713859"/>
              <a:gd name="connsiteY37" fmla="*/ 50334 h 2365695"/>
              <a:gd name="connsiteX38" fmla="*/ 469783 w 713859"/>
              <a:gd name="connsiteY38" fmla="*/ 0 h 2365695"/>
              <a:gd name="connsiteX39" fmla="*/ 0 w 713859"/>
              <a:gd name="connsiteY39" fmla="*/ 0 h 2365695"/>
              <a:gd name="connsiteX40" fmla="*/ 16778 w 713859"/>
              <a:gd name="connsiteY40"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31187 w 713859"/>
              <a:gd name="connsiteY23" fmla="*/ 867524 h 2365695"/>
              <a:gd name="connsiteX24" fmla="*/ 445300 w 713859"/>
              <a:gd name="connsiteY24" fmla="*/ 924770 h 2365695"/>
              <a:gd name="connsiteX25" fmla="*/ 405312 w 713859"/>
              <a:gd name="connsiteY25" fmla="*/ 786144 h 2365695"/>
              <a:gd name="connsiteX26" fmla="*/ 471959 w 713859"/>
              <a:gd name="connsiteY26" fmla="*/ 714165 h 2365695"/>
              <a:gd name="connsiteX27" fmla="*/ 466627 w 713859"/>
              <a:gd name="connsiteY27" fmla="*/ 628856 h 2365695"/>
              <a:gd name="connsiteX28" fmla="*/ 421307 w 713859"/>
              <a:gd name="connsiteY28" fmla="*/ 583537 h 2365695"/>
              <a:gd name="connsiteX29" fmla="*/ 458630 w 713859"/>
              <a:gd name="connsiteY29" fmla="*/ 554211 h 2365695"/>
              <a:gd name="connsiteX30" fmla="*/ 418641 w 713859"/>
              <a:gd name="connsiteY30" fmla="*/ 535550 h 2365695"/>
              <a:gd name="connsiteX31" fmla="*/ 414603 w 713859"/>
              <a:gd name="connsiteY31" fmla="*/ 468985 h 2365695"/>
              <a:gd name="connsiteX32" fmla="*/ 386732 w 713859"/>
              <a:gd name="connsiteY32" fmla="*/ 420697 h 2365695"/>
              <a:gd name="connsiteX33" fmla="*/ 305964 w 713859"/>
              <a:gd name="connsiteY33" fmla="*/ 409955 h 2365695"/>
              <a:gd name="connsiteX34" fmla="*/ 167780 w 713859"/>
              <a:gd name="connsiteY34" fmla="*/ 436227 h 2365695"/>
              <a:gd name="connsiteX35" fmla="*/ 176169 w 713859"/>
              <a:gd name="connsiteY35" fmla="*/ 360726 h 2365695"/>
              <a:gd name="connsiteX36" fmla="*/ 260058 w 713859"/>
              <a:gd name="connsiteY36" fmla="*/ 251669 h 2365695"/>
              <a:gd name="connsiteX37" fmla="*/ 285225 w 713859"/>
              <a:gd name="connsiteY37" fmla="*/ 184558 h 2365695"/>
              <a:gd name="connsiteX38" fmla="*/ 318781 w 713859"/>
              <a:gd name="connsiteY38" fmla="*/ 50334 h 2365695"/>
              <a:gd name="connsiteX39" fmla="*/ 469783 w 713859"/>
              <a:gd name="connsiteY39" fmla="*/ 0 h 2365695"/>
              <a:gd name="connsiteX40" fmla="*/ 0 w 713859"/>
              <a:gd name="connsiteY40" fmla="*/ 0 h 2365695"/>
              <a:gd name="connsiteX41" fmla="*/ 16778 w 713859"/>
              <a:gd name="connsiteY41"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31187 w 713859"/>
              <a:gd name="connsiteY23" fmla="*/ 867524 h 2365695"/>
              <a:gd name="connsiteX24" fmla="*/ 471959 w 713859"/>
              <a:gd name="connsiteY24" fmla="*/ 930102 h 2365695"/>
              <a:gd name="connsiteX25" fmla="*/ 405312 w 713859"/>
              <a:gd name="connsiteY25" fmla="*/ 786144 h 2365695"/>
              <a:gd name="connsiteX26" fmla="*/ 471959 w 713859"/>
              <a:gd name="connsiteY26" fmla="*/ 714165 h 2365695"/>
              <a:gd name="connsiteX27" fmla="*/ 466627 w 713859"/>
              <a:gd name="connsiteY27" fmla="*/ 628856 h 2365695"/>
              <a:gd name="connsiteX28" fmla="*/ 421307 w 713859"/>
              <a:gd name="connsiteY28" fmla="*/ 583537 h 2365695"/>
              <a:gd name="connsiteX29" fmla="*/ 458630 w 713859"/>
              <a:gd name="connsiteY29" fmla="*/ 554211 h 2365695"/>
              <a:gd name="connsiteX30" fmla="*/ 418641 w 713859"/>
              <a:gd name="connsiteY30" fmla="*/ 535550 h 2365695"/>
              <a:gd name="connsiteX31" fmla="*/ 414603 w 713859"/>
              <a:gd name="connsiteY31" fmla="*/ 468985 h 2365695"/>
              <a:gd name="connsiteX32" fmla="*/ 386732 w 713859"/>
              <a:gd name="connsiteY32" fmla="*/ 420697 h 2365695"/>
              <a:gd name="connsiteX33" fmla="*/ 305964 w 713859"/>
              <a:gd name="connsiteY33" fmla="*/ 409955 h 2365695"/>
              <a:gd name="connsiteX34" fmla="*/ 167780 w 713859"/>
              <a:gd name="connsiteY34" fmla="*/ 436227 h 2365695"/>
              <a:gd name="connsiteX35" fmla="*/ 176169 w 713859"/>
              <a:gd name="connsiteY35" fmla="*/ 360726 h 2365695"/>
              <a:gd name="connsiteX36" fmla="*/ 260058 w 713859"/>
              <a:gd name="connsiteY36" fmla="*/ 251669 h 2365695"/>
              <a:gd name="connsiteX37" fmla="*/ 285225 w 713859"/>
              <a:gd name="connsiteY37" fmla="*/ 184558 h 2365695"/>
              <a:gd name="connsiteX38" fmla="*/ 318781 w 713859"/>
              <a:gd name="connsiteY38" fmla="*/ 50334 h 2365695"/>
              <a:gd name="connsiteX39" fmla="*/ 469783 w 713859"/>
              <a:gd name="connsiteY39" fmla="*/ 0 h 2365695"/>
              <a:gd name="connsiteX40" fmla="*/ 0 w 713859"/>
              <a:gd name="connsiteY40" fmla="*/ 0 h 2365695"/>
              <a:gd name="connsiteX41" fmla="*/ 16778 w 713859"/>
              <a:gd name="connsiteY41"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9293 w 713859"/>
              <a:gd name="connsiteY23" fmla="*/ 994083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511947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368113 w 713859"/>
              <a:gd name="connsiteY20" fmla="*/ 1167880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303104 w 713859"/>
              <a:gd name="connsiteY19" fmla="*/ 1167171 h 2365695"/>
              <a:gd name="connsiteX20" fmla="*/ 368113 w 713859"/>
              <a:gd name="connsiteY20" fmla="*/ 1167880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53396 w 713859"/>
              <a:gd name="connsiteY17" fmla="*/ 1364030 h 2365695"/>
              <a:gd name="connsiteX18" fmla="*/ 343948 w 713859"/>
              <a:gd name="connsiteY18" fmla="*/ 1300293 h 2365695"/>
              <a:gd name="connsiteX19" fmla="*/ 303104 w 713859"/>
              <a:gd name="connsiteY19" fmla="*/ 1167171 h 2365695"/>
              <a:gd name="connsiteX20" fmla="*/ 368113 w 713859"/>
              <a:gd name="connsiteY20" fmla="*/ 1167880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53396 w 713859"/>
              <a:gd name="connsiteY17" fmla="*/ 1364030 h 2365695"/>
              <a:gd name="connsiteX18" fmla="*/ 343948 w 713859"/>
              <a:gd name="connsiteY18" fmla="*/ 1300293 h 2365695"/>
              <a:gd name="connsiteX19" fmla="*/ 303104 w 713859"/>
              <a:gd name="connsiteY19" fmla="*/ 1167171 h 2365695"/>
              <a:gd name="connsiteX20" fmla="*/ 368113 w 713859"/>
              <a:gd name="connsiteY20" fmla="*/ 1167880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53396 w 713859"/>
              <a:gd name="connsiteY17" fmla="*/ 1364030 h 2365695"/>
              <a:gd name="connsiteX18" fmla="*/ 429305 w 713859"/>
              <a:gd name="connsiteY18" fmla="*/ 1417959 h 2365695"/>
              <a:gd name="connsiteX19" fmla="*/ 343948 w 713859"/>
              <a:gd name="connsiteY19" fmla="*/ 1300293 h 2365695"/>
              <a:gd name="connsiteX20" fmla="*/ 303104 w 713859"/>
              <a:gd name="connsiteY20" fmla="*/ 1167171 h 2365695"/>
              <a:gd name="connsiteX21" fmla="*/ 368113 w 713859"/>
              <a:gd name="connsiteY21" fmla="*/ 1167880 h 2365695"/>
              <a:gd name="connsiteX22" fmla="*/ 419273 w 713859"/>
              <a:gd name="connsiteY22" fmla="*/ 1163420 h 2365695"/>
              <a:gd name="connsiteX23" fmla="*/ 505123 w 713859"/>
              <a:gd name="connsiteY23" fmla="*/ 1096502 h 2365695"/>
              <a:gd name="connsiteX24" fmla="*/ 530608 w 713859"/>
              <a:gd name="connsiteY24" fmla="*/ 999415 h 2365695"/>
              <a:gd name="connsiteX25" fmla="*/ 431187 w 713859"/>
              <a:gd name="connsiteY25" fmla="*/ 867524 h 2365695"/>
              <a:gd name="connsiteX26" fmla="*/ 471959 w 713859"/>
              <a:gd name="connsiteY26" fmla="*/ 930102 h 2365695"/>
              <a:gd name="connsiteX27" fmla="*/ 405312 w 713859"/>
              <a:gd name="connsiteY27" fmla="*/ 786144 h 2365695"/>
              <a:gd name="connsiteX28" fmla="*/ 471959 w 713859"/>
              <a:gd name="connsiteY28" fmla="*/ 714165 h 2365695"/>
              <a:gd name="connsiteX29" fmla="*/ 466627 w 713859"/>
              <a:gd name="connsiteY29" fmla="*/ 628856 h 2365695"/>
              <a:gd name="connsiteX30" fmla="*/ 421307 w 713859"/>
              <a:gd name="connsiteY30" fmla="*/ 583537 h 2365695"/>
              <a:gd name="connsiteX31" fmla="*/ 458630 w 713859"/>
              <a:gd name="connsiteY31" fmla="*/ 554211 h 2365695"/>
              <a:gd name="connsiteX32" fmla="*/ 418641 w 713859"/>
              <a:gd name="connsiteY32" fmla="*/ 535550 h 2365695"/>
              <a:gd name="connsiteX33" fmla="*/ 414603 w 713859"/>
              <a:gd name="connsiteY33" fmla="*/ 468985 h 2365695"/>
              <a:gd name="connsiteX34" fmla="*/ 386732 w 713859"/>
              <a:gd name="connsiteY34" fmla="*/ 420697 h 2365695"/>
              <a:gd name="connsiteX35" fmla="*/ 305964 w 713859"/>
              <a:gd name="connsiteY35" fmla="*/ 409955 h 2365695"/>
              <a:gd name="connsiteX36" fmla="*/ 167780 w 713859"/>
              <a:gd name="connsiteY36" fmla="*/ 436227 h 2365695"/>
              <a:gd name="connsiteX37" fmla="*/ 176169 w 713859"/>
              <a:gd name="connsiteY37" fmla="*/ 360726 h 2365695"/>
              <a:gd name="connsiteX38" fmla="*/ 260058 w 713859"/>
              <a:gd name="connsiteY38" fmla="*/ 251669 h 2365695"/>
              <a:gd name="connsiteX39" fmla="*/ 285225 w 713859"/>
              <a:gd name="connsiteY39" fmla="*/ 184558 h 2365695"/>
              <a:gd name="connsiteX40" fmla="*/ 318781 w 713859"/>
              <a:gd name="connsiteY40" fmla="*/ 50334 h 2365695"/>
              <a:gd name="connsiteX41" fmla="*/ 469783 w 713859"/>
              <a:gd name="connsiteY41" fmla="*/ 0 h 2365695"/>
              <a:gd name="connsiteX42" fmla="*/ 0 w 713859"/>
              <a:gd name="connsiteY42" fmla="*/ 0 h 2365695"/>
              <a:gd name="connsiteX43" fmla="*/ 16778 w 713859"/>
              <a:gd name="connsiteY43"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53396 w 713859"/>
              <a:gd name="connsiteY17" fmla="*/ 1364030 h 2365695"/>
              <a:gd name="connsiteX18" fmla="*/ 410643 w 713859"/>
              <a:gd name="connsiteY18" fmla="*/ 1337982 h 2365695"/>
              <a:gd name="connsiteX19" fmla="*/ 343948 w 713859"/>
              <a:gd name="connsiteY19" fmla="*/ 1300293 h 2365695"/>
              <a:gd name="connsiteX20" fmla="*/ 303104 w 713859"/>
              <a:gd name="connsiteY20" fmla="*/ 1167171 h 2365695"/>
              <a:gd name="connsiteX21" fmla="*/ 368113 w 713859"/>
              <a:gd name="connsiteY21" fmla="*/ 1167880 h 2365695"/>
              <a:gd name="connsiteX22" fmla="*/ 419273 w 713859"/>
              <a:gd name="connsiteY22" fmla="*/ 1163420 h 2365695"/>
              <a:gd name="connsiteX23" fmla="*/ 505123 w 713859"/>
              <a:gd name="connsiteY23" fmla="*/ 1096502 h 2365695"/>
              <a:gd name="connsiteX24" fmla="*/ 530608 w 713859"/>
              <a:gd name="connsiteY24" fmla="*/ 999415 h 2365695"/>
              <a:gd name="connsiteX25" fmla="*/ 431187 w 713859"/>
              <a:gd name="connsiteY25" fmla="*/ 867524 h 2365695"/>
              <a:gd name="connsiteX26" fmla="*/ 471959 w 713859"/>
              <a:gd name="connsiteY26" fmla="*/ 930102 h 2365695"/>
              <a:gd name="connsiteX27" fmla="*/ 405312 w 713859"/>
              <a:gd name="connsiteY27" fmla="*/ 786144 h 2365695"/>
              <a:gd name="connsiteX28" fmla="*/ 471959 w 713859"/>
              <a:gd name="connsiteY28" fmla="*/ 714165 h 2365695"/>
              <a:gd name="connsiteX29" fmla="*/ 466627 w 713859"/>
              <a:gd name="connsiteY29" fmla="*/ 628856 h 2365695"/>
              <a:gd name="connsiteX30" fmla="*/ 421307 w 713859"/>
              <a:gd name="connsiteY30" fmla="*/ 583537 h 2365695"/>
              <a:gd name="connsiteX31" fmla="*/ 458630 w 713859"/>
              <a:gd name="connsiteY31" fmla="*/ 554211 h 2365695"/>
              <a:gd name="connsiteX32" fmla="*/ 418641 w 713859"/>
              <a:gd name="connsiteY32" fmla="*/ 535550 h 2365695"/>
              <a:gd name="connsiteX33" fmla="*/ 414603 w 713859"/>
              <a:gd name="connsiteY33" fmla="*/ 468985 h 2365695"/>
              <a:gd name="connsiteX34" fmla="*/ 386732 w 713859"/>
              <a:gd name="connsiteY34" fmla="*/ 420697 h 2365695"/>
              <a:gd name="connsiteX35" fmla="*/ 305964 w 713859"/>
              <a:gd name="connsiteY35" fmla="*/ 409955 h 2365695"/>
              <a:gd name="connsiteX36" fmla="*/ 167780 w 713859"/>
              <a:gd name="connsiteY36" fmla="*/ 436227 h 2365695"/>
              <a:gd name="connsiteX37" fmla="*/ 176169 w 713859"/>
              <a:gd name="connsiteY37" fmla="*/ 360726 h 2365695"/>
              <a:gd name="connsiteX38" fmla="*/ 260058 w 713859"/>
              <a:gd name="connsiteY38" fmla="*/ 251669 h 2365695"/>
              <a:gd name="connsiteX39" fmla="*/ 285225 w 713859"/>
              <a:gd name="connsiteY39" fmla="*/ 184558 h 2365695"/>
              <a:gd name="connsiteX40" fmla="*/ 318781 w 713859"/>
              <a:gd name="connsiteY40" fmla="*/ 50334 h 2365695"/>
              <a:gd name="connsiteX41" fmla="*/ 469783 w 713859"/>
              <a:gd name="connsiteY41" fmla="*/ 0 h 2365695"/>
              <a:gd name="connsiteX42" fmla="*/ 0 w 713859"/>
              <a:gd name="connsiteY42" fmla="*/ 0 h 2365695"/>
              <a:gd name="connsiteX43" fmla="*/ 16778 w 713859"/>
              <a:gd name="connsiteY43"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21307 w 713859"/>
              <a:gd name="connsiteY17" fmla="*/ 1409962 h 2365695"/>
              <a:gd name="connsiteX18" fmla="*/ 453396 w 713859"/>
              <a:gd name="connsiteY18" fmla="*/ 1364030 h 2365695"/>
              <a:gd name="connsiteX19" fmla="*/ 410643 w 713859"/>
              <a:gd name="connsiteY19" fmla="*/ 1337982 h 2365695"/>
              <a:gd name="connsiteX20" fmla="*/ 343948 w 713859"/>
              <a:gd name="connsiteY20" fmla="*/ 1300293 h 2365695"/>
              <a:gd name="connsiteX21" fmla="*/ 303104 w 713859"/>
              <a:gd name="connsiteY21" fmla="*/ 1167171 h 2365695"/>
              <a:gd name="connsiteX22" fmla="*/ 368113 w 713859"/>
              <a:gd name="connsiteY22" fmla="*/ 1167880 h 2365695"/>
              <a:gd name="connsiteX23" fmla="*/ 419273 w 713859"/>
              <a:gd name="connsiteY23" fmla="*/ 1163420 h 2365695"/>
              <a:gd name="connsiteX24" fmla="*/ 505123 w 713859"/>
              <a:gd name="connsiteY24" fmla="*/ 1096502 h 2365695"/>
              <a:gd name="connsiteX25" fmla="*/ 530608 w 713859"/>
              <a:gd name="connsiteY25" fmla="*/ 999415 h 2365695"/>
              <a:gd name="connsiteX26" fmla="*/ 431187 w 713859"/>
              <a:gd name="connsiteY26" fmla="*/ 867524 h 2365695"/>
              <a:gd name="connsiteX27" fmla="*/ 471959 w 713859"/>
              <a:gd name="connsiteY27" fmla="*/ 930102 h 2365695"/>
              <a:gd name="connsiteX28" fmla="*/ 405312 w 713859"/>
              <a:gd name="connsiteY28" fmla="*/ 786144 h 2365695"/>
              <a:gd name="connsiteX29" fmla="*/ 471959 w 713859"/>
              <a:gd name="connsiteY29" fmla="*/ 714165 h 2365695"/>
              <a:gd name="connsiteX30" fmla="*/ 466627 w 713859"/>
              <a:gd name="connsiteY30" fmla="*/ 628856 h 2365695"/>
              <a:gd name="connsiteX31" fmla="*/ 421307 w 713859"/>
              <a:gd name="connsiteY31" fmla="*/ 583537 h 2365695"/>
              <a:gd name="connsiteX32" fmla="*/ 458630 w 713859"/>
              <a:gd name="connsiteY32" fmla="*/ 554211 h 2365695"/>
              <a:gd name="connsiteX33" fmla="*/ 418641 w 713859"/>
              <a:gd name="connsiteY33" fmla="*/ 535550 h 2365695"/>
              <a:gd name="connsiteX34" fmla="*/ 414603 w 713859"/>
              <a:gd name="connsiteY34" fmla="*/ 468985 h 2365695"/>
              <a:gd name="connsiteX35" fmla="*/ 386732 w 713859"/>
              <a:gd name="connsiteY35" fmla="*/ 420697 h 2365695"/>
              <a:gd name="connsiteX36" fmla="*/ 305964 w 713859"/>
              <a:gd name="connsiteY36" fmla="*/ 409955 h 2365695"/>
              <a:gd name="connsiteX37" fmla="*/ 167780 w 713859"/>
              <a:gd name="connsiteY37" fmla="*/ 436227 h 2365695"/>
              <a:gd name="connsiteX38" fmla="*/ 176169 w 713859"/>
              <a:gd name="connsiteY38" fmla="*/ 360726 h 2365695"/>
              <a:gd name="connsiteX39" fmla="*/ 260058 w 713859"/>
              <a:gd name="connsiteY39" fmla="*/ 251669 h 2365695"/>
              <a:gd name="connsiteX40" fmla="*/ 285225 w 713859"/>
              <a:gd name="connsiteY40" fmla="*/ 184558 h 2365695"/>
              <a:gd name="connsiteX41" fmla="*/ 318781 w 713859"/>
              <a:gd name="connsiteY41" fmla="*/ 50334 h 2365695"/>
              <a:gd name="connsiteX42" fmla="*/ 469783 w 713859"/>
              <a:gd name="connsiteY42" fmla="*/ 0 h 2365695"/>
              <a:gd name="connsiteX43" fmla="*/ 0 w 713859"/>
              <a:gd name="connsiteY43" fmla="*/ 0 h 2365695"/>
              <a:gd name="connsiteX44" fmla="*/ 16778 w 713859"/>
              <a:gd name="connsiteY4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45300 w 713859"/>
              <a:gd name="connsiteY17" fmla="*/ 1444619 h 2365695"/>
              <a:gd name="connsiteX18" fmla="*/ 453396 w 713859"/>
              <a:gd name="connsiteY18" fmla="*/ 1364030 h 2365695"/>
              <a:gd name="connsiteX19" fmla="*/ 410643 w 713859"/>
              <a:gd name="connsiteY19" fmla="*/ 1337982 h 2365695"/>
              <a:gd name="connsiteX20" fmla="*/ 343948 w 713859"/>
              <a:gd name="connsiteY20" fmla="*/ 1300293 h 2365695"/>
              <a:gd name="connsiteX21" fmla="*/ 303104 w 713859"/>
              <a:gd name="connsiteY21" fmla="*/ 1167171 h 2365695"/>
              <a:gd name="connsiteX22" fmla="*/ 368113 w 713859"/>
              <a:gd name="connsiteY22" fmla="*/ 1167880 h 2365695"/>
              <a:gd name="connsiteX23" fmla="*/ 419273 w 713859"/>
              <a:gd name="connsiteY23" fmla="*/ 1163420 h 2365695"/>
              <a:gd name="connsiteX24" fmla="*/ 505123 w 713859"/>
              <a:gd name="connsiteY24" fmla="*/ 1096502 h 2365695"/>
              <a:gd name="connsiteX25" fmla="*/ 530608 w 713859"/>
              <a:gd name="connsiteY25" fmla="*/ 999415 h 2365695"/>
              <a:gd name="connsiteX26" fmla="*/ 431187 w 713859"/>
              <a:gd name="connsiteY26" fmla="*/ 867524 h 2365695"/>
              <a:gd name="connsiteX27" fmla="*/ 471959 w 713859"/>
              <a:gd name="connsiteY27" fmla="*/ 930102 h 2365695"/>
              <a:gd name="connsiteX28" fmla="*/ 405312 w 713859"/>
              <a:gd name="connsiteY28" fmla="*/ 786144 h 2365695"/>
              <a:gd name="connsiteX29" fmla="*/ 471959 w 713859"/>
              <a:gd name="connsiteY29" fmla="*/ 714165 h 2365695"/>
              <a:gd name="connsiteX30" fmla="*/ 466627 w 713859"/>
              <a:gd name="connsiteY30" fmla="*/ 628856 h 2365695"/>
              <a:gd name="connsiteX31" fmla="*/ 421307 w 713859"/>
              <a:gd name="connsiteY31" fmla="*/ 583537 h 2365695"/>
              <a:gd name="connsiteX32" fmla="*/ 458630 w 713859"/>
              <a:gd name="connsiteY32" fmla="*/ 554211 h 2365695"/>
              <a:gd name="connsiteX33" fmla="*/ 418641 w 713859"/>
              <a:gd name="connsiteY33" fmla="*/ 535550 h 2365695"/>
              <a:gd name="connsiteX34" fmla="*/ 414603 w 713859"/>
              <a:gd name="connsiteY34" fmla="*/ 468985 h 2365695"/>
              <a:gd name="connsiteX35" fmla="*/ 386732 w 713859"/>
              <a:gd name="connsiteY35" fmla="*/ 420697 h 2365695"/>
              <a:gd name="connsiteX36" fmla="*/ 305964 w 713859"/>
              <a:gd name="connsiteY36" fmla="*/ 409955 h 2365695"/>
              <a:gd name="connsiteX37" fmla="*/ 167780 w 713859"/>
              <a:gd name="connsiteY37" fmla="*/ 436227 h 2365695"/>
              <a:gd name="connsiteX38" fmla="*/ 176169 w 713859"/>
              <a:gd name="connsiteY38" fmla="*/ 360726 h 2365695"/>
              <a:gd name="connsiteX39" fmla="*/ 260058 w 713859"/>
              <a:gd name="connsiteY39" fmla="*/ 251669 h 2365695"/>
              <a:gd name="connsiteX40" fmla="*/ 285225 w 713859"/>
              <a:gd name="connsiteY40" fmla="*/ 184558 h 2365695"/>
              <a:gd name="connsiteX41" fmla="*/ 318781 w 713859"/>
              <a:gd name="connsiteY41" fmla="*/ 50334 h 2365695"/>
              <a:gd name="connsiteX42" fmla="*/ 469783 w 713859"/>
              <a:gd name="connsiteY42" fmla="*/ 0 h 2365695"/>
              <a:gd name="connsiteX43" fmla="*/ 0 w 713859"/>
              <a:gd name="connsiteY43" fmla="*/ 0 h 2365695"/>
              <a:gd name="connsiteX44" fmla="*/ 16778 w 713859"/>
              <a:gd name="connsiteY4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830240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45300 w 713859"/>
              <a:gd name="connsiteY17" fmla="*/ 1444619 h 2365695"/>
              <a:gd name="connsiteX18" fmla="*/ 453396 w 713859"/>
              <a:gd name="connsiteY18" fmla="*/ 1364030 h 2365695"/>
              <a:gd name="connsiteX19" fmla="*/ 410643 w 713859"/>
              <a:gd name="connsiteY19" fmla="*/ 1337982 h 2365695"/>
              <a:gd name="connsiteX20" fmla="*/ 343948 w 713859"/>
              <a:gd name="connsiteY20" fmla="*/ 1300293 h 2365695"/>
              <a:gd name="connsiteX21" fmla="*/ 303104 w 713859"/>
              <a:gd name="connsiteY21" fmla="*/ 1167171 h 2365695"/>
              <a:gd name="connsiteX22" fmla="*/ 368113 w 713859"/>
              <a:gd name="connsiteY22" fmla="*/ 1167880 h 2365695"/>
              <a:gd name="connsiteX23" fmla="*/ 419273 w 713859"/>
              <a:gd name="connsiteY23" fmla="*/ 1163420 h 2365695"/>
              <a:gd name="connsiteX24" fmla="*/ 505123 w 713859"/>
              <a:gd name="connsiteY24" fmla="*/ 1096502 h 2365695"/>
              <a:gd name="connsiteX25" fmla="*/ 530608 w 713859"/>
              <a:gd name="connsiteY25" fmla="*/ 999415 h 2365695"/>
              <a:gd name="connsiteX26" fmla="*/ 431187 w 713859"/>
              <a:gd name="connsiteY26" fmla="*/ 867524 h 2365695"/>
              <a:gd name="connsiteX27" fmla="*/ 471959 w 713859"/>
              <a:gd name="connsiteY27" fmla="*/ 930102 h 2365695"/>
              <a:gd name="connsiteX28" fmla="*/ 405312 w 713859"/>
              <a:gd name="connsiteY28" fmla="*/ 786144 h 2365695"/>
              <a:gd name="connsiteX29" fmla="*/ 471959 w 713859"/>
              <a:gd name="connsiteY29" fmla="*/ 714165 h 2365695"/>
              <a:gd name="connsiteX30" fmla="*/ 466627 w 713859"/>
              <a:gd name="connsiteY30" fmla="*/ 628856 h 2365695"/>
              <a:gd name="connsiteX31" fmla="*/ 421307 w 713859"/>
              <a:gd name="connsiteY31" fmla="*/ 583537 h 2365695"/>
              <a:gd name="connsiteX32" fmla="*/ 458630 w 713859"/>
              <a:gd name="connsiteY32" fmla="*/ 554211 h 2365695"/>
              <a:gd name="connsiteX33" fmla="*/ 418641 w 713859"/>
              <a:gd name="connsiteY33" fmla="*/ 535550 h 2365695"/>
              <a:gd name="connsiteX34" fmla="*/ 414603 w 713859"/>
              <a:gd name="connsiteY34" fmla="*/ 468985 h 2365695"/>
              <a:gd name="connsiteX35" fmla="*/ 386732 w 713859"/>
              <a:gd name="connsiteY35" fmla="*/ 420697 h 2365695"/>
              <a:gd name="connsiteX36" fmla="*/ 305964 w 713859"/>
              <a:gd name="connsiteY36" fmla="*/ 409955 h 2365695"/>
              <a:gd name="connsiteX37" fmla="*/ 167780 w 713859"/>
              <a:gd name="connsiteY37" fmla="*/ 436227 h 2365695"/>
              <a:gd name="connsiteX38" fmla="*/ 176169 w 713859"/>
              <a:gd name="connsiteY38" fmla="*/ 360726 h 2365695"/>
              <a:gd name="connsiteX39" fmla="*/ 260058 w 713859"/>
              <a:gd name="connsiteY39" fmla="*/ 251669 h 2365695"/>
              <a:gd name="connsiteX40" fmla="*/ 285225 w 713859"/>
              <a:gd name="connsiteY40" fmla="*/ 184558 h 2365695"/>
              <a:gd name="connsiteX41" fmla="*/ 318781 w 713859"/>
              <a:gd name="connsiteY41" fmla="*/ 50334 h 2365695"/>
              <a:gd name="connsiteX42" fmla="*/ 469783 w 713859"/>
              <a:gd name="connsiteY42" fmla="*/ 0 h 2365695"/>
              <a:gd name="connsiteX43" fmla="*/ 0 w 713859"/>
              <a:gd name="connsiteY43" fmla="*/ 0 h 2365695"/>
              <a:gd name="connsiteX44" fmla="*/ 16778 w 713859"/>
              <a:gd name="connsiteY4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830240 h 2365695"/>
              <a:gd name="connsiteX13" fmla="*/ 629246 w 713859"/>
              <a:gd name="connsiteY13" fmla="*/ 1895153 h 2365695"/>
              <a:gd name="connsiteX14" fmla="*/ 703261 w 713859"/>
              <a:gd name="connsiteY14" fmla="*/ 1754005 h 2365695"/>
              <a:gd name="connsiteX15" fmla="*/ 453005 w 713859"/>
              <a:gd name="connsiteY15" fmla="*/ 1711354 h 2365695"/>
              <a:gd name="connsiteX16" fmla="*/ 377504 w 713859"/>
              <a:gd name="connsiteY16" fmla="*/ 1602297 h 2365695"/>
              <a:gd name="connsiteX17" fmla="*/ 394282 w 713859"/>
              <a:gd name="connsiteY17" fmla="*/ 1459293 h 2365695"/>
              <a:gd name="connsiteX18" fmla="*/ 445300 w 713859"/>
              <a:gd name="connsiteY18" fmla="*/ 1444619 h 2365695"/>
              <a:gd name="connsiteX19" fmla="*/ 453396 w 713859"/>
              <a:gd name="connsiteY19" fmla="*/ 1364030 h 2365695"/>
              <a:gd name="connsiteX20" fmla="*/ 410643 w 713859"/>
              <a:gd name="connsiteY20" fmla="*/ 1337982 h 2365695"/>
              <a:gd name="connsiteX21" fmla="*/ 343948 w 713859"/>
              <a:gd name="connsiteY21" fmla="*/ 1300293 h 2365695"/>
              <a:gd name="connsiteX22" fmla="*/ 303104 w 713859"/>
              <a:gd name="connsiteY22" fmla="*/ 1167171 h 2365695"/>
              <a:gd name="connsiteX23" fmla="*/ 368113 w 713859"/>
              <a:gd name="connsiteY23" fmla="*/ 1167880 h 2365695"/>
              <a:gd name="connsiteX24" fmla="*/ 419273 w 713859"/>
              <a:gd name="connsiteY24" fmla="*/ 1163420 h 2365695"/>
              <a:gd name="connsiteX25" fmla="*/ 505123 w 713859"/>
              <a:gd name="connsiteY25" fmla="*/ 1096502 h 2365695"/>
              <a:gd name="connsiteX26" fmla="*/ 530608 w 713859"/>
              <a:gd name="connsiteY26" fmla="*/ 999415 h 2365695"/>
              <a:gd name="connsiteX27" fmla="*/ 431187 w 713859"/>
              <a:gd name="connsiteY27" fmla="*/ 867524 h 2365695"/>
              <a:gd name="connsiteX28" fmla="*/ 471959 w 713859"/>
              <a:gd name="connsiteY28" fmla="*/ 930102 h 2365695"/>
              <a:gd name="connsiteX29" fmla="*/ 405312 w 713859"/>
              <a:gd name="connsiteY29" fmla="*/ 786144 h 2365695"/>
              <a:gd name="connsiteX30" fmla="*/ 471959 w 713859"/>
              <a:gd name="connsiteY30" fmla="*/ 714165 h 2365695"/>
              <a:gd name="connsiteX31" fmla="*/ 466627 w 713859"/>
              <a:gd name="connsiteY31" fmla="*/ 628856 h 2365695"/>
              <a:gd name="connsiteX32" fmla="*/ 421307 w 713859"/>
              <a:gd name="connsiteY32" fmla="*/ 583537 h 2365695"/>
              <a:gd name="connsiteX33" fmla="*/ 458630 w 713859"/>
              <a:gd name="connsiteY33" fmla="*/ 554211 h 2365695"/>
              <a:gd name="connsiteX34" fmla="*/ 418641 w 713859"/>
              <a:gd name="connsiteY34" fmla="*/ 535550 h 2365695"/>
              <a:gd name="connsiteX35" fmla="*/ 414603 w 713859"/>
              <a:gd name="connsiteY35" fmla="*/ 468985 h 2365695"/>
              <a:gd name="connsiteX36" fmla="*/ 386732 w 713859"/>
              <a:gd name="connsiteY36" fmla="*/ 420697 h 2365695"/>
              <a:gd name="connsiteX37" fmla="*/ 305964 w 713859"/>
              <a:gd name="connsiteY37" fmla="*/ 409955 h 2365695"/>
              <a:gd name="connsiteX38" fmla="*/ 167780 w 713859"/>
              <a:gd name="connsiteY38" fmla="*/ 436227 h 2365695"/>
              <a:gd name="connsiteX39" fmla="*/ 176169 w 713859"/>
              <a:gd name="connsiteY39" fmla="*/ 360726 h 2365695"/>
              <a:gd name="connsiteX40" fmla="*/ 260058 w 713859"/>
              <a:gd name="connsiteY40" fmla="*/ 251669 h 2365695"/>
              <a:gd name="connsiteX41" fmla="*/ 285225 w 713859"/>
              <a:gd name="connsiteY41" fmla="*/ 184558 h 2365695"/>
              <a:gd name="connsiteX42" fmla="*/ 318781 w 713859"/>
              <a:gd name="connsiteY42" fmla="*/ 50334 h 2365695"/>
              <a:gd name="connsiteX43" fmla="*/ 469783 w 713859"/>
              <a:gd name="connsiteY43" fmla="*/ 0 h 2365695"/>
              <a:gd name="connsiteX44" fmla="*/ 0 w 713859"/>
              <a:gd name="connsiteY44" fmla="*/ 0 h 2365695"/>
              <a:gd name="connsiteX45" fmla="*/ 16778 w 713859"/>
              <a:gd name="connsiteY45"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830240 h 2365695"/>
              <a:gd name="connsiteX13" fmla="*/ 663902 w 713859"/>
              <a:gd name="connsiteY13" fmla="*/ 1932476 h 2365695"/>
              <a:gd name="connsiteX14" fmla="*/ 703261 w 713859"/>
              <a:gd name="connsiteY14" fmla="*/ 1754005 h 2365695"/>
              <a:gd name="connsiteX15" fmla="*/ 453005 w 713859"/>
              <a:gd name="connsiteY15" fmla="*/ 1711354 h 2365695"/>
              <a:gd name="connsiteX16" fmla="*/ 377504 w 713859"/>
              <a:gd name="connsiteY16" fmla="*/ 1602297 h 2365695"/>
              <a:gd name="connsiteX17" fmla="*/ 394282 w 713859"/>
              <a:gd name="connsiteY17" fmla="*/ 1459293 h 2365695"/>
              <a:gd name="connsiteX18" fmla="*/ 445300 w 713859"/>
              <a:gd name="connsiteY18" fmla="*/ 1444619 h 2365695"/>
              <a:gd name="connsiteX19" fmla="*/ 453396 w 713859"/>
              <a:gd name="connsiteY19" fmla="*/ 1364030 h 2365695"/>
              <a:gd name="connsiteX20" fmla="*/ 410643 w 713859"/>
              <a:gd name="connsiteY20" fmla="*/ 1337982 h 2365695"/>
              <a:gd name="connsiteX21" fmla="*/ 343948 w 713859"/>
              <a:gd name="connsiteY21" fmla="*/ 1300293 h 2365695"/>
              <a:gd name="connsiteX22" fmla="*/ 303104 w 713859"/>
              <a:gd name="connsiteY22" fmla="*/ 1167171 h 2365695"/>
              <a:gd name="connsiteX23" fmla="*/ 368113 w 713859"/>
              <a:gd name="connsiteY23" fmla="*/ 1167880 h 2365695"/>
              <a:gd name="connsiteX24" fmla="*/ 419273 w 713859"/>
              <a:gd name="connsiteY24" fmla="*/ 1163420 h 2365695"/>
              <a:gd name="connsiteX25" fmla="*/ 505123 w 713859"/>
              <a:gd name="connsiteY25" fmla="*/ 1096502 h 2365695"/>
              <a:gd name="connsiteX26" fmla="*/ 530608 w 713859"/>
              <a:gd name="connsiteY26" fmla="*/ 999415 h 2365695"/>
              <a:gd name="connsiteX27" fmla="*/ 431187 w 713859"/>
              <a:gd name="connsiteY27" fmla="*/ 867524 h 2365695"/>
              <a:gd name="connsiteX28" fmla="*/ 471959 w 713859"/>
              <a:gd name="connsiteY28" fmla="*/ 930102 h 2365695"/>
              <a:gd name="connsiteX29" fmla="*/ 405312 w 713859"/>
              <a:gd name="connsiteY29" fmla="*/ 786144 h 2365695"/>
              <a:gd name="connsiteX30" fmla="*/ 471959 w 713859"/>
              <a:gd name="connsiteY30" fmla="*/ 714165 h 2365695"/>
              <a:gd name="connsiteX31" fmla="*/ 466627 w 713859"/>
              <a:gd name="connsiteY31" fmla="*/ 628856 h 2365695"/>
              <a:gd name="connsiteX32" fmla="*/ 421307 w 713859"/>
              <a:gd name="connsiteY32" fmla="*/ 583537 h 2365695"/>
              <a:gd name="connsiteX33" fmla="*/ 458630 w 713859"/>
              <a:gd name="connsiteY33" fmla="*/ 554211 h 2365695"/>
              <a:gd name="connsiteX34" fmla="*/ 418641 w 713859"/>
              <a:gd name="connsiteY34" fmla="*/ 535550 h 2365695"/>
              <a:gd name="connsiteX35" fmla="*/ 414603 w 713859"/>
              <a:gd name="connsiteY35" fmla="*/ 468985 h 2365695"/>
              <a:gd name="connsiteX36" fmla="*/ 386732 w 713859"/>
              <a:gd name="connsiteY36" fmla="*/ 420697 h 2365695"/>
              <a:gd name="connsiteX37" fmla="*/ 305964 w 713859"/>
              <a:gd name="connsiteY37" fmla="*/ 409955 h 2365695"/>
              <a:gd name="connsiteX38" fmla="*/ 167780 w 713859"/>
              <a:gd name="connsiteY38" fmla="*/ 436227 h 2365695"/>
              <a:gd name="connsiteX39" fmla="*/ 176169 w 713859"/>
              <a:gd name="connsiteY39" fmla="*/ 360726 h 2365695"/>
              <a:gd name="connsiteX40" fmla="*/ 260058 w 713859"/>
              <a:gd name="connsiteY40" fmla="*/ 251669 h 2365695"/>
              <a:gd name="connsiteX41" fmla="*/ 285225 w 713859"/>
              <a:gd name="connsiteY41" fmla="*/ 184558 h 2365695"/>
              <a:gd name="connsiteX42" fmla="*/ 318781 w 713859"/>
              <a:gd name="connsiteY42" fmla="*/ 50334 h 2365695"/>
              <a:gd name="connsiteX43" fmla="*/ 469783 w 713859"/>
              <a:gd name="connsiteY43" fmla="*/ 0 h 2365695"/>
              <a:gd name="connsiteX44" fmla="*/ 0 w 713859"/>
              <a:gd name="connsiteY44" fmla="*/ 0 h 2365695"/>
              <a:gd name="connsiteX45" fmla="*/ 16778 w 713859"/>
              <a:gd name="connsiteY45" fmla="*/ 2365695 h 2365695"/>
              <a:gd name="connsiteX0" fmla="*/ 16778 w 703261"/>
              <a:gd name="connsiteY0" fmla="*/ 2365695 h 2365695"/>
              <a:gd name="connsiteX1" fmla="*/ 75501 w 703261"/>
              <a:gd name="connsiteY1" fmla="*/ 2323750 h 2365695"/>
              <a:gd name="connsiteX2" fmla="*/ 125835 w 703261"/>
              <a:gd name="connsiteY2" fmla="*/ 2348917 h 2365695"/>
              <a:gd name="connsiteX3" fmla="*/ 209725 w 703261"/>
              <a:gd name="connsiteY3" fmla="*/ 2298583 h 2365695"/>
              <a:gd name="connsiteX4" fmla="*/ 260058 w 703261"/>
              <a:gd name="connsiteY4" fmla="*/ 2281805 h 2365695"/>
              <a:gd name="connsiteX5" fmla="*/ 276836 w 703261"/>
              <a:gd name="connsiteY5" fmla="*/ 2231471 h 2365695"/>
              <a:gd name="connsiteX6" fmla="*/ 276836 w 703261"/>
              <a:gd name="connsiteY6" fmla="*/ 2197915 h 2365695"/>
              <a:gd name="connsiteX7" fmla="*/ 310392 w 703261"/>
              <a:gd name="connsiteY7" fmla="*/ 2147581 h 2365695"/>
              <a:gd name="connsiteX8" fmla="*/ 385893 w 703261"/>
              <a:gd name="connsiteY8" fmla="*/ 2130803 h 2365695"/>
              <a:gd name="connsiteX9" fmla="*/ 436227 w 703261"/>
              <a:gd name="connsiteY9" fmla="*/ 2063691 h 2365695"/>
              <a:gd name="connsiteX10" fmla="*/ 503339 w 703261"/>
              <a:gd name="connsiteY10" fmla="*/ 2038525 h 2365695"/>
              <a:gd name="connsiteX11" fmla="*/ 511728 w 703261"/>
              <a:gd name="connsiteY11" fmla="*/ 2021747 h 2365695"/>
              <a:gd name="connsiteX12" fmla="*/ 644546 w 703261"/>
              <a:gd name="connsiteY12" fmla="*/ 1915548 h 2365695"/>
              <a:gd name="connsiteX13" fmla="*/ 663902 w 703261"/>
              <a:gd name="connsiteY13" fmla="*/ 1932476 h 2365695"/>
              <a:gd name="connsiteX14" fmla="*/ 703261 w 703261"/>
              <a:gd name="connsiteY14" fmla="*/ 1754005 h 2365695"/>
              <a:gd name="connsiteX15" fmla="*/ 453005 w 703261"/>
              <a:gd name="connsiteY15" fmla="*/ 1711354 h 2365695"/>
              <a:gd name="connsiteX16" fmla="*/ 377504 w 703261"/>
              <a:gd name="connsiteY16" fmla="*/ 1602297 h 2365695"/>
              <a:gd name="connsiteX17" fmla="*/ 394282 w 703261"/>
              <a:gd name="connsiteY17" fmla="*/ 1459293 h 2365695"/>
              <a:gd name="connsiteX18" fmla="*/ 445300 w 703261"/>
              <a:gd name="connsiteY18" fmla="*/ 1444619 h 2365695"/>
              <a:gd name="connsiteX19" fmla="*/ 453396 w 703261"/>
              <a:gd name="connsiteY19" fmla="*/ 1364030 h 2365695"/>
              <a:gd name="connsiteX20" fmla="*/ 410643 w 703261"/>
              <a:gd name="connsiteY20" fmla="*/ 1337982 h 2365695"/>
              <a:gd name="connsiteX21" fmla="*/ 343948 w 703261"/>
              <a:gd name="connsiteY21" fmla="*/ 1300293 h 2365695"/>
              <a:gd name="connsiteX22" fmla="*/ 303104 w 703261"/>
              <a:gd name="connsiteY22" fmla="*/ 1167171 h 2365695"/>
              <a:gd name="connsiteX23" fmla="*/ 368113 w 703261"/>
              <a:gd name="connsiteY23" fmla="*/ 1167880 h 2365695"/>
              <a:gd name="connsiteX24" fmla="*/ 419273 w 703261"/>
              <a:gd name="connsiteY24" fmla="*/ 1163420 h 2365695"/>
              <a:gd name="connsiteX25" fmla="*/ 505123 w 703261"/>
              <a:gd name="connsiteY25" fmla="*/ 1096502 h 2365695"/>
              <a:gd name="connsiteX26" fmla="*/ 530608 w 703261"/>
              <a:gd name="connsiteY26" fmla="*/ 999415 h 2365695"/>
              <a:gd name="connsiteX27" fmla="*/ 431187 w 703261"/>
              <a:gd name="connsiteY27" fmla="*/ 867524 h 2365695"/>
              <a:gd name="connsiteX28" fmla="*/ 471959 w 703261"/>
              <a:gd name="connsiteY28" fmla="*/ 930102 h 2365695"/>
              <a:gd name="connsiteX29" fmla="*/ 405312 w 703261"/>
              <a:gd name="connsiteY29" fmla="*/ 786144 h 2365695"/>
              <a:gd name="connsiteX30" fmla="*/ 471959 w 703261"/>
              <a:gd name="connsiteY30" fmla="*/ 714165 h 2365695"/>
              <a:gd name="connsiteX31" fmla="*/ 466627 w 703261"/>
              <a:gd name="connsiteY31" fmla="*/ 628856 h 2365695"/>
              <a:gd name="connsiteX32" fmla="*/ 421307 w 703261"/>
              <a:gd name="connsiteY32" fmla="*/ 583537 h 2365695"/>
              <a:gd name="connsiteX33" fmla="*/ 458630 w 703261"/>
              <a:gd name="connsiteY33" fmla="*/ 554211 h 2365695"/>
              <a:gd name="connsiteX34" fmla="*/ 418641 w 703261"/>
              <a:gd name="connsiteY34" fmla="*/ 535550 h 2365695"/>
              <a:gd name="connsiteX35" fmla="*/ 414603 w 703261"/>
              <a:gd name="connsiteY35" fmla="*/ 468985 h 2365695"/>
              <a:gd name="connsiteX36" fmla="*/ 386732 w 703261"/>
              <a:gd name="connsiteY36" fmla="*/ 420697 h 2365695"/>
              <a:gd name="connsiteX37" fmla="*/ 305964 w 703261"/>
              <a:gd name="connsiteY37" fmla="*/ 409955 h 2365695"/>
              <a:gd name="connsiteX38" fmla="*/ 167780 w 703261"/>
              <a:gd name="connsiteY38" fmla="*/ 436227 h 2365695"/>
              <a:gd name="connsiteX39" fmla="*/ 176169 w 703261"/>
              <a:gd name="connsiteY39" fmla="*/ 360726 h 2365695"/>
              <a:gd name="connsiteX40" fmla="*/ 260058 w 703261"/>
              <a:gd name="connsiteY40" fmla="*/ 251669 h 2365695"/>
              <a:gd name="connsiteX41" fmla="*/ 285225 w 703261"/>
              <a:gd name="connsiteY41" fmla="*/ 184558 h 2365695"/>
              <a:gd name="connsiteX42" fmla="*/ 318781 w 703261"/>
              <a:gd name="connsiteY42" fmla="*/ 50334 h 2365695"/>
              <a:gd name="connsiteX43" fmla="*/ 469783 w 703261"/>
              <a:gd name="connsiteY43" fmla="*/ 0 h 2365695"/>
              <a:gd name="connsiteX44" fmla="*/ 0 w 703261"/>
              <a:gd name="connsiteY44" fmla="*/ 0 h 2365695"/>
              <a:gd name="connsiteX45" fmla="*/ 16778 w 703261"/>
              <a:gd name="connsiteY45"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44546 w 703890"/>
              <a:gd name="connsiteY12" fmla="*/ 1915548 h 2365695"/>
              <a:gd name="connsiteX13" fmla="*/ 703890 w 703890"/>
              <a:gd name="connsiteY13" fmla="*/ 1865828 h 2365695"/>
              <a:gd name="connsiteX14" fmla="*/ 703261 w 703890"/>
              <a:gd name="connsiteY14" fmla="*/ 1754005 h 2365695"/>
              <a:gd name="connsiteX15" fmla="*/ 453005 w 703890"/>
              <a:gd name="connsiteY15" fmla="*/ 1711354 h 2365695"/>
              <a:gd name="connsiteX16" fmla="*/ 377504 w 703890"/>
              <a:gd name="connsiteY16" fmla="*/ 1602297 h 2365695"/>
              <a:gd name="connsiteX17" fmla="*/ 394282 w 703890"/>
              <a:gd name="connsiteY17" fmla="*/ 1459293 h 2365695"/>
              <a:gd name="connsiteX18" fmla="*/ 445300 w 703890"/>
              <a:gd name="connsiteY18" fmla="*/ 1444619 h 2365695"/>
              <a:gd name="connsiteX19" fmla="*/ 453396 w 703890"/>
              <a:gd name="connsiteY19" fmla="*/ 1364030 h 2365695"/>
              <a:gd name="connsiteX20" fmla="*/ 410643 w 703890"/>
              <a:gd name="connsiteY20" fmla="*/ 1337982 h 2365695"/>
              <a:gd name="connsiteX21" fmla="*/ 343948 w 703890"/>
              <a:gd name="connsiteY21" fmla="*/ 1300293 h 2365695"/>
              <a:gd name="connsiteX22" fmla="*/ 303104 w 703890"/>
              <a:gd name="connsiteY22" fmla="*/ 1167171 h 2365695"/>
              <a:gd name="connsiteX23" fmla="*/ 368113 w 703890"/>
              <a:gd name="connsiteY23" fmla="*/ 1167880 h 2365695"/>
              <a:gd name="connsiteX24" fmla="*/ 419273 w 703890"/>
              <a:gd name="connsiteY24" fmla="*/ 1163420 h 2365695"/>
              <a:gd name="connsiteX25" fmla="*/ 505123 w 703890"/>
              <a:gd name="connsiteY25" fmla="*/ 1096502 h 2365695"/>
              <a:gd name="connsiteX26" fmla="*/ 530608 w 703890"/>
              <a:gd name="connsiteY26" fmla="*/ 999415 h 2365695"/>
              <a:gd name="connsiteX27" fmla="*/ 431187 w 703890"/>
              <a:gd name="connsiteY27" fmla="*/ 867524 h 2365695"/>
              <a:gd name="connsiteX28" fmla="*/ 471959 w 703890"/>
              <a:gd name="connsiteY28" fmla="*/ 930102 h 2365695"/>
              <a:gd name="connsiteX29" fmla="*/ 405312 w 703890"/>
              <a:gd name="connsiteY29" fmla="*/ 786144 h 2365695"/>
              <a:gd name="connsiteX30" fmla="*/ 471959 w 703890"/>
              <a:gd name="connsiteY30" fmla="*/ 714165 h 2365695"/>
              <a:gd name="connsiteX31" fmla="*/ 466627 w 703890"/>
              <a:gd name="connsiteY31" fmla="*/ 628856 h 2365695"/>
              <a:gd name="connsiteX32" fmla="*/ 421307 w 703890"/>
              <a:gd name="connsiteY32" fmla="*/ 583537 h 2365695"/>
              <a:gd name="connsiteX33" fmla="*/ 458630 w 703890"/>
              <a:gd name="connsiteY33" fmla="*/ 554211 h 2365695"/>
              <a:gd name="connsiteX34" fmla="*/ 418641 w 703890"/>
              <a:gd name="connsiteY34" fmla="*/ 535550 h 2365695"/>
              <a:gd name="connsiteX35" fmla="*/ 414603 w 703890"/>
              <a:gd name="connsiteY35" fmla="*/ 468985 h 2365695"/>
              <a:gd name="connsiteX36" fmla="*/ 386732 w 703890"/>
              <a:gd name="connsiteY36" fmla="*/ 420697 h 2365695"/>
              <a:gd name="connsiteX37" fmla="*/ 305964 w 703890"/>
              <a:gd name="connsiteY37" fmla="*/ 409955 h 2365695"/>
              <a:gd name="connsiteX38" fmla="*/ 167780 w 703890"/>
              <a:gd name="connsiteY38" fmla="*/ 436227 h 2365695"/>
              <a:gd name="connsiteX39" fmla="*/ 176169 w 703890"/>
              <a:gd name="connsiteY39" fmla="*/ 360726 h 2365695"/>
              <a:gd name="connsiteX40" fmla="*/ 260058 w 703890"/>
              <a:gd name="connsiteY40" fmla="*/ 251669 h 2365695"/>
              <a:gd name="connsiteX41" fmla="*/ 285225 w 703890"/>
              <a:gd name="connsiteY41" fmla="*/ 184558 h 2365695"/>
              <a:gd name="connsiteX42" fmla="*/ 318781 w 703890"/>
              <a:gd name="connsiteY42" fmla="*/ 50334 h 2365695"/>
              <a:gd name="connsiteX43" fmla="*/ 469783 w 703890"/>
              <a:gd name="connsiteY43" fmla="*/ 0 h 2365695"/>
              <a:gd name="connsiteX44" fmla="*/ 0 w 703890"/>
              <a:gd name="connsiteY44" fmla="*/ 0 h 2365695"/>
              <a:gd name="connsiteX45" fmla="*/ 16778 w 703890"/>
              <a:gd name="connsiteY45"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52544 w 703890"/>
              <a:gd name="connsiteY12" fmla="*/ 1944873 h 2365695"/>
              <a:gd name="connsiteX13" fmla="*/ 703890 w 703890"/>
              <a:gd name="connsiteY13" fmla="*/ 1865828 h 2365695"/>
              <a:gd name="connsiteX14" fmla="*/ 703261 w 703890"/>
              <a:gd name="connsiteY14" fmla="*/ 1754005 h 2365695"/>
              <a:gd name="connsiteX15" fmla="*/ 453005 w 703890"/>
              <a:gd name="connsiteY15" fmla="*/ 1711354 h 2365695"/>
              <a:gd name="connsiteX16" fmla="*/ 377504 w 703890"/>
              <a:gd name="connsiteY16" fmla="*/ 1602297 h 2365695"/>
              <a:gd name="connsiteX17" fmla="*/ 394282 w 703890"/>
              <a:gd name="connsiteY17" fmla="*/ 1459293 h 2365695"/>
              <a:gd name="connsiteX18" fmla="*/ 445300 w 703890"/>
              <a:gd name="connsiteY18" fmla="*/ 1444619 h 2365695"/>
              <a:gd name="connsiteX19" fmla="*/ 453396 w 703890"/>
              <a:gd name="connsiteY19" fmla="*/ 1364030 h 2365695"/>
              <a:gd name="connsiteX20" fmla="*/ 410643 w 703890"/>
              <a:gd name="connsiteY20" fmla="*/ 1337982 h 2365695"/>
              <a:gd name="connsiteX21" fmla="*/ 343948 w 703890"/>
              <a:gd name="connsiteY21" fmla="*/ 1300293 h 2365695"/>
              <a:gd name="connsiteX22" fmla="*/ 303104 w 703890"/>
              <a:gd name="connsiteY22" fmla="*/ 1167171 h 2365695"/>
              <a:gd name="connsiteX23" fmla="*/ 368113 w 703890"/>
              <a:gd name="connsiteY23" fmla="*/ 1167880 h 2365695"/>
              <a:gd name="connsiteX24" fmla="*/ 419273 w 703890"/>
              <a:gd name="connsiteY24" fmla="*/ 1163420 h 2365695"/>
              <a:gd name="connsiteX25" fmla="*/ 505123 w 703890"/>
              <a:gd name="connsiteY25" fmla="*/ 1096502 h 2365695"/>
              <a:gd name="connsiteX26" fmla="*/ 530608 w 703890"/>
              <a:gd name="connsiteY26" fmla="*/ 999415 h 2365695"/>
              <a:gd name="connsiteX27" fmla="*/ 431187 w 703890"/>
              <a:gd name="connsiteY27" fmla="*/ 867524 h 2365695"/>
              <a:gd name="connsiteX28" fmla="*/ 471959 w 703890"/>
              <a:gd name="connsiteY28" fmla="*/ 930102 h 2365695"/>
              <a:gd name="connsiteX29" fmla="*/ 405312 w 703890"/>
              <a:gd name="connsiteY29" fmla="*/ 786144 h 2365695"/>
              <a:gd name="connsiteX30" fmla="*/ 471959 w 703890"/>
              <a:gd name="connsiteY30" fmla="*/ 714165 h 2365695"/>
              <a:gd name="connsiteX31" fmla="*/ 466627 w 703890"/>
              <a:gd name="connsiteY31" fmla="*/ 628856 h 2365695"/>
              <a:gd name="connsiteX32" fmla="*/ 421307 w 703890"/>
              <a:gd name="connsiteY32" fmla="*/ 583537 h 2365695"/>
              <a:gd name="connsiteX33" fmla="*/ 458630 w 703890"/>
              <a:gd name="connsiteY33" fmla="*/ 554211 h 2365695"/>
              <a:gd name="connsiteX34" fmla="*/ 418641 w 703890"/>
              <a:gd name="connsiteY34" fmla="*/ 535550 h 2365695"/>
              <a:gd name="connsiteX35" fmla="*/ 414603 w 703890"/>
              <a:gd name="connsiteY35" fmla="*/ 468985 h 2365695"/>
              <a:gd name="connsiteX36" fmla="*/ 386732 w 703890"/>
              <a:gd name="connsiteY36" fmla="*/ 420697 h 2365695"/>
              <a:gd name="connsiteX37" fmla="*/ 305964 w 703890"/>
              <a:gd name="connsiteY37" fmla="*/ 409955 h 2365695"/>
              <a:gd name="connsiteX38" fmla="*/ 167780 w 703890"/>
              <a:gd name="connsiteY38" fmla="*/ 436227 h 2365695"/>
              <a:gd name="connsiteX39" fmla="*/ 176169 w 703890"/>
              <a:gd name="connsiteY39" fmla="*/ 360726 h 2365695"/>
              <a:gd name="connsiteX40" fmla="*/ 260058 w 703890"/>
              <a:gd name="connsiteY40" fmla="*/ 251669 h 2365695"/>
              <a:gd name="connsiteX41" fmla="*/ 285225 w 703890"/>
              <a:gd name="connsiteY41" fmla="*/ 184558 h 2365695"/>
              <a:gd name="connsiteX42" fmla="*/ 318781 w 703890"/>
              <a:gd name="connsiteY42" fmla="*/ 50334 h 2365695"/>
              <a:gd name="connsiteX43" fmla="*/ 469783 w 703890"/>
              <a:gd name="connsiteY43" fmla="*/ 0 h 2365695"/>
              <a:gd name="connsiteX44" fmla="*/ 0 w 703890"/>
              <a:gd name="connsiteY44" fmla="*/ 0 h 2365695"/>
              <a:gd name="connsiteX45" fmla="*/ 16778 w 703890"/>
              <a:gd name="connsiteY45"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52544 w 703890"/>
              <a:gd name="connsiteY12" fmla="*/ 1944873 h 2365695"/>
              <a:gd name="connsiteX13" fmla="*/ 599921 w 703890"/>
              <a:gd name="connsiteY13" fmla="*/ 1964467 h 2365695"/>
              <a:gd name="connsiteX14" fmla="*/ 703890 w 703890"/>
              <a:gd name="connsiteY14" fmla="*/ 1865828 h 2365695"/>
              <a:gd name="connsiteX15" fmla="*/ 703261 w 703890"/>
              <a:gd name="connsiteY15" fmla="*/ 1754005 h 2365695"/>
              <a:gd name="connsiteX16" fmla="*/ 453005 w 703890"/>
              <a:gd name="connsiteY16" fmla="*/ 1711354 h 2365695"/>
              <a:gd name="connsiteX17" fmla="*/ 377504 w 703890"/>
              <a:gd name="connsiteY17" fmla="*/ 1602297 h 2365695"/>
              <a:gd name="connsiteX18" fmla="*/ 394282 w 703890"/>
              <a:gd name="connsiteY18" fmla="*/ 1459293 h 2365695"/>
              <a:gd name="connsiteX19" fmla="*/ 445300 w 703890"/>
              <a:gd name="connsiteY19" fmla="*/ 1444619 h 2365695"/>
              <a:gd name="connsiteX20" fmla="*/ 453396 w 703890"/>
              <a:gd name="connsiteY20" fmla="*/ 1364030 h 2365695"/>
              <a:gd name="connsiteX21" fmla="*/ 410643 w 703890"/>
              <a:gd name="connsiteY21" fmla="*/ 1337982 h 2365695"/>
              <a:gd name="connsiteX22" fmla="*/ 343948 w 703890"/>
              <a:gd name="connsiteY22" fmla="*/ 1300293 h 2365695"/>
              <a:gd name="connsiteX23" fmla="*/ 303104 w 703890"/>
              <a:gd name="connsiteY23" fmla="*/ 1167171 h 2365695"/>
              <a:gd name="connsiteX24" fmla="*/ 368113 w 703890"/>
              <a:gd name="connsiteY24" fmla="*/ 1167880 h 2365695"/>
              <a:gd name="connsiteX25" fmla="*/ 419273 w 703890"/>
              <a:gd name="connsiteY25" fmla="*/ 1163420 h 2365695"/>
              <a:gd name="connsiteX26" fmla="*/ 505123 w 703890"/>
              <a:gd name="connsiteY26" fmla="*/ 1096502 h 2365695"/>
              <a:gd name="connsiteX27" fmla="*/ 530608 w 703890"/>
              <a:gd name="connsiteY27" fmla="*/ 999415 h 2365695"/>
              <a:gd name="connsiteX28" fmla="*/ 431187 w 703890"/>
              <a:gd name="connsiteY28" fmla="*/ 867524 h 2365695"/>
              <a:gd name="connsiteX29" fmla="*/ 471959 w 703890"/>
              <a:gd name="connsiteY29" fmla="*/ 930102 h 2365695"/>
              <a:gd name="connsiteX30" fmla="*/ 405312 w 703890"/>
              <a:gd name="connsiteY30" fmla="*/ 786144 h 2365695"/>
              <a:gd name="connsiteX31" fmla="*/ 471959 w 703890"/>
              <a:gd name="connsiteY31" fmla="*/ 714165 h 2365695"/>
              <a:gd name="connsiteX32" fmla="*/ 466627 w 703890"/>
              <a:gd name="connsiteY32" fmla="*/ 628856 h 2365695"/>
              <a:gd name="connsiteX33" fmla="*/ 421307 w 703890"/>
              <a:gd name="connsiteY33" fmla="*/ 583537 h 2365695"/>
              <a:gd name="connsiteX34" fmla="*/ 458630 w 703890"/>
              <a:gd name="connsiteY34" fmla="*/ 554211 h 2365695"/>
              <a:gd name="connsiteX35" fmla="*/ 418641 w 703890"/>
              <a:gd name="connsiteY35" fmla="*/ 535550 h 2365695"/>
              <a:gd name="connsiteX36" fmla="*/ 414603 w 703890"/>
              <a:gd name="connsiteY36" fmla="*/ 468985 h 2365695"/>
              <a:gd name="connsiteX37" fmla="*/ 386732 w 703890"/>
              <a:gd name="connsiteY37" fmla="*/ 420697 h 2365695"/>
              <a:gd name="connsiteX38" fmla="*/ 305964 w 703890"/>
              <a:gd name="connsiteY38" fmla="*/ 409955 h 2365695"/>
              <a:gd name="connsiteX39" fmla="*/ 167780 w 703890"/>
              <a:gd name="connsiteY39" fmla="*/ 436227 h 2365695"/>
              <a:gd name="connsiteX40" fmla="*/ 176169 w 703890"/>
              <a:gd name="connsiteY40" fmla="*/ 360726 h 2365695"/>
              <a:gd name="connsiteX41" fmla="*/ 260058 w 703890"/>
              <a:gd name="connsiteY41" fmla="*/ 251669 h 2365695"/>
              <a:gd name="connsiteX42" fmla="*/ 285225 w 703890"/>
              <a:gd name="connsiteY42" fmla="*/ 184558 h 2365695"/>
              <a:gd name="connsiteX43" fmla="*/ 318781 w 703890"/>
              <a:gd name="connsiteY43" fmla="*/ 50334 h 2365695"/>
              <a:gd name="connsiteX44" fmla="*/ 469783 w 703890"/>
              <a:gd name="connsiteY44" fmla="*/ 0 h 2365695"/>
              <a:gd name="connsiteX45" fmla="*/ 0 w 703890"/>
              <a:gd name="connsiteY45" fmla="*/ 0 h 2365695"/>
              <a:gd name="connsiteX46" fmla="*/ 16778 w 703890"/>
              <a:gd name="connsiteY46"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52544 w 703890"/>
              <a:gd name="connsiteY12" fmla="*/ 1944873 h 2365695"/>
              <a:gd name="connsiteX13" fmla="*/ 623914 w 703890"/>
              <a:gd name="connsiteY13" fmla="*/ 1993792 h 2365695"/>
              <a:gd name="connsiteX14" fmla="*/ 703890 w 703890"/>
              <a:gd name="connsiteY14" fmla="*/ 1865828 h 2365695"/>
              <a:gd name="connsiteX15" fmla="*/ 703261 w 703890"/>
              <a:gd name="connsiteY15" fmla="*/ 1754005 h 2365695"/>
              <a:gd name="connsiteX16" fmla="*/ 453005 w 703890"/>
              <a:gd name="connsiteY16" fmla="*/ 1711354 h 2365695"/>
              <a:gd name="connsiteX17" fmla="*/ 377504 w 703890"/>
              <a:gd name="connsiteY17" fmla="*/ 1602297 h 2365695"/>
              <a:gd name="connsiteX18" fmla="*/ 394282 w 703890"/>
              <a:gd name="connsiteY18" fmla="*/ 1459293 h 2365695"/>
              <a:gd name="connsiteX19" fmla="*/ 445300 w 703890"/>
              <a:gd name="connsiteY19" fmla="*/ 1444619 h 2365695"/>
              <a:gd name="connsiteX20" fmla="*/ 453396 w 703890"/>
              <a:gd name="connsiteY20" fmla="*/ 1364030 h 2365695"/>
              <a:gd name="connsiteX21" fmla="*/ 410643 w 703890"/>
              <a:gd name="connsiteY21" fmla="*/ 1337982 h 2365695"/>
              <a:gd name="connsiteX22" fmla="*/ 343948 w 703890"/>
              <a:gd name="connsiteY22" fmla="*/ 1300293 h 2365695"/>
              <a:gd name="connsiteX23" fmla="*/ 303104 w 703890"/>
              <a:gd name="connsiteY23" fmla="*/ 1167171 h 2365695"/>
              <a:gd name="connsiteX24" fmla="*/ 368113 w 703890"/>
              <a:gd name="connsiteY24" fmla="*/ 1167880 h 2365695"/>
              <a:gd name="connsiteX25" fmla="*/ 419273 w 703890"/>
              <a:gd name="connsiteY25" fmla="*/ 1163420 h 2365695"/>
              <a:gd name="connsiteX26" fmla="*/ 505123 w 703890"/>
              <a:gd name="connsiteY26" fmla="*/ 1096502 h 2365695"/>
              <a:gd name="connsiteX27" fmla="*/ 530608 w 703890"/>
              <a:gd name="connsiteY27" fmla="*/ 999415 h 2365695"/>
              <a:gd name="connsiteX28" fmla="*/ 431187 w 703890"/>
              <a:gd name="connsiteY28" fmla="*/ 867524 h 2365695"/>
              <a:gd name="connsiteX29" fmla="*/ 471959 w 703890"/>
              <a:gd name="connsiteY29" fmla="*/ 930102 h 2365695"/>
              <a:gd name="connsiteX30" fmla="*/ 405312 w 703890"/>
              <a:gd name="connsiteY30" fmla="*/ 786144 h 2365695"/>
              <a:gd name="connsiteX31" fmla="*/ 471959 w 703890"/>
              <a:gd name="connsiteY31" fmla="*/ 714165 h 2365695"/>
              <a:gd name="connsiteX32" fmla="*/ 466627 w 703890"/>
              <a:gd name="connsiteY32" fmla="*/ 628856 h 2365695"/>
              <a:gd name="connsiteX33" fmla="*/ 421307 w 703890"/>
              <a:gd name="connsiteY33" fmla="*/ 583537 h 2365695"/>
              <a:gd name="connsiteX34" fmla="*/ 458630 w 703890"/>
              <a:gd name="connsiteY34" fmla="*/ 554211 h 2365695"/>
              <a:gd name="connsiteX35" fmla="*/ 418641 w 703890"/>
              <a:gd name="connsiteY35" fmla="*/ 535550 h 2365695"/>
              <a:gd name="connsiteX36" fmla="*/ 414603 w 703890"/>
              <a:gd name="connsiteY36" fmla="*/ 468985 h 2365695"/>
              <a:gd name="connsiteX37" fmla="*/ 386732 w 703890"/>
              <a:gd name="connsiteY37" fmla="*/ 420697 h 2365695"/>
              <a:gd name="connsiteX38" fmla="*/ 305964 w 703890"/>
              <a:gd name="connsiteY38" fmla="*/ 409955 h 2365695"/>
              <a:gd name="connsiteX39" fmla="*/ 167780 w 703890"/>
              <a:gd name="connsiteY39" fmla="*/ 436227 h 2365695"/>
              <a:gd name="connsiteX40" fmla="*/ 176169 w 703890"/>
              <a:gd name="connsiteY40" fmla="*/ 360726 h 2365695"/>
              <a:gd name="connsiteX41" fmla="*/ 260058 w 703890"/>
              <a:gd name="connsiteY41" fmla="*/ 251669 h 2365695"/>
              <a:gd name="connsiteX42" fmla="*/ 285225 w 703890"/>
              <a:gd name="connsiteY42" fmla="*/ 184558 h 2365695"/>
              <a:gd name="connsiteX43" fmla="*/ 318781 w 703890"/>
              <a:gd name="connsiteY43" fmla="*/ 50334 h 2365695"/>
              <a:gd name="connsiteX44" fmla="*/ 469783 w 703890"/>
              <a:gd name="connsiteY44" fmla="*/ 0 h 2365695"/>
              <a:gd name="connsiteX45" fmla="*/ 0 w 703890"/>
              <a:gd name="connsiteY45" fmla="*/ 0 h 2365695"/>
              <a:gd name="connsiteX46" fmla="*/ 16778 w 703890"/>
              <a:gd name="connsiteY46"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68908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68908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44055 w 703890"/>
              <a:gd name="connsiteY21" fmla="*/ 1400377 h 2365695"/>
              <a:gd name="connsiteX22" fmla="*/ 453396 w 703890"/>
              <a:gd name="connsiteY22" fmla="*/ 1364030 h 2365695"/>
              <a:gd name="connsiteX23" fmla="*/ 410643 w 703890"/>
              <a:gd name="connsiteY23" fmla="*/ 1337982 h 2365695"/>
              <a:gd name="connsiteX24" fmla="*/ 343948 w 703890"/>
              <a:gd name="connsiteY24" fmla="*/ 1300293 h 2365695"/>
              <a:gd name="connsiteX25" fmla="*/ 303104 w 703890"/>
              <a:gd name="connsiteY25" fmla="*/ 1167171 h 2365695"/>
              <a:gd name="connsiteX26" fmla="*/ 368113 w 703890"/>
              <a:gd name="connsiteY26" fmla="*/ 1167880 h 2365695"/>
              <a:gd name="connsiteX27" fmla="*/ 419273 w 703890"/>
              <a:gd name="connsiteY27" fmla="*/ 1163420 h 2365695"/>
              <a:gd name="connsiteX28" fmla="*/ 505123 w 703890"/>
              <a:gd name="connsiteY28" fmla="*/ 1096502 h 2365695"/>
              <a:gd name="connsiteX29" fmla="*/ 530608 w 703890"/>
              <a:gd name="connsiteY29" fmla="*/ 999415 h 2365695"/>
              <a:gd name="connsiteX30" fmla="*/ 431187 w 703890"/>
              <a:gd name="connsiteY30" fmla="*/ 867524 h 2365695"/>
              <a:gd name="connsiteX31" fmla="*/ 471959 w 703890"/>
              <a:gd name="connsiteY31" fmla="*/ 930102 h 2365695"/>
              <a:gd name="connsiteX32" fmla="*/ 405312 w 703890"/>
              <a:gd name="connsiteY32" fmla="*/ 786144 h 2365695"/>
              <a:gd name="connsiteX33" fmla="*/ 471959 w 703890"/>
              <a:gd name="connsiteY33" fmla="*/ 714165 h 2365695"/>
              <a:gd name="connsiteX34" fmla="*/ 466627 w 703890"/>
              <a:gd name="connsiteY34" fmla="*/ 628856 h 2365695"/>
              <a:gd name="connsiteX35" fmla="*/ 421307 w 703890"/>
              <a:gd name="connsiteY35" fmla="*/ 583537 h 2365695"/>
              <a:gd name="connsiteX36" fmla="*/ 458630 w 703890"/>
              <a:gd name="connsiteY36" fmla="*/ 554211 h 2365695"/>
              <a:gd name="connsiteX37" fmla="*/ 418641 w 703890"/>
              <a:gd name="connsiteY37" fmla="*/ 535550 h 2365695"/>
              <a:gd name="connsiteX38" fmla="*/ 414603 w 703890"/>
              <a:gd name="connsiteY38" fmla="*/ 468985 h 2365695"/>
              <a:gd name="connsiteX39" fmla="*/ 386732 w 703890"/>
              <a:gd name="connsiteY39" fmla="*/ 420697 h 2365695"/>
              <a:gd name="connsiteX40" fmla="*/ 305964 w 703890"/>
              <a:gd name="connsiteY40" fmla="*/ 409955 h 2365695"/>
              <a:gd name="connsiteX41" fmla="*/ 167780 w 703890"/>
              <a:gd name="connsiteY41" fmla="*/ 436227 h 2365695"/>
              <a:gd name="connsiteX42" fmla="*/ 176169 w 703890"/>
              <a:gd name="connsiteY42" fmla="*/ 360726 h 2365695"/>
              <a:gd name="connsiteX43" fmla="*/ 260058 w 703890"/>
              <a:gd name="connsiteY43" fmla="*/ 251669 h 2365695"/>
              <a:gd name="connsiteX44" fmla="*/ 285225 w 703890"/>
              <a:gd name="connsiteY44" fmla="*/ 184558 h 2365695"/>
              <a:gd name="connsiteX45" fmla="*/ 318781 w 703890"/>
              <a:gd name="connsiteY45" fmla="*/ 50334 h 2365695"/>
              <a:gd name="connsiteX46" fmla="*/ 469783 w 703890"/>
              <a:gd name="connsiteY46" fmla="*/ 0 h 2365695"/>
              <a:gd name="connsiteX47" fmla="*/ 0 w 703890"/>
              <a:gd name="connsiteY47" fmla="*/ 0 h 2365695"/>
              <a:gd name="connsiteX48" fmla="*/ 16778 w 703890"/>
              <a:gd name="connsiteY48"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68908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65382 w 703890"/>
              <a:gd name="connsiteY21" fmla="*/ 1424370 h 2365695"/>
              <a:gd name="connsiteX22" fmla="*/ 453396 w 703890"/>
              <a:gd name="connsiteY22" fmla="*/ 1364030 h 2365695"/>
              <a:gd name="connsiteX23" fmla="*/ 410643 w 703890"/>
              <a:gd name="connsiteY23" fmla="*/ 1337982 h 2365695"/>
              <a:gd name="connsiteX24" fmla="*/ 343948 w 703890"/>
              <a:gd name="connsiteY24" fmla="*/ 1300293 h 2365695"/>
              <a:gd name="connsiteX25" fmla="*/ 303104 w 703890"/>
              <a:gd name="connsiteY25" fmla="*/ 1167171 h 2365695"/>
              <a:gd name="connsiteX26" fmla="*/ 368113 w 703890"/>
              <a:gd name="connsiteY26" fmla="*/ 1167880 h 2365695"/>
              <a:gd name="connsiteX27" fmla="*/ 419273 w 703890"/>
              <a:gd name="connsiteY27" fmla="*/ 1163420 h 2365695"/>
              <a:gd name="connsiteX28" fmla="*/ 505123 w 703890"/>
              <a:gd name="connsiteY28" fmla="*/ 1096502 h 2365695"/>
              <a:gd name="connsiteX29" fmla="*/ 530608 w 703890"/>
              <a:gd name="connsiteY29" fmla="*/ 999415 h 2365695"/>
              <a:gd name="connsiteX30" fmla="*/ 431187 w 703890"/>
              <a:gd name="connsiteY30" fmla="*/ 867524 h 2365695"/>
              <a:gd name="connsiteX31" fmla="*/ 471959 w 703890"/>
              <a:gd name="connsiteY31" fmla="*/ 930102 h 2365695"/>
              <a:gd name="connsiteX32" fmla="*/ 405312 w 703890"/>
              <a:gd name="connsiteY32" fmla="*/ 786144 h 2365695"/>
              <a:gd name="connsiteX33" fmla="*/ 471959 w 703890"/>
              <a:gd name="connsiteY33" fmla="*/ 714165 h 2365695"/>
              <a:gd name="connsiteX34" fmla="*/ 466627 w 703890"/>
              <a:gd name="connsiteY34" fmla="*/ 628856 h 2365695"/>
              <a:gd name="connsiteX35" fmla="*/ 421307 w 703890"/>
              <a:gd name="connsiteY35" fmla="*/ 583537 h 2365695"/>
              <a:gd name="connsiteX36" fmla="*/ 458630 w 703890"/>
              <a:gd name="connsiteY36" fmla="*/ 554211 h 2365695"/>
              <a:gd name="connsiteX37" fmla="*/ 418641 w 703890"/>
              <a:gd name="connsiteY37" fmla="*/ 535550 h 2365695"/>
              <a:gd name="connsiteX38" fmla="*/ 414603 w 703890"/>
              <a:gd name="connsiteY38" fmla="*/ 468985 h 2365695"/>
              <a:gd name="connsiteX39" fmla="*/ 386732 w 703890"/>
              <a:gd name="connsiteY39" fmla="*/ 420697 h 2365695"/>
              <a:gd name="connsiteX40" fmla="*/ 305964 w 703890"/>
              <a:gd name="connsiteY40" fmla="*/ 409955 h 2365695"/>
              <a:gd name="connsiteX41" fmla="*/ 167780 w 703890"/>
              <a:gd name="connsiteY41" fmla="*/ 436227 h 2365695"/>
              <a:gd name="connsiteX42" fmla="*/ 176169 w 703890"/>
              <a:gd name="connsiteY42" fmla="*/ 360726 h 2365695"/>
              <a:gd name="connsiteX43" fmla="*/ 260058 w 703890"/>
              <a:gd name="connsiteY43" fmla="*/ 251669 h 2365695"/>
              <a:gd name="connsiteX44" fmla="*/ 285225 w 703890"/>
              <a:gd name="connsiteY44" fmla="*/ 184558 h 2365695"/>
              <a:gd name="connsiteX45" fmla="*/ 318781 w 703890"/>
              <a:gd name="connsiteY45" fmla="*/ 50334 h 2365695"/>
              <a:gd name="connsiteX46" fmla="*/ 469783 w 703890"/>
              <a:gd name="connsiteY46" fmla="*/ 0 h 2365695"/>
              <a:gd name="connsiteX47" fmla="*/ 0 w 703890"/>
              <a:gd name="connsiteY47" fmla="*/ 0 h 2365695"/>
              <a:gd name="connsiteX48" fmla="*/ 16778 w 703890"/>
              <a:gd name="connsiteY48"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68908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65382 w 703890"/>
              <a:gd name="connsiteY21" fmla="*/ 1424370 h 2365695"/>
              <a:gd name="connsiteX22" fmla="*/ 440066 w 703890"/>
              <a:gd name="connsiteY22" fmla="*/ 1388023 h 2365695"/>
              <a:gd name="connsiteX23" fmla="*/ 410643 w 703890"/>
              <a:gd name="connsiteY23" fmla="*/ 1337982 h 2365695"/>
              <a:gd name="connsiteX24" fmla="*/ 343948 w 703890"/>
              <a:gd name="connsiteY24" fmla="*/ 1300293 h 2365695"/>
              <a:gd name="connsiteX25" fmla="*/ 303104 w 703890"/>
              <a:gd name="connsiteY25" fmla="*/ 1167171 h 2365695"/>
              <a:gd name="connsiteX26" fmla="*/ 368113 w 703890"/>
              <a:gd name="connsiteY26" fmla="*/ 1167880 h 2365695"/>
              <a:gd name="connsiteX27" fmla="*/ 419273 w 703890"/>
              <a:gd name="connsiteY27" fmla="*/ 1163420 h 2365695"/>
              <a:gd name="connsiteX28" fmla="*/ 505123 w 703890"/>
              <a:gd name="connsiteY28" fmla="*/ 1096502 h 2365695"/>
              <a:gd name="connsiteX29" fmla="*/ 530608 w 703890"/>
              <a:gd name="connsiteY29" fmla="*/ 999415 h 2365695"/>
              <a:gd name="connsiteX30" fmla="*/ 431187 w 703890"/>
              <a:gd name="connsiteY30" fmla="*/ 867524 h 2365695"/>
              <a:gd name="connsiteX31" fmla="*/ 471959 w 703890"/>
              <a:gd name="connsiteY31" fmla="*/ 930102 h 2365695"/>
              <a:gd name="connsiteX32" fmla="*/ 405312 w 703890"/>
              <a:gd name="connsiteY32" fmla="*/ 786144 h 2365695"/>
              <a:gd name="connsiteX33" fmla="*/ 471959 w 703890"/>
              <a:gd name="connsiteY33" fmla="*/ 714165 h 2365695"/>
              <a:gd name="connsiteX34" fmla="*/ 466627 w 703890"/>
              <a:gd name="connsiteY34" fmla="*/ 628856 h 2365695"/>
              <a:gd name="connsiteX35" fmla="*/ 421307 w 703890"/>
              <a:gd name="connsiteY35" fmla="*/ 583537 h 2365695"/>
              <a:gd name="connsiteX36" fmla="*/ 458630 w 703890"/>
              <a:gd name="connsiteY36" fmla="*/ 554211 h 2365695"/>
              <a:gd name="connsiteX37" fmla="*/ 418641 w 703890"/>
              <a:gd name="connsiteY37" fmla="*/ 535550 h 2365695"/>
              <a:gd name="connsiteX38" fmla="*/ 414603 w 703890"/>
              <a:gd name="connsiteY38" fmla="*/ 468985 h 2365695"/>
              <a:gd name="connsiteX39" fmla="*/ 386732 w 703890"/>
              <a:gd name="connsiteY39" fmla="*/ 420697 h 2365695"/>
              <a:gd name="connsiteX40" fmla="*/ 305964 w 703890"/>
              <a:gd name="connsiteY40" fmla="*/ 409955 h 2365695"/>
              <a:gd name="connsiteX41" fmla="*/ 167780 w 703890"/>
              <a:gd name="connsiteY41" fmla="*/ 436227 h 2365695"/>
              <a:gd name="connsiteX42" fmla="*/ 176169 w 703890"/>
              <a:gd name="connsiteY42" fmla="*/ 360726 h 2365695"/>
              <a:gd name="connsiteX43" fmla="*/ 260058 w 703890"/>
              <a:gd name="connsiteY43" fmla="*/ 251669 h 2365695"/>
              <a:gd name="connsiteX44" fmla="*/ 285225 w 703890"/>
              <a:gd name="connsiteY44" fmla="*/ 184558 h 2365695"/>
              <a:gd name="connsiteX45" fmla="*/ 318781 w 703890"/>
              <a:gd name="connsiteY45" fmla="*/ 50334 h 2365695"/>
              <a:gd name="connsiteX46" fmla="*/ 469783 w 703890"/>
              <a:gd name="connsiteY46" fmla="*/ 0 h 2365695"/>
              <a:gd name="connsiteX47" fmla="*/ 0 w 703890"/>
              <a:gd name="connsiteY47" fmla="*/ 0 h 2365695"/>
              <a:gd name="connsiteX48" fmla="*/ 16778 w 703890"/>
              <a:gd name="connsiteY48" fmla="*/ 2365695 h 236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03890" h="2365695">
                <a:moveTo>
                  <a:pt x="16778" y="2365695"/>
                </a:moveTo>
                <a:lnTo>
                  <a:pt x="75501" y="2323750"/>
                </a:lnTo>
                <a:lnTo>
                  <a:pt x="125835" y="2348917"/>
                </a:lnTo>
                <a:lnTo>
                  <a:pt x="209725" y="2298583"/>
                </a:lnTo>
                <a:lnTo>
                  <a:pt x="260058" y="2281805"/>
                </a:lnTo>
                <a:lnTo>
                  <a:pt x="276836" y="2231471"/>
                </a:lnTo>
                <a:lnTo>
                  <a:pt x="276836" y="2197915"/>
                </a:lnTo>
                <a:lnTo>
                  <a:pt x="310392" y="2168908"/>
                </a:lnTo>
                <a:lnTo>
                  <a:pt x="393890" y="2149464"/>
                </a:lnTo>
                <a:lnTo>
                  <a:pt x="438893" y="2085018"/>
                </a:lnTo>
                <a:lnTo>
                  <a:pt x="484678" y="2073182"/>
                </a:lnTo>
                <a:lnTo>
                  <a:pt x="511728" y="2021747"/>
                </a:lnTo>
                <a:cubicBezTo>
                  <a:pt x="539348" y="2007097"/>
                  <a:pt x="590962" y="2021771"/>
                  <a:pt x="618582" y="2007121"/>
                </a:cubicBezTo>
                <a:lnTo>
                  <a:pt x="652544" y="1944873"/>
                </a:lnTo>
                <a:lnTo>
                  <a:pt x="623914" y="1993792"/>
                </a:lnTo>
                <a:lnTo>
                  <a:pt x="703890" y="1865828"/>
                </a:lnTo>
                <a:cubicBezTo>
                  <a:pt x="703680" y="1828554"/>
                  <a:pt x="703471" y="1791279"/>
                  <a:pt x="703261" y="1754005"/>
                </a:cubicBezTo>
                <a:lnTo>
                  <a:pt x="453005" y="1711354"/>
                </a:lnTo>
                <a:lnTo>
                  <a:pt x="377504" y="1602297"/>
                </a:lnTo>
                <a:lnTo>
                  <a:pt x="394282" y="1459293"/>
                </a:lnTo>
                <a:lnTo>
                  <a:pt x="445300" y="1444619"/>
                </a:lnTo>
                <a:lnTo>
                  <a:pt x="465382" y="1424370"/>
                </a:lnTo>
                <a:lnTo>
                  <a:pt x="440066" y="1388023"/>
                </a:lnTo>
                <a:lnTo>
                  <a:pt x="410643" y="1337982"/>
                </a:lnTo>
                <a:lnTo>
                  <a:pt x="343948" y="1300293"/>
                </a:lnTo>
                <a:lnTo>
                  <a:pt x="303104" y="1167171"/>
                </a:lnTo>
                <a:lnTo>
                  <a:pt x="368113" y="1167880"/>
                </a:lnTo>
                <a:lnTo>
                  <a:pt x="419273" y="1163420"/>
                </a:lnTo>
                <a:lnTo>
                  <a:pt x="505123" y="1096502"/>
                </a:lnTo>
                <a:lnTo>
                  <a:pt x="530608" y="999415"/>
                </a:lnTo>
                <a:lnTo>
                  <a:pt x="431187" y="867524"/>
                </a:lnTo>
                <a:cubicBezTo>
                  <a:pt x="421661" y="839347"/>
                  <a:pt x="476271" y="943665"/>
                  <a:pt x="471959" y="930102"/>
                </a:cubicBezTo>
                <a:cubicBezTo>
                  <a:pt x="467647" y="916539"/>
                  <a:pt x="400869" y="821245"/>
                  <a:pt x="405312" y="786144"/>
                </a:cubicBezTo>
                <a:cubicBezTo>
                  <a:pt x="409755" y="751043"/>
                  <a:pt x="471070" y="741712"/>
                  <a:pt x="471959" y="714165"/>
                </a:cubicBezTo>
                <a:cubicBezTo>
                  <a:pt x="472848" y="686618"/>
                  <a:pt x="473736" y="650627"/>
                  <a:pt x="466627" y="628856"/>
                </a:cubicBezTo>
                <a:cubicBezTo>
                  <a:pt x="459518" y="607085"/>
                  <a:pt x="415087" y="597755"/>
                  <a:pt x="421307" y="583537"/>
                </a:cubicBezTo>
                <a:lnTo>
                  <a:pt x="458630" y="554211"/>
                </a:lnTo>
                <a:lnTo>
                  <a:pt x="418641" y="535550"/>
                </a:lnTo>
                <a:lnTo>
                  <a:pt x="414603" y="468985"/>
                </a:lnTo>
                <a:lnTo>
                  <a:pt x="386732" y="420697"/>
                </a:lnTo>
                <a:cubicBezTo>
                  <a:pt x="372250" y="396678"/>
                  <a:pt x="342456" y="407367"/>
                  <a:pt x="305964" y="409955"/>
                </a:cubicBezTo>
                <a:cubicBezTo>
                  <a:pt x="269472" y="412543"/>
                  <a:pt x="284932" y="434578"/>
                  <a:pt x="167780" y="436227"/>
                </a:cubicBezTo>
                <a:lnTo>
                  <a:pt x="176169" y="360726"/>
                </a:lnTo>
                <a:lnTo>
                  <a:pt x="260058" y="251669"/>
                </a:lnTo>
                <a:lnTo>
                  <a:pt x="285225" y="184558"/>
                </a:lnTo>
                <a:lnTo>
                  <a:pt x="318781" y="50334"/>
                </a:lnTo>
                <a:lnTo>
                  <a:pt x="469783" y="0"/>
                </a:lnTo>
                <a:lnTo>
                  <a:pt x="0" y="0"/>
                </a:lnTo>
                <a:cubicBezTo>
                  <a:pt x="2796" y="782972"/>
                  <a:pt x="5593" y="1565945"/>
                  <a:pt x="16778" y="2365695"/>
                </a:cubicBezTo>
                <a:close/>
              </a:path>
            </a:pathLst>
          </a:custGeom>
          <a:solidFill>
            <a:srgbClr val="FFFFCC"/>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Ellipse 46">
            <a:extLst>
              <a:ext uri="{FF2B5EF4-FFF2-40B4-BE49-F238E27FC236}">
                <a16:creationId xmlns:a16="http://schemas.microsoft.com/office/drawing/2014/main" id="{F0320308-59B4-44CD-871C-FDEE603367CC}"/>
              </a:ext>
            </a:extLst>
          </p:cNvPr>
          <p:cNvSpPr/>
          <p:nvPr/>
        </p:nvSpPr>
        <p:spPr>
          <a:xfrm>
            <a:off x="868692" y="1410838"/>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Ellipse 97">
            <a:extLst>
              <a:ext uri="{FF2B5EF4-FFF2-40B4-BE49-F238E27FC236}">
                <a16:creationId xmlns:a16="http://schemas.microsoft.com/office/drawing/2014/main" id="{B1BED777-FAAC-48BC-88C0-9CB0016C4F03}"/>
              </a:ext>
            </a:extLst>
          </p:cNvPr>
          <p:cNvSpPr/>
          <p:nvPr/>
        </p:nvSpPr>
        <p:spPr>
          <a:xfrm>
            <a:off x="2356551" y="217086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ZoneTexte 102">
            <a:extLst>
              <a:ext uri="{FF2B5EF4-FFF2-40B4-BE49-F238E27FC236}">
                <a16:creationId xmlns:a16="http://schemas.microsoft.com/office/drawing/2014/main" id="{1E7C9CA5-DBFF-43F2-B075-DE0C2E067957}"/>
              </a:ext>
            </a:extLst>
          </p:cNvPr>
          <p:cNvSpPr txBox="1"/>
          <p:nvPr/>
        </p:nvSpPr>
        <p:spPr>
          <a:xfrm>
            <a:off x="661460" y="1434152"/>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Turin</a:t>
            </a:r>
          </a:p>
        </p:txBody>
      </p:sp>
      <p:sp>
        <p:nvSpPr>
          <p:cNvPr id="106" name="Ellipse 105">
            <a:extLst>
              <a:ext uri="{FF2B5EF4-FFF2-40B4-BE49-F238E27FC236}">
                <a16:creationId xmlns:a16="http://schemas.microsoft.com/office/drawing/2014/main" id="{03FB18A3-DBB8-4967-911F-CD293549ADBC}"/>
              </a:ext>
            </a:extLst>
          </p:cNvPr>
          <p:cNvSpPr/>
          <p:nvPr/>
        </p:nvSpPr>
        <p:spPr>
          <a:xfrm>
            <a:off x="1502442" y="1157629"/>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ZoneTexte 106">
            <a:extLst>
              <a:ext uri="{FF2B5EF4-FFF2-40B4-BE49-F238E27FC236}">
                <a16:creationId xmlns:a16="http://schemas.microsoft.com/office/drawing/2014/main" id="{5B138982-90DA-48F6-A2F2-D8D1C6F13184}"/>
              </a:ext>
            </a:extLst>
          </p:cNvPr>
          <p:cNvSpPr txBox="1"/>
          <p:nvPr/>
        </p:nvSpPr>
        <p:spPr>
          <a:xfrm>
            <a:off x="1985172" y="1895251"/>
            <a:ext cx="884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Florence</a:t>
            </a:r>
          </a:p>
        </p:txBody>
      </p:sp>
      <p:sp>
        <p:nvSpPr>
          <p:cNvPr id="108" name="ZoneTexte 107">
            <a:extLst>
              <a:ext uri="{FF2B5EF4-FFF2-40B4-BE49-F238E27FC236}">
                <a16:creationId xmlns:a16="http://schemas.microsoft.com/office/drawing/2014/main" id="{2741703F-B0F9-488E-9662-D87983352774}"/>
              </a:ext>
            </a:extLst>
          </p:cNvPr>
          <p:cNvSpPr txBox="1"/>
          <p:nvPr/>
        </p:nvSpPr>
        <p:spPr>
          <a:xfrm>
            <a:off x="1465184" y="894845"/>
            <a:ext cx="884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Milan</a:t>
            </a:r>
          </a:p>
        </p:txBody>
      </p:sp>
      <p:sp>
        <p:nvSpPr>
          <p:cNvPr id="143" name="ZoneTexte 142">
            <a:extLst>
              <a:ext uri="{FF2B5EF4-FFF2-40B4-BE49-F238E27FC236}">
                <a16:creationId xmlns:a16="http://schemas.microsoft.com/office/drawing/2014/main" id="{45602699-6C1E-448B-9E82-9B6A9378334D}"/>
              </a:ext>
            </a:extLst>
          </p:cNvPr>
          <p:cNvSpPr txBox="1"/>
          <p:nvPr/>
        </p:nvSpPr>
        <p:spPr>
          <a:xfrm>
            <a:off x="3045385" y="5154463"/>
            <a:ext cx="777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Palerme</a:t>
            </a:r>
          </a:p>
        </p:txBody>
      </p:sp>
      <p:sp>
        <p:nvSpPr>
          <p:cNvPr id="141" name="Ellipse 140">
            <a:extLst>
              <a:ext uri="{FF2B5EF4-FFF2-40B4-BE49-F238E27FC236}">
                <a16:creationId xmlns:a16="http://schemas.microsoft.com/office/drawing/2014/main" id="{FF428252-7C35-4348-8DD4-0B5112D14E1B}"/>
              </a:ext>
            </a:extLst>
          </p:cNvPr>
          <p:cNvSpPr/>
          <p:nvPr/>
        </p:nvSpPr>
        <p:spPr>
          <a:xfrm>
            <a:off x="3268607" y="5447106"/>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Ellipse 143">
            <a:extLst>
              <a:ext uri="{FF2B5EF4-FFF2-40B4-BE49-F238E27FC236}">
                <a16:creationId xmlns:a16="http://schemas.microsoft.com/office/drawing/2014/main" id="{47176122-A8E6-463B-AFB9-38518ED5397A}"/>
              </a:ext>
            </a:extLst>
          </p:cNvPr>
          <p:cNvSpPr/>
          <p:nvPr/>
        </p:nvSpPr>
        <p:spPr>
          <a:xfrm>
            <a:off x="1433237" y="1822247"/>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ZoneTexte 144">
            <a:extLst>
              <a:ext uri="{FF2B5EF4-FFF2-40B4-BE49-F238E27FC236}">
                <a16:creationId xmlns:a16="http://schemas.microsoft.com/office/drawing/2014/main" id="{F6A60BBA-66B2-4CD1-B336-920BD55F1206}"/>
              </a:ext>
            </a:extLst>
          </p:cNvPr>
          <p:cNvSpPr txBox="1"/>
          <p:nvPr/>
        </p:nvSpPr>
        <p:spPr>
          <a:xfrm>
            <a:off x="1365449" y="1555293"/>
            <a:ext cx="884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Gênes</a:t>
            </a:r>
          </a:p>
        </p:txBody>
      </p:sp>
      <p:sp>
        <p:nvSpPr>
          <p:cNvPr id="109" name="Ellipse 108">
            <a:extLst>
              <a:ext uri="{FF2B5EF4-FFF2-40B4-BE49-F238E27FC236}">
                <a16:creationId xmlns:a16="http://schemas.microsoft.com/office/drawing/2014/main" id="{4D2F115C-CC2D-452F-B5D6-62405E47BCDD}"/>
              </a:ext>
            </a:extLst>
          </p:cNvPr>
          <p:cNvSpPr/>
          <p:nvPr/>
        </p:nvSpPr>
        <p:spPr>
          <a:xfrm>
            <a:off x="3726386" y="398215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9" name="Picture 4" descr="Drapeau">
            <a:extLst>
              <a:ext uri="{FF2B5EF4-FFF2-40B4-BE49-F238E27FC236}">
                <a16:creationId xmlns:a16="http://schemas.microsoft.com/office/drawing/2014/main" id="{CB283181-3E8E-4101-A266-4772C57585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6915" y="1855101"/>
            <a:ext cx="799260" cy="532840"/>
          </a:xfrm>
          <a:prstGeom prst="rect">
            <a:avLst/>
          </a:prstGeom>
          <a:noFill/>
          <a:extLst>
            <a:ext uri="{909E8E84-426E-40DD-AFC4-6F175D3DCCD1}">
              <a14:hiddenFill xmlns:a14="http://schemas.microsoft.com/office/drawing/2010/main">
                <a:solidFill>
                  <a:srgbClr val="FFFFFF"/>
                </a:solidFill>
              </a14:hiddenFill>
            </a:ext>
          </a:extLst>
        </p:spPr>
      </p:pic>
      <p:sp>
        <p:nvSpPr>
          <p:cNvPr id="111" name="ZoneTexte 110">
            <a:extLst>
              <a:ext uri="{FF2B5EF4-FFF2-40B4-BE49-F238E27FC236}">
                <a16:creationId xmlns:a16="http://schemas.microsoft.com/office/drawing/2014/main" id="{33D6BC48-E106-4AE5-9515-2F69BE63D61F}"/>
              </a:ext>
            </a:extLst>
          </p:cNvPr>
          <p:cNvSpPr txBox="1"/>
          <p:nvPr/>
        </p:nvSpPr>
        <p:spPr>
          <a:xfrm>
            <a:off x="3013657" y="2524440"/>
            <a:ext cx="20630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Royaume d’Italie</a:t>
            </a:r>
          </a:p>
        </p:txBody>
      </p:sp>
      <p:sp>
        <p:nvSpPr>
          <p:cNvPr id="12" name="ZoneTexte 11">
            <a:extLst>
              <a:ext uri="{FF2B5EF4-FFF2-40B4-BE49-F238E27FC236}">
                <a16:creationId xmlns:a16="http://schemas.microsoft.com/office/drawing/2014/main" id="{B89A6121-9517-4FE6-AE35-359573957E0A}"/>
              </a:ext>
            </a:extLst>
          </p:cNvPr>
          <p:cNvSpPr txBox="1"/>
          <p:nvPr/>
        </p:nvSpPr>
        <p:spPr>
          <a:xfrm>
            <a:off x="6245461" y="5584858"/>
            <a:ext cx="40096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stral" panose="03090702030407020403" pitchFamily="66" charset="0"/>
                <a:ea typeface="+mn-ea"/>
                <a:cs typeface="+mn-cs"/>
              </a:rPr>
              <a:t>17 mars 1861</a:t>
            </a:r>
          </a:p>
        </p:txBody>
      </p:sp>
      <p:pic>
        <p:nvPicPr>
          <p:cNvPr id="9218" name="Picture 2" descr="Illustration.">
            <a:extLst>
              <a:ext uri="{FF2B5EF4-FFF2-40B4-BE49-F238E27FC236}">
                <a16:creationId xmlns:a16="http://schemas.microsoft.com/office/drawing/2014/main" id="{39FB9B65-C665-4199-A6ED-7A6232443F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065"/>
          <a:stretch/>
        </p:blipFill>
        <p:spPr bwMode="auto">
          <a:xfrm>
            <a:off x="9712496" y="2769014"/>
            <a:ext cx="2337791" cy="4017061"/>
          </a:xfrm>
          <a:prstGeom prst="rect">
            <a:avLst/>
          </a:prstGeom>
          <a:noFill/>
          <a:extLst>
            <a:ext uri="{909E8E84-426E-40DD-AFC4-6F175D3DCCD1}">
              <a14:hiddenFill xmlns:a14="http://schemas.microsoft.com/office/drawing/2010/main">
                <a:solidFill>
                  <a:srgbClr val="FFFFFF"/>
                </a:solidFill>
              </a14:hiddenFill>
            </a:ext>
          </a:extLst>
        </p:spPr>
      </p:pic>
      <p:sp>
        <p:nvSpPr>
          <p:cNvPr id="19" name="Ellipse 18">
            <a:extLst>
              <a:ext uri="{FF2B5EF4-FFF2-40B4-BE49-F238E27FC236}">
                <a16:creationId xmlns:a16="http://schemas.microsoft.com/office/drawing/2014/main" id="{15C032C4-D540-486E-A5F2-BCDD658B65CF}"/>
              </a:ext>
            </a:extLst>
          </p:cNvPr>
          <p:cNvSpPr/>
          <p:nvPr/>
        </p:nvSpPr>
        <p:spPr>
          <a:xfrm>
            <a:off x="2697614" y="3075859"/>
            <a:ext cx="709970" cy="643823"/>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6" name="Groupe 115">
            <a:extLst>
              <a:ext uri="{FF2B5EF4-FFF2-40B4-BE49-F238E27FC236}">
                <a16:creationId xmlns:a16="http://schemas.microsoft.com/office/drawing/2014/main" id="{9A26E48C-05E1-402B-8BDC-BEC7C60E08F0}"/>
              </a:ext>
            </a:extLst>
          </p:cNvPr>
          <p:cNvGrpSpPr/>
          <p:nvPr/>
        </p:nvGrpSpPr>
        <p:grpSpPr>
          <a:xfrm>
            <a:off x="1765166" y="2696787"/>
            <a:ext cx="914400" cy="598517"/>
            <a:chOff x="1453832" y="631767"/>
            <a:chExt cx="6019107" cy="4012738"/>
          </a:xfrm>
        </p:grpSpPr>
        <p:pic>
          <p:nvPicPr>
            <p:cNvPr id="117" name="Picture 10" descr="RÃ©sultat de recherche d'images pour &quot;drapeau franÃ§ais&quot;">
              <a:extLst>
                <a:ext uri="{FF2B5EF4-FFF2-40B4-BE49-F238E27FC236}">
                  <a16:creationId xmlns:a16="http://schemas.microsoft.com/office/drawing/2014/main" id="{5AD1557C-C448-47AB-A6CB-68AB1C9301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3832" y="631767"/>
              <a:ext cx="6019107" cy="401273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2" descr="RÃ©sultat de recherche d'images pour &quot;drapeau franÃ§ais IIe empire&quot;">
              <a:extLst>
                <a:ext uri="{FF2B5EF4-FFF2-40B4-BE49-F238E27FC236}">
                  <a16:creationId xmlns:a16="http://schemas.microsoft.com/office/drawing/2014/main" id="{6897CACB-72CB-44E6-AD4E-245B409C2B6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1766" y="1320772"/>
              <a:ext cx="1724201" cy="2108228"/>
            </a:xfrm>
            <a:prstGeom prst="rect">
              <a:avLst/>
            </a:prstGeom>
            <a:noFill/>
            <a:extLst>
              <a:ext uri="{909E8E84-426E-40DD-AFC4-6F175D3DCCD1}">
                <a14:hiddenFill xmlns:a14="http://schemas.microsoft.com/office/drawing/2010/main">
                  <a:solidFill>
                    <a:srgbClr val="FFFFFF"/>
                  </a:solidFill>
                </a14:hiddenFill>
              </a:ext>
            </a:extLst>
          </p:spPr>
        </p:pic>
      </p:grpSp>
      <p:pic>
        <p:nvPicPr>
          <p:cNvPr id="119" name="Picture 4" descr="RÃ©sultat de recherche d'images pour &quot;napolÃ©on III&quot;">
            <a:extLst>
              <a:ext uri="{FF2B5EF4-FFF2-40B4-BE49-F238E27FC236}">
                <a16:creationId xmlns:a16="http://schemas.microsoft.com/office/drawing/2014/main" id="{3DDA7B2E-442B-4B8A-AA33-49064F7951C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8684" r="90000">
                        <a14:foregroundMark x1="45263" y1="16194" x2="45263" y2="16194"/>
                        <a14:foregroundMark x1="44737" y1="13689" x2="44737" y2="13689"/>
                        <a14:foregroundMark x1="49298" y1="4341" x2="49298" y2="4341"/>
                        <a14:foregroundMark x1="48421" y1="4508" x2="48421" y2="4508"/>
                        <a14:foregroundMark x1="43772" y1="16361" x2="43772" y2="16361"/>
                        <a14:foregroundMark x1="44035" y1="15359" x2="44035" y2="15359"/>
                        <a14:foregroundMark x1="43860" y1="14357" x2="43860" y2="14357"/>
                        <a14:foregroundMark x1="68509" y1="62270" x2="68509" y2="62270"/>
                        <a14:backgroundMark x1="56930" y1="28047" x2="56930" y2="28047"/>
                      </a14:backgroundRemoval>
                    </a14:imgEffect>
                  </a14:imgLayer>
                </a14:imgProps>
              </a:ext>
              <a:ext uri="{28A0092B-C50C-407E-A947-70E740481C1C}">
                <a14:useLocalDpi xmlns:a14="http://schemas.microsoft.com/office/drawing/2010/main" val="0"/>
              </a:ext>
            </a:extLst>
          </a:blip>
          <a:srcRect l="21782" r="25387"/>
          <a:stretch/>
        </p:blipFill>
        <p:spPr bwMode="auto">
          <a:xfrm>
            <a:off x="10733" y="3395917"/>
            <a:ext cx="3490215" cy="3471243"/>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8" descr="Fichier:Popepiusix.jpg">
            <a:extLst>
              <a:ext uri="{FF2B5EF4-FFF2-40B4-BE49-F238E27FC236}">
                <a16:creationId xmlns:a16="http://schemas.microsoft.com/office/drawing/2014/main" id="{82F48A8E-47B0-4B20-A3DD-DB2720C086B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667" b="90000" l="2103" r="100000">
                        <a14:foregroundMark x1="60981" y1="16500" x2="60981" y2="16500"/>
                        <a14:foregroundMark x1="61682" y1="13000" x2="61682" y2="13000"/>
                        <a14:foregroundMark x1="61916" y1="16000" x2="61916" y2="16000"/>
                        <a14:foregroundMark x1="62150" y1="17833" x2="62150" y2="17833"/>
                        <a14:foregroundMark x1="62617" y1="15000" x2="62617" y2="15000"/>
                        <a14:foregroundMark x1="59112" y1="9833" x2="59112" y2="9833"/>
                        <a14:foregroundMark x1="60514" y1="11167" x2="60514" y2="11167"/>
                        <a14:foregroundMark x1="75234" y1="38667" x2="75234" y2="38667"/>
                        <a14:foregroundMark x1="63318" y1="32000" x2="63318" y2="32000"/>
                        <a14:foregroundMark x1="62617" y1="30500" x2="62617" y2="30500"/>
                        <a14:foregroundMark x1="65187" y1="31500" x2="65187" y2="31500"/>
                        <a14:foregroundMark x1="23598" y1="34833" x2="23598" y2="34833"/>
                        <a14:foregroundMark x1="11682" y1="40333" x2="11682" y2="40333"/>
                        <a14:foregroundMark x1="7710" y1="45333" x2="7710" y2="45333"/>
                        <a14:foregroundMark x1="6776" y1="47833" x2="6776" y2="47833"/>
                        <a14:foregroundMark x1="11682" y1="58000" x2="12383" y2="58000"/>
                        <a14:foregroundMark x1="12617" y1="54500" x2="12617" y2="54500"/>
                        <a14:foregroundMark x1="22897" y1="57833" x2="22897" y2="57833"/>
                        <a14:foregroundMark x1="32009" y1="67000" x2="32009" y2="67000"/>
                        <a14:foregroundMark x1="79673" y1="72333" x2="79673" y2="72333"/>
                        <a14:foregroundMark x1="49766" y1="76667" x2="49766" y2="76667"/>
                        <a14:foregroundMark x1="37150" y1="76667" x2="37150" y2="76667"/>
                        <a14:foregroundMark x1="28271" y1="77667" x2="28271" y2="77667"/>
                        <a14:foregroundMark x1="23598" y1="75500" x2="23598" y2="75500"/>
                        <a14:foregroundMark x1="22897" y1="78333" x2="22897" y2="78333"/>
                        <a14:foregroundMark x1="43224" y1="79167" x2="43224" y2="79167"/>
                        <a14:foregroundMark x1="51869" y1="80833" x2="51869" y2="80833"/>
                        <a14:foregroundMark x1="48598" y1="81667" x2="48598" y2="81667"/>
                        <a14:foregroundMark x1="38318" y1="82500" x2="38318" y2="82500"/>
                        <a14:foregroundMark x1="28271" y1="81500" x2="28271" y2="81500"/>
                        <a14:foregroundMark x1="22897" y1="83167" x2="22897" y2="83167"/>
                        <a14:foregroundMark x1="80140" y1="84833" x2="80140" y2="84833"/>
                        <a14:foregroundMark x1="80140" y1="80333" x2="80140" y2="80333"/>
                        <a14:foregroundMark x1="79907" y1="76167" x2="79907" y2="76167"/>
                        <a14:foregroundMark x1="89252" y1="53333" x2="89252" y2="53333"/>
                        <a14:foregroundMark x1="88318" y1="48833" x2="88318" y2="48833"/>
                        <a14:foregroundMark x1="89019" y1="51333" x2="89019" y2="51333"/>
                        <a14:foregroundMark x1="88551" y1="56000" x2="88551" y2="56000"/>
                        <a14:foregroundMark x1="88084" y1="60333" x2="88084" y2="60333"/>
                        <a14:foregroundMark x1="84579" y1="66167" x2="84579" y2="66167"/>
                        <a14:foregroundMark x1="82243" y1="67333" x2="82243" y2="67333"/>
                        <a14:foregroundMark x1="86449" y1="63667" x2="86449" y2="63667"/>
                        <a14:foregroundMark x1="88084" y1="61833" x2="88084" y2="61833"/>
                        <a14:foregroundMark x1="89252" y1="58833" x2="89252" y2="58833"/>
                        <a14:foregroundMark x1="89953" y1="56500" x2="89953" y2="56500"/>
                        <a14:foregroundMark x1="89953" y1="55333" x2="89953" y2="55333"/>
                        <a14:foregroundMark x1="38318" y1="85833" x2="38318" y2="85833"/>
                        <a14:foregroundMark x1="27570" y1="88833" x2="27570" y2="88833"/>
                        <a14:foregroundMark x1="60981" y1="12000" x2="60981" y2="12000"/>
                        <a14:foregroundMark x1="88785" y1="57667" x2="88785" y2="57667"/>
                        <a14:foregroundMark x1="89252" y1="57667" x2="89252" y2="57667"/>
                      </a14:backgroundRemoval>
                    </a14:imgEffect>
                  </a14:imgLayer>
                </a14:imgProps>
              </a:ext>
              <a:ext uri="{28A0092B-C50C-407E-A947-70E740481C1C}">
                <a14:useLocalDpi xmlns:a14="http://schemas.microsoft.com/office/drawing/2010/main" val="0"/>
              </a:ext>
            </a:extLst>
          </a:blip>
          <a:srcRect b="16021"/>
          <a:stretch/>
        </p:blipFill>
        <p:spPr bwMode="auto">
          <a:xfrm>
            <a:off x="6158201" y="2467551"/>
            <a:ext cx="3767720" cy="4435642"/>
          </a:xfrm>
          <a:prstGeom prst="rect">
            <a:avLst/>
          </a:prstGeom>
          <a:noFill/>
          <a:extLst>
            <a:ext uri="{909E8E84-426E-40DD-AFC4-6F175D3DCCD1}">
              <a14:hiddenFill xmlns:a14="http://schemas.microsoft.com/office/drawing/2010/main">
                <a:solidFill>
                  <a:srgbClr val="FFFFFF"/>
                </a:solidFill>
              </a14:hiddenFill>
            </a:ext>
          </a:extLst>
        </p:spPr>
      </p:pic>
      <p:sp>
        <p:nvSpPr>
          <p:cNvPr id="122" name="ZoneTexte 121">
            <a:extLst>
              <a:ext uri="{FF2B5EF4-FFF2-40B4-BE49-F238E27FC236}">
                <a16:creationId xmlns:a16="http://schemas.microsoft.com/office/drawing/2014/main" id="{9339106B-0502-444A-84A1-A2ADD38F5ACA}"/>
              </a:ext>
            </a:extLst>
          </p:cNvPr>
          <p:cNvSpPr txBox="1"/>
          <p:nvPr/>
        </p:nvSpPr>
        <p:spPr>
          <a:xfrm>
            <a:off x="6095657" y="3014025"/>
            <a:ext cx="51657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stral" panose="03090702030407020403" pitchFamily="66" charset="0"/>
                <a:ea typeface="+mn-ea"/>
                <a:cs typeface="+mn-cs"/>
              </a:rPr>
              <a:t>1866 : Vénétie</a:t>
            </a:r>
            <a:endParaRPr kumimoji="0" lang="fr-FR" sz="4000" b="1" i="0" u="none" strike="noStrike" kern="1200" cap="none" spc="0" normalizeH="0" baseline="30000" noProof="0" dirty="0">
              <a:ln>
                <a:noFill/>
              </a:ln>
              <a:solidFill>
                <a:srgbClr val="C00000"/>
              </a:solidFill>
              <a:effectLst>
                <a:outerShdw blurRad="38100" dist="38100" dir="2700000" algn="tl">
                  <a:srgbClr val="000000">
                    <a:alpha val="43137"/>
                  </a:srgbClr>
                </a:outerShdw>
              </a:effectLst>
              <a:uLnTx/>
              <a:uFillTx/>
              <a:latin typeface="Mistral" panose="03090702030407020403" pitchFamily="66" charset="0"/>
              <a:ea typeface="+mn-ea"/>
              <a:cs typeface="+mn-cs"/>
            </a:endParaRPr>
          </a:p>
        </p:txBody>
      </p:sp>
      <p:sp>
        <p:nvSpPr>
          <p:cNvPr id="124" name="ZoneTexte 123">
            <a:extLst>
              <a:ext uri="{FF2B5EF4-FFF2-40B4-BE49-F238E27FC236}">
                <a16:creationId xmlns:a16="http://schemas.microsoft.com/office/drawing/2014/main" id="{60112386-AADF-453C-AF85-7CAE4EF392E2}"/>
              </a:ext>
            </a:extLst>
          </p:cNvPr>
          <p:cNvSpPr txBox="1"/>
          <p:nvPr/>
        </p:nvSpPr>
        <p:spPr>
          <a:xfrm>
            <a:off x="6067075" y="3612979"/>
            <a:ext cx="51657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stral" panose="03090702030407020403" pitchFamily="66" charset="0"/>
                <a:ea typeface="+mn-ea"/>
                <a:cs typeface="+mn-cs"/>
              </a:rPr>
              <a:t>1870 : Rome</a:t>
            </a:r>
            <a:endParaRPr kumimoji="0" lang="fr-FR" sz="4000" b="1" i="0" u="none" strike="noStrike" kern="1200" cap="none" spc="0" normalizeH="0" baseline="30000" noProof="0" dirty="0">
              <a:ln>
                <a:noFill/>
              </a:ln>
              <a:solidFill>
                <a:srgbClr val="C00000"/>
              </a:solidFill>
              <a:effectLst>
                <a:outerShdw blurRad="38100" dist="38100" dir="2700000" algn="tl">
                  <a:srgbClr val="000000">
                    <a:alpha val="43137"/>
                  </a:srgbClr>
                </a:outerShdw>
              </a:effectLst>
              <a:uLnTx/>
              <a:uFillTx/>
              <a:latin typeface="Mistral" panose="03090702030407020403" pitchFamily="66" charset="0"/>
              <a:ea typeface="+mn-ea"/>
              <a:cs typeface="+mn-cs"/>
            </a:endParaRPr>
          </a:p>
        </p:txBody>
      </p:sp>
      <p:pic>
        <p:nvPicPr>
          <p:cNvPr id="125" name="Picture 10" descr="RÃ©sultat de recherche d'images pour &quot;gif animÃ©  vote&quot;">
            <a:extLst>
              <a:ext uri="{FF2B5EF4-FFF2-40B4-BE49-F238E27FC236}">
                <a16:creationId xmlns:a16="http://schemas.microsoft.com/office/drawing/2014/main" id="{23158574-F6C0-41D9-8C2A-D068E2AD4B61}"/>
              </a:ext>
            </a:extLst>
          </p:cNvPr>
          <p:cNvPicPr>
            <a:picLocks noChangeAspect="1" noChangeArrowheads="1" noCrop="1"/>
          </p:cNvPicPr>
          <p:nvPr/>
        </p:nvPicPr>
        <p:blipFill>
          <a:blip r:embed="rId1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828173" y="3511539"/>
            <a:ext cx="439627" cy="419530"/>
          </a:xfrm>
          <a:prstGeom prst="rect">
            <a:avLst/>
          </a:prstGeom>
          <a:noFill/>
          <a:extLst>
            <a:ext uri="{909E8E84-426E-40DD-AFC4-6F175D3DCCD1}">
              <a14:hiddenFill xmlns:a14="http://schemas.microsoft.com/office/drawing/2010/main">
                <a:solidFill>
                  <a:srgbClr val="FFFFFF"/>
                </a:solidFill>
              </a14:hiddenFill>
            </a:ext>
          </a:extLst>
        </p:spPr>
      </p:pic>
      <p:sp>
        <p:nvSpPr>
          <p:cNvPr id="28" name="Forme libre : forme 27">
            <a:extLst>
              <a:ext uri="{FF2B5EF4-FFF2-40B4-BE49-F238E27FC236}">
                <a16:creationId xmlns:a16="http://schemas.microsoft.com/office/drawing/2014/main" id="{7C1CA1D1-DC63-4B31-B853-90ADDDD69BD8}"/>
              </a:ext>
            </a:extLst>
          </p:cNvPr>
          <p:cNvSpPr/>
          <p:nvPr/>
        </p:nvSpPr>
        <p:spPr>
          <a:xfrm>
            <a:off x="3229941" y="606066"/>
            <a:ext cx="570772" cy="1109511"/>
          </a:xfrm>
          <a:custGeom>
            <a:avLst/>
            <a:gdLst>
              <a:gd name="connsiteX0" fmla="*/ 75715 w 547475"/>
              <a:gd name="connsiteY0" fmla="*/ 8736 h 1109511"/>
              <a:gd name="connsiteX1" fmla="*/ 64066 w 547475"/>
              <a:gd name="connsiteY1" fmla="*/ 69890 h 1109511"/>
              <a:gd name="connsiteX2" fmla="*/ 11649 w 547475"/>
              <a:gd name="connsiteY2" fmla="*/ 148517 h 1109511"/>
              <a:gd name="connsiteX3" fmla="*/ 11649 w 547475"/>
              <a:gd name="connsiteY3" fmla="*/ 174726 h 1109511"/>
              <a:gd name="connsiteX4" fmla="*/ 55330 w 547475"/>
              <a:gd name="connsiteY4" fmla="*/ 195111 h 1109511"/>
              <a:gd name="connsiteX5" fmla="*/ 52418 w 547475"/>
              <a:gd name="connsiteY5" fmla="*/ 273737 h 1109511"/>
              <a:gd name="connsiteX6" fmla="*/ 0 w 547475"/>
              <a:gd name="connsiteY6" fmla="*/ 564948 h 1109511"/>
              <a:gd name="connsiteX7" fmla="*/ 66979 w 547475"/>
              <a:gd name="connsiteY7" fmla="*/ 573684 h 1109511"/>
              <a:gd name="connsiteX8" fmla="*/ 72803 w 547475"/>
              <a:gd name="connsiteY8" fmla="*/ 608629 h 1109511"/>
              <a:gd name="connsiteX9" fmla="*/ 139781 w 547475"/>
              <a:gd name="connsiteY9" fmla="*/ 538739 h 1109511"/>
              <a:gd name="connsiteX10" fmla="*/ 215496 w 547475"/>
              <a:gd name="connsiteY10" fmla="*/ 588244 h 1109511"/>
              <a:gd name="connsiteX11" fmla="*/ 224232 w 547475"/>
              <a:gd name="connsiteY11" fmla="*/ 626102 h 1109511"/>
              <a:gd name="connsiteX12" fmla="*/ 198023 w 547475"/>
              <a:gd name="connsiteY12" fmla="*/ 652311 h 1109511"/>
              <a:gd name="connsiteX13" fmla="*/ 163078 w 547475"/>
              <a:gd name="connsiteY13" fmla="*/ 687256 h 1109511"/>
              <a:gd name="connsiteX14" fmla="*/ 136869 w 547475"/>
              <a:gd name="connsiteY14" fmla="*/ 742586 h 1109511"/>
              <a:gd name="connsiteX15" fmla="*/ 160166 w 547475"/>
              <a:gd name="connsiteY15" fmla="*/ 818300 h 1109511"/>
              <a:gd name="connsiteX16" fmla="*/ 174726 w 547475"/>
              <a:gd name="connsiteY16" fmla="*/ 861982 h 1109511"/>
              <a:gd name="connsiteX17" fmla="*/ 186375 w 547475"/>
              <a:gd name="connsiteY17" fmla="*/ 923136 h 1109511"/>
              <a:gd name="connsiteX18" fmla="*/ 209672 w 547475"/>
              <a:gd name="connsiteY18" fmla="*/ 969730 h 1109511"/>
              <a:gd name="connsiteX19" fmla="*/ 265002 w 547475"/>
              <a:gd name="connsiteY19" fmla="*/ 1025060 h 1109511"/>
              <a:gd name="connsiteX20" fmla="*/ 270826 w 547475"/>
              <a:gd name="connsiteY20" fmla="*/ 1106598 h 1109511"/>
              <a:gd name="connsiteX21" fmla="*/ 314507 w 547475"/>
              <a:gd name="connsiteY21" fmla="*/ 1109511 h 1109511"/>
              <a:gd name="connsiteX22" fmla="*/ 343628 w 547475"/>
              <a:gd name="connsiteY22" fmla="*/ 1030884 h 1109511"/>
              <a:gd name="connsiteX23" fmla="*/ 407695 w 547475"/>
              <a:gd name="connsiteY23" fmla="*/ 952257 h 1109511"/>
              <a:gd name="connsiteX24" fmla="*/ 430991 w 547475"/>
              <a:gd name="connsiteY24" fmla="*/ 838685 h 1109511"/>
              <a:gd name="connsiteX25" fmla="*/ 477585 w 547475"/>
              <a:gd name="connsiteY25" fmla="*/ 792091 h 1109511"/>
              <a:gd name="connsiteX26" fmla="*/ 547475 w 547475"/>
              <a:gd name="connsiteY26" fmla="*/ 838685 h 1109511"/>
              <a:gd name="connsiteX27" fmla="*/ 527091 w 547475"/>
              <a:gd name="connsiteY27" fmla="*/ 760058 h 1109511"/>
              <a:gd name="connsiteX28" fmla="*/ 448464 w 547475"/>
              <a:gd name="connsiteY28" fmla="*/ 623190 h 1109511"/>
              <a:gd name="connsiteX29" fmla="*/ 369837 w 547475"/>
              <a:gd name="connsiteY29" fmla="*/ 465936 h 1109511"/>
              <a:gd name="connsiteX30" fmla="*/ 331980 w 547475"/>
              <a:gd name="connsiteY30" fmla="*/ 297034 h 1109511"/>
              <a:gd name="connsiteX31" fmla="*/ 262089 w 547475"/>
              <a:gd name="connsiteY31" fmla="*/ 180550 h 1109511"/>
              <a:gd name="connsiteX32" fmla="*/ 212584 w 547475"/>
              <a:gd name="connsiteY32" fmla="*/ 58242 h 1109511"/>
              <a:gd name="connsiteX33" fmla="*/ 177638 w 547475"/>
              <a:gd name="connsiteY33" fmla="*/ 0 h 1109511"/>
              <a:gd name="connsiteX34" fmla="*/ 75715 w 547475"/>
              <a:gd name="connsiteY34" fmla="*/ 8736 h 1109511"/>
              <a:gd name="connsiteX0" fmla="*/ 75715 w 547475"/>
              <a:gd name="connsiteY0" fmla="*/ 8736 h 1109511"/>
              <a:gd name="connsiteX1" fmla="*/ 64066 w 547475"/>
              <a:gd name="connsiteY1" fmla="*/ 69890 h 1109511"/>
              <a:gd name="connsiteX2" fmla="*/ 11649 w 547475"/>
              <a:gd name="connsiteY2" fmla="*/ 148517 h 1109511"/>
              <a:gd name="connsiteX3" fmla="*/ 11649 w 547475"/>
              <a:gd name="connsiteY3" fmla="*/ 174726 h 1109511"/>
              <a:gd name="connsiteX4" fmla="*/ 55330 w 547475"/>
              <a:gd name="connsiteY4" fmla="*/ 195111 h 1109511"/>
              <a:gd name="connsiteX5" fmla="*/ 52418 w 547475"/>
              <a:gd name="connsiteY5" fmla="*/ 273737 h 1109511"/>
              <a:gd name="connsiteX6" fmla="*/ 0 w 547475"/>
              <a:gd name="connsiteY6" fmla="*/ 564948 h 1109511"/>
              <a:gd name="connsiteX7" fmla="*/ 66979 w 547475"/>
              <a:gd name="connsiteY7" fmla="*/ 573684 h 1109511"/>
              <a:gd name="connsiteX8" fmla="*/ 72803 w 547475"/>
              <a:gd name="connsiteY8" fmla="*/ 608629 h 1109511"/>
              <a:gd name="connsiteX9" fmla="*/ 139781 w 547475"/>
              <a:gd name="connsiteY9" fmla="*/ 538739 h 1109511"/>
              <a:gd name="connsiteX10" fmla="*/ 215496 w 547475"/>
              <a:gd name="connsiteY10" fmla="*/ 588244 h 1109511"/>
              <a:gd name="connsiteX11" fmla="*/ 224232 w 547475"/>
              <a:gd name="connsiteY11" fmla="*/ 626102 h 1109511"/>
              <a:gd name="connsiteX12" fmla="*/ 189286 w 547475"/>
              <a:gd name="connsiteY12" fmla="*/ 652311 h 1109511"/>
              <a:gd name="connsiteX13" fmla="*/ 163078 w 547475"/>
              <a:gd name="connsiteY13" fmla="*/ 687256 h 1109511"/>
              <a:gd name="connsiteX14" fmla="*/ 136869 w 547475"/>
              <a:gd name="connsiteY14" fmla="*/ 742586 h 1109511"/>
              <a:gd name="connsiteX15" fmla="*/ 160166 w 547475"/>
              <a:gd name="connsiteY15" fmla="*/ 818300 h 1109511"/>
              <a:gd name="connsiteX16" fmla="*/ 174726 w 547475"/>
              <a:gd name="connsiteY16" fmla="*/ 861982 h 1109511"/>
              <a:gd name="connsiteX17" fmla="*/ 186375 w 547475"/>
              <a:gd name="connsiteY17" fmla="*/ 923136 h 1109511"/>
              <a:gd name="connsiteX18" fmla="*/ 209672 w 547475"/>
              <a:gd name="connsiteY18" fmla="*/ 969730 h 1109511"/>
              <a:gd name="connsiteX19" fmla="*/ 265002 w 547475"/>
              <a:gd name="connsiteY19" fmla="*/ 1025060 h 1109511"/>
              <a:gd name="connsiteX20" fmla="*/ 270826 w 547475"/>
              <a:gd name="connsiteY20" fmla="*/ 1106598 h 1109511"/>
              <a:gd name="connsiteX21" fmla="*/ 314507 w 547475"/>
              <a:gd name="connsiteY21" fmla="*/ 1109511 h 1109511"/>
              <a:gd name="connsiteX22" fmla="*/ 343628 w 547475"/>
              <a:gd name="connsiteY22" fmla="*/ 1030884 h 1109511"/>
              <a:gd name="connsiteX23" fmla="*/ 407695 w 547475"/>
              <a:gd name="connsiteY23" fmla="*/ 952257 h 1109511"/>
              <a:gd name="connsiteX24" fmla="*/ 430991 w 547475"/>
              <a:gd name="connsiteY24" fmla="*/ 838685 h 1109511"/>
              <a:gd name="connsiteX25" fmla="*/ 477585 w 547475"/>
              <a:gd name="connsiteY25" fmla="*/ 792091 h 1109511"/>
              <a:gd name="connsiteX26" fmla="*/ 547475 w 547475"/>
              <a:gd name="connsiteY26" fmla="*/ 838685 h 1109511"/>
              <a:gd name="connsiteX27" fmla="*/ 527091 w 547475"/>
              <a:gd name="connsiteY27" fmla="*/ 760058 h 1109511"/>
              <a:gd name="connsiteX28" fmla="*/ 448464 w 547475"/>
              <a:gd name="connsiteY28" fmla="*/ 623190 h 1109511"/>
              <a:gd name="connsiteX29" fmla="*/ 369837 w 547475"/>
              <a:gd name="connsiteY29" fmla="*/ 465936 h 1109511"/>
              <a:gd name="connsiteX30" fmla="*/ 331980 w 547475"/>
              <a:gd name="connsiteY30" fmla="*/ 297034 h 1109511"/>
              <a:gd name="connsiteX31" fmla="*/ 262089 w 547475"/>
              <a:gd name="connsiteY31" fmla="*/ 180550 h 1109511"/>
              <a:gd name="connsiteX32" fmla="*/ 212584 w 547475"/>
              <a:gd name="connsiteY32" fmla="*/ 58242 h 1109511"/>
              <a:gd name="connsiteX33" fmla="*/ 177638 w 547475"/>
              <a:gd name="connsiteY33" fmla="*/ 0 h 1109511"/>
              <a:gd name="connsiteX34" fmla="*/ 75715 w 547475"/>
              <a:gd name="connsiteY34" fmla="*/ 8736 h 1109511"/>
              <a:gd name="connsiteX0" fmla="*/ 75715 w 547475"/>
              <a:gd name="connsiteY0" fmla="*/ 8736 h 1109511"/>
              <a:gd name="connsiteX1" fmla="*/ 64066 w 547475"/>
              <a:gd name="connsiteY1" fmla="*/ 69890 h 1109511"/>
              <a:gd name="connsiteX2" fmla="*/ 11649 w 547475"/>
              <a:gd name="connsiteY2" fmla="*/ 148517 h 1109511"/>
              <a:gd name="connsiteX3" fmla="*/ 11649 w 547475"/>
              <a:gd name="connsiteY3" fmla="*/ 174726 h 1109511"/>
              <a:gd name="connsiteX4" fmla="*/ 55330 w 547475"/>
              <a:gd name="connsiteY4" fmla="*/ 195111 h 1109511"/>
              <a:gd name="connsiteX5" fmla="*/ 52418 w 547475"/>
              <a:gd name="connsiteY5" fmla="*/ 273737 h 1109511"/>
              <a:gd name="connsiteX6" fmla="*/ 0 w 547475"/>
              <a:gd name="connsiteY6" fmla="*/ 564948 h 1109511"/>
              <a:gd name="connsiteX7" fmla="*/ 66979 w 547475"/>
              <a:gd name="connsiteY7" fmla="*/ 573684 h 1109511"/>
              <a:gd name="connsiteX8" fmla="*/ 72803 w 547475"/>
              <a:gd name="connsiteY8" fmla="*/ 608629 h 1109511"/>
              <a:gd name="connsiteX9" fmla="*/ 139781 w 547475"/>
              <a:gd name="connsiteY9" fmla="*/ 538739 h 1109511"/>
              <a:gd name="connsiteX10" fmla="*/ 215496 w 547475"/>
              <a:gd name="connsiteY10" fmla="*/ 588244 h 1109511"/>
              <a:gd name="connsiteX11" fmla="*/ 209671 w 547475"/>
              <a:gd name="connsiteY11" fmla="*/ 626102 h 1109511"/>
              <a:gd name="connsiteX12" fmla="*/ 189286 w 547475"/>
              <a:gd name="connsiteY12" fmla="*/ 652311 h 1109511"/>
              <a:gd name="connsiteX13" fmla="*/ 163078 w 547475"/>
              <a:gd name="connsiteY13" fmla="*/ 687256 h 1109511"/>
              <a:gd name="connsiteX14" fmla="*/ 136869 w 547475"/>
              <a:gd name="connsiteY14" fmla="*/ 742586 h 1109511"/>
              <a:gd name="connsiteX15" fmla="*/ 160166 w 547475"/>
              <a:gd name="connsiteY15" fmla="*/ 818300 h 1109511"/>
              <a:gd name="connsiteX16" fmla="*/ 174726 w 547475"/>
              <a:gd name="connsiteY16" fmla="*/ 861982 h 1109511"/>
              <a:gd name="connsiteX17" fmla="*/ 186375 w 547475"/>
              <a:gd name="connsiteY17" fmla="*/ 923136 h 1109511"/>
              <a:gd name="connsiteX18" fmla="*/ 209672 w 547475"/>
              <a:gd name="connsiteY18" fmla="*/ 969730 h 1109511"/>
              <a:gd name="connsiteX19" fmla="*/ 265002 w 547475"/>
              <a:gd name="connsiteY19" fmla="*/ 1025060 h 1109511"/>
              <a:gd name="connsiteX20" fmla="*/ 270826 w 547475"/>
              <a:gd name="connsiteY20" fmla="*/ 1106598 h 1109511"/>
              <a:gd name="connsiteX21" fmla="*/ 314507 w 547475"/>
              <a:gd name="connsiteY21" fmla="*/ 1109511 h 1109511"/>
              <a:gd name="connsiteX22" fmla="*/ 343628 w 547475"/>
              <a:gd name="connsiteY22" fmla="*/ 1030884 h 1109511"/>
              <a:gd name="connsiteX23" fmla="*/ 407695 w 547475"/>
              <a:gd name="connsiteY23" fmla="*/ 952257 h 1109511"/>
              <a:gd name="connsiteX24" fmla="*/ 430991 w 547475"/>
              <a:gd name="connsiteY24" fmla="*/ 838685 h 1109511"/>
              <a:gd name="connsiteX25" fmla="*/ 477585 w 547475"/>
              <a:gd name="connsiteY25" fmla="*/ 792091 h 1109511"/>
              <a:gd name="connsiteX26" fmla="*/ 547475 w 547475"/>
              <a:gd name="connsiteY26" fmla="*/ 838685 h 1109511"/>
              <a:gd name="connsiteX27" fmla="*/ 527091 w 547475"/>
              <a:gd name="connsiteY27" fmla="*/ 760058 h 1109511"/>
              <a:gd name="connsiteX28" fmla="*/ 448464 w 547475"/>
              <a:gd name="connsiteY28" fmla="*/ 623190 h 1109511"/>
              <a:gd name="connsiteX29" fmla="*/ 369837 w 547475"/>
              <a:gd name="connsiteY29" fmla="*/ 465936 h 1109511"/>
              <a:gd name="connsiteX30" fmla="*/ 331980 w 547475"/>
              <a:gd name="connsiteY30" fmla="*/ 297034 h 1109511"/>
              <a:gd name="connsiteX31" fmla="*/ 262089 w 547475"/>
              <a:gd name="connsiteY31" fmla="*/ 180550 h 1109511"/>
              <a:gd name="connsiteX32" fmla="*/ 212584 w 547475"/>
              <a:gd name="connsiteY32" fmla="*/ 58242 h 1109511"/>
              <a:gd name="connsiteX33" fmla="*/ 177638 w 547475"/>
              <a:gd name="connsiteY33" fmla="*/ 0 h 1109511"/>
              <a:gd name="connsiteX34" fmla="*/ 75715 w 547475"/>
              <a:gd name="connsiteY34" fmla="*/ 8736 h 1109511"/>
              <a:gd name="connsiteX0" fmla="*/ 75715 w 570772"/>
              <a:gd name="connsiteY0" fmla="*/ 8736 h 1109511"/>
              <a:gd name="connsiteX1" fmla="*/ 64066 w 570772"/>
              <a:gd name="connsiteY1" fmla="*/ 69890 h 1109511"/>
              <a:gd name="connsiteX2" fmla="*/ 11649 w 570772"/>
              <a:gd name="connsiteY2" fmla="*/ 148517 h 1109511"/>
              <a:gd name="connsiteX3" fmla="*/ 11649 w 570772"/>
              <a:gd name="connsiteY3" fmla="*/ 174726 h 1109511"/>
              <a:gd name="connsiteX4" fmla="*/ 55330 w 570772"/>
              <a:gd name="connsiteY4" fmla="*/ 195111 h 1109511"/>
              <a:gd name="connsiteX5" fmla="*/ 52418 w 570772"/>
              <a:gd name="connsiteY5" fmla="*/ 273737 h 1109511"/>
              <a:gd name="connsiteX6" fmla="*/ 0 w 570772"/>
              <a:gd name="connsiteY6" fmla="*/ 564948 h 1109511"/>
              <a:gd name="connsiteX7" fmla="*/ 66979 w 570772"/>
              <a:gd name="connsiteY7" fmla="*/ 573684 h 1109511"/>
              <a:gd name="connsiteX8" fmla="*/ 72803 w 570772"/>
              <a:gd name="connsiteY8" fmla="*/ 608629 h 1109511"/>
              <a:gd name="connsiteX9" fmla="*/ 139781 w 570772"/>
              <a:gd name="connsiteY9" fmla="*/ 538739 h 1109511"/>
              <a:gd name="connsiteX10" fmla="*/ 215496 w 570772"/>
              <a:gd name="connsiteY10" fmla="*/ 588244 h 1109511"/>
              <a:gd name="connsiteX11" fmla="*/ 209671 w 570772"/>
              <a:gd name="connsiteY11" fmla="*/ 626102 h 1109511"/>
              <a:gd name="connsiteX12" fmla="*/ 189286 w 570772"/>
              <a:gd name="connsiteY12" fmla="*/ 652311 h 1109511"/>
              <a:gd name="connsiteX13" fmla="*/ 163078 w 570772"/>
              <a:gd name="connsiteY13" fmla="*/ 687256 h 1109511"/>
              <a:gd name="connsiteX14" fmla="*/ 136869 w 570772"/>
              <a:gd name="connsiteY14" fmla="*/ 742586 h 1109511"/>
              <a:gd name="connsiteX15" fmla="*/ 160166 w 570772"/>
              <a:gd name="connsiteY15" fmla="*/ 818300 h 1109511"/>
              <a:gd name="connsiteX16" fmla="*/ 174726 w 570772"/>
              <a:gd name="connsiteY16" fmla="*/ 861982 h 1109511"/>
              <a:gd name="connsiteX17" fmla="*/ 186375 w 570772"/>
              <a:gd name="connsiteY17" fmla="*/ 923136 h 1109511"/>
              <a:gd name="connsiteX18" fmla="*/ 209672 w 570772"/>
              <a:gd name="connsiteY18" fmla="*/ 969730 h 1109511"/>
              <a:gd name="connsiteX19" fmla="*/ 265002 w 570772"/>
              <a:gd name="connsiteY19" fmla="*/ 1025060 h 1109511"/>
              <a:gd name="connsiteX20" fmla="*/ 270826 w 570772"/>
              <a:gd name="connsiteY20" fmla="*/ 1106598 h 1109511"/>
              <a:gd name="connsiteX21" fmla="*/ 314507 w 570772"/>
              <a:gd name="connsiteY21" fmla="*/ 1109511 h 1109511"/>
              <a:gd name="connsiteX22" fmla="*/ 343628 w 570772"/>
              <a:gd name="connsiteY22" fmla="*/ 1030884 h 1109511"/>
              <a:gd name="connsiteX23" fmla="*/ 407695 w 570772"/>
              <a:gd name="connsiteY23" fmla="*/ 952257 h 1109511"/>
              <a:gd name="connsiteX24" fmla="*/ 430991 w 570772"/>
              <a:gd name="connsiteY24" fmla="*/ 838685 h 1109511"/>
              <a:gd name="connsiteX25" fmla="*/ 477585 w 570772"/>
              <a:gd name="connsiteY25" fmla="*/ 792091 h 1109511"/>
              <a:gd name="connsiteX26" fmla="*/ 570772 w 570772"/>
              <a:gd name="connsiteY26" fmla="*/ 792092 h 1109511"/>
              <a:gd name="connsiteX27" fmla="*/ 527091 w 570772"/>
              <a:gd name="connsiteY27" fmla="*/ 760058 h 1109511"/>
              <a:gd name="connsiteX28" fmla="*/ 448464 w 570772"/>
              <a:gd name="connsiteY28" fmla="*/ 623190 h 1109511"/>
              <a:gd name="connsiteX29" fmla="*/ 369837 w 570772"/>
              <a:gd name="connsiteY29" fmla="*/ 465936 h 1109511"/>
              <a:gd name="connsiteX30" fmla="*/ 331980 w 570772"/>
              <a:gd name="connsiteY30" fmla="*/ 297034 h 1109511"/>
              <a:gd name="connsiteX31" fmla="*/ 262089 w 570772"/>
              <a:gd name="connsiteY31" fmla="*/ 180550 h 1109511"/>
              <a:gd name="connsiteX32" fmla="*/ 212584 w 570772"/>
              <a:gd name="connsiteY32" fmla="*/ 58242 h 1109511"/>
              <a:gd name="connsiteX33" fmla="*/ 177638 w 570772"/>
              <a:gd name="connsiteY33" fmla="*/ 0 h 1109511"/>
              <a:gd name="connsiteX34" fmla="*/ 75715 w 570772"/>
              <a:gd name="connsiteY34" fmla="*/ 8736 h 1109511"/>
              <a:gd name="connsiteX0" fmla="*/ 75715 w 570772"/>
              <a:gd name="connsiteY0" fmla="*/ 8736 h 1109511"/>
              <a:gd name="connsiteX1" fmla="*/ 64066 w 570772"/>
              <a:gd name="connsiteY1" fmla="*/ 69890 h 1109511"/>
              <a:gd name="connsiteX2" fmla="*/ 11649 w 570772"/>
              <a:gd name="connsiteY2" fmla="*/ 148517 h 1109511"/>
              <a:gd name="connsiteX3" fmla="*/ 11649 w 570772"/>
              <a:gd name="connsiteY3" fmla="*/ 174726 h 1109511"/>
              <a:gd name="connsiteX4" fmla="*/ 55330 w 570772"/>
              <a:gd name="connsiteY4" fmla="*/ 195111 h 1109511"/>
              <a:gd name="connsiteX5" fmla="*/ 52418 w 570772"/>
              <a:gd name="connsiteY5" fmla="*/ 273737 h 1109511"/>
              <a:gd name="connsiteX6" fmla="*/ 0 w 570772"/>
              <a:gd name="connsiteY6" fmla="*/ 564948 h 1109511"/>
              <a:gd name="connsiteX7" fmla="*/ 66979 w 570772"/>
              <a:gd name="connsiteY7" fmla="*/ 573684 h 1109511"/>
              <a:gd name="connsiteX8" fmla="*/ 72803 w 570772"/>
              <a:gd name="connsiteY8" fmla="*/ 608629 h 1109511"/>
              <a:gd name="connsiteX9" fmla="*/ 139781 w 570772"/>
              <a:gd name="connsiteY9" fmla="*/ 538739 h 1109511"/>
              <a:gd name="connsiteX10" fmla="*/ 215496 w 570772"/>
              <a:gd name="connsiteY10" fmla="*/ 588244 h 1109511"/>
              <a:gd name="connsiteX11" fmla="*/ 209671 w 570772"/>
              <a:gd name="connsiteY11" fmla="*/ 626102 h 1109511"/>
              <a:gd name="connsiteX12" fmla="*/ 189286 w 570772"/>
              <a:gd name="connsiteY12" fmla="*/ 652311 h 1109511"/>
              <a:gd name="connsiteX13" fmla="*/ 163078 w 570772"/>
              <a:gd name="connsiteY13" fmla="*/ 687256 h 1109511"/>
              <a:gd name="connsiteX14" fmla="*/ 136869 w 570772"/>
              <a:gd name="connsiteY14" fmla="*/ 742586 h 1109511"/>
              <a:gd name="connsiteX15" fmla="*/ 160166 w 570772"/>
              <a:gd name="connsiteY15" fmla="*/ 818300 h 1109511"/>
              <a:gd name="connsiteX16" fmla="*/ 174726 w 570772"/>
              <a:gd name="connsiteY16" fmla="*/ 861982 h 1109511"/>
              <a:gd name="connsiteX17" fmla="*/ 186375 w 570772"/>
              <a:gd name="connsiteY17" fmla="*/ 923136 h 1109511"/>
              <a:gd name="connsiteX18" fmla="*/ 209672 w 570772"/>
              <a:gd name="connsiteY18" fmla="*/ 969730 h 1109511"/>
              <a:gd name="connsiteX19" fmla="*/ 265002 w 570772"/>
              <a:gd name="connsiteY19" fmla="*/ 1025060 h 1109511"/>
              <a:gd name="connsiteX20" fmla="*/ 270826 w 570772"/>
              <a:gd name="connsiteY20" fmla="*/ 1106598 h 1109511"/>
              <a:gd name="connsiteX21" fmla="*/ 314507 w 570772"/>
              <a:gd name="connsiteY21" fmla="*/ 1109511 h 1109511"/>
              <a:gd name="connsiteX22" fmla="*/ 343628 w 570772"/>
              <a:gd name="connsiteY22" fmla="*/ 1030884 h 1109511"/>
              <a:gd name="connsiteX23" fmla="*/ 407695 w 570772"/>
              <a:gd name="connsiteY23" fmla="*/ 952257 h 1109511"/>
              <a:gd name="connsiteX24" fmla="*/ 430991 w 570772"/>
              <a:gd name="connsiteY24" fmla="*/ 838685 h 1109511"/>
              <a:gd name="connsiteX25" fmla="*/ 477585 w 570772"/>
              <a:gd name="connsiteY25" fmla="*/ 792091 h 1109511"/>
              <a:gd name="connsiteX26" fmla="*/ 570772 w 570772"/>
              <a:gd name="connsiteY26" fmla="*/ 792092 h 1109511"/>
              <a:gd name="connsiteX27" fmla="*/ 535827 w 570772"/>
              <a:gd name="connsiteY27" fmla="*/ 748410 h 1109511"/>
              <a:gd name="connsiteX28" fmla="*/ 448464 w 570772"/>
              <a:gd name="connsiteY28" fmla="*/ 623190 h 1109511"/>
              <a:gd name="connsiteX29" fmla="*/ 369837 w 570772"/>
              <a:gd name="connsiteY29" fmla="*/ 465936 h 1109511"/>
              <a:gd name="connsiteX30" fmla="*/ 331980 w 570772"/>
              <a:gd name="connsiteY30" fmla="*/ 297034 h 1109511"/>
              <a:gd name="connsiteX31" fmla="*/ 262089 w 570772"/>
              <a:gd name="connsiteY31" fmla="*/ 180550 h 1109511"/>
              <a:gd name="connsiteX32" fmla="*/ 212584 w 570772"/>
              <a:gd name="connsiteY32" fmla="*/ 58242 h 1109511"/>
              <a:gd name="connsiteX33" fmla="*/ 177638 w 570772"/>
              <a:gd name="connsiteY33" fmla="*/ 0 h 1109511"/>
              <a:gd name="connsiteX34" fmla="*/ 75715 w 570772"/>
              <a:gd name="connsiteY34" fmla="*/ 8736 h 1109511"/>
              <a:gd name="connsiteX0" fmla="*/ 75715 w 570772"/>
              <a:gd name="connsiteY0" fmla="*/ 8736 h 1109511"/>
              <a:gd name="connsiteX1" fmla="*/ 64066 w 570772"/>
              <a:gd name="connsiteY1" fmla="*/ 69890 h 1109511"/>
              <a:gd name="connsiteX2" fmla="*/ 11649 w 570772"/>
              <a:gd name="connsiteY2" fmla="*/ 148517 h 1109511"/>
              <a:gd name="connsiteX3" fmla="*/ 11649 w 570772"/>
              <a:gd name="connsiteY3" fmla="*/ 174726 h 1109511"/>
              <a:gd name="connsiteX4" fmla="*/ 55330 w 570772"/>
              <a:gd name="connsiteY4" fmla="*/ 195111 h 1109511"/>
              <a:gd name="connsiteX5" fmla="*/ 52418 w 570772"/>
              <a:gd name="connsiteY5" fmla="*/ 273737 h 1109511"/>
              <a:gd name="connsiteX6" fmla="*/ 0 w 570772"/>
              <a:gd name="connsiteY6" fmla="*/ 564948 h 1109511"/>
              <a:gd name="connsiteX7" fmla="*/ 66979 w 570772"/>
              <a:gd name="connsiteY7" fmla="*/ 573684 h 1109511"/>
              <a:gd name="connsiteX8" fmla="*/ 72803 w 570772"/>
              <a:gd name="connsiteY8" fmla="*/ 608629 h 1109511"/>
              <a:gd name="connsiteX9" fmla="*/ 139781 w 570772"/>
              <a:gd name="connsiteY9" fmla="*/ 538739 h 1109511"/>
              <a:gd name="connsiteX10" fmla="*/ 215496 w 570772"/>
              <a:gd name="connsiteY10" fmla="*/ 588244 h 1109511"/>
              <a:gd name="connsiteX11" fmla="*/ 209671 w 570772"/>
              <a:gd name="connsiteY11" fmla="*/ 626102 h 1109511"/>
              <a:gd name="connsiteX12" fmla="*/ 189286 w 570772"/>
              <a:gd name="connsiteY12" fmla="*/ 652311 h 1109511"/>
              <a:gd name="connsiteX13" fmla="*/ 154342 w 570772"/>
              <a:gd name="connsiteY13" fmla="*/ 687256 h 1109511"/>
              <a:gd name="connsiteX14" fmla="*/ 136869 w 570772"/>
              <a:gd name="connsiteY14" fmla="*/ 742586 h 1109511"/>
              <a:gd name="connsiteX15" fmla="*/ 160166 w 570772"/>
              <a:gd name="connsiteY15" fmla="*/ 818300 h 1109511"/>
              <a:gd name="connsiteX16" fmla="*/ 174726 w 570772"/>
              <a:gd name="connsiteY16" fmla="*/ 861982 h 1109511"/>
              <a:gd name="connsiteX17" fmla="*/ 186375 w 570772"/>
              <a:gd name="connsiteY17" fmla="*/ 923136 h 1109511"/>
              <a:gd name="connsiteX18" fmla="*/ 209672 w 570772"/>
              <a:gd name="connsiteY18" fmla="*/ 969730 h 1109511"/>
              <a:gd name="connsiteX19" fmla="*/ 265002 w 570772"/>
              <a:gd name="connsiteY19" fmla="*/ 1025060 h 1109511"/>
              <a:gd name="connsiteX20" fmla="*/ 270826 w 570772"/>
              <a:gd name="connsiteY20" fmla="*/ 1106598 h 1109511"/>
              <a:gd name="connsiteX21" fmla="*/ 314507 w 570772"/>
              <a:gd name="connsiteY21" fmla="*/ 1109511 h 1109511"/>
              <a:gd name="connsiteX22" fmla="*/ 343628 w 570772"/>
              <a:gd name="connsiteY22" fmla="*/ 1030884 h 1109511"/>
              <a:gd name="connsiteX23" fmla="*/ 407695 w 570772"/>
              <a:gd name="connsiteY23" fmla="*/ 952257 h 1109511"/>
              <a:gd name="connsiteX24" fmla="*/ 430991 w 570772"/>
              <a:gd name="connsiteY24" fmla="*/ 838685 h 1109511"/>
              <a:gd name="connsiteX25" fmla="*/ 477585 w 570772"/>
              <a:gd name="connsiteY25" fmla="*/ 792091 h 1109511"/>
              <a:gd name="connsiteX26" fmla="*/ 570772 w 570772"/>
              <a:gd name="connsiteY26" fmla="*/ 792092 h 1109511"/>
              <a:gd name="connsiteX27" fmla="*/ 535827 w 570772"/>
              <a:gd name="connsiteY27" fmla="*/ 748410 h 1109511"/>
              <a:gd name="connsiteX28" fmla="*/ 448464 w 570772"/>
              <a:gd name="connsiteY28" fmla="*/ 623190 h 1109511"/>
              <a:gd name="connsiteX29" fmla="*/ 369837 w 570772"/>
              <a:gd name="connsiteY29" fmla="*/ 465936 h 1109511"/>
              <a:gd name="connsiteX30" fmla="*/ 331980 w 570772"/>
              <a:gd name="connsiteY30" fmla="*/ 297034 h 1109511"/>
              <a:gd name="connsiteX31" fmla="*/ 262089 w 570772"/>
              <a:gd name="connsiteY31" fmla="*/ 180550 h 1109511"/>
              <a:gd name="connsiteX32" fmla="*/ 212584 w 570772"/>
              <a:gd name="connsiteY32" fmla="*/ 58242 h 1109511"/>
              <a:gd name="connsiteX33" fmla="*/ 177638 w 570772"/>
              <a:gd name="connsiteY33" fmla="*/ 0 h 1109511"/>
              <a:gd name="connsiteX34" fmla="*/ 75715 w 570772"/>
              <a:gd name="connsiteY34" fmla="*/ 8736 h 1109511"/>
              <a:gd name="connsiteX0" fmla="*/ 75715 w 570772"/>
              <a:gd name="connsiteY0" fmla="*/ 8736 h 1109511"/>
              <a:gd name="connsiteX1" fmla="*/ 64066 w 570772"/>
              <a:gd name="connsiteY1" fmla="*/ 69890 h 1109511"/>
              <a:gd name="connsiteX2" fmla="*/ 11649 w 570772"/>
              <a:gd name="connsiteY2" fmla="*/ 148517 h 1109511"/>
              <a:gd name="connsiteX3" fmla="*/ 11649 w 570772"/>
              <a:gd name="connsiteY3" fmla="*/ 174726 h 1109511"/>
              <a:gd name="connsiteX4" fmla="*/ 55330 w 570772"/>
              <a:gd name="connsiteY4" fmla="*/ 195111 h 1109511"/>
              <a:gd name="connsiteX5" fmla="*/ 52418 w 570772"/>
              <a:gd name="connsiteY5" fmla="*/ 273737 h 1109511"/>
              <a:gd name="connsiteX6" fmla="*/ 0 w 570772"/>
              <a:gd name="connsiteY6" fmla="*/ 564948 h 1109511"/>
              <a:gd name="connsiteX7" fmla="*/ 66979 w 570772"/>
              <a:gd name="connsiteY7" fmla="*/ 573684 h 1109511"/>
              <a:gd name="connsiteX8" fmla="*/ 72803 w 570772"/>
              <a:gd name="connsiteY8" fmla="*/ 608629 h 1109511"/>
              <a:gd name="connsiteX9" fmla="*/ 139781 w 570772"/>
              <a:gd name="connsiteY9" fmla="*/ 538739 h 1109511"/>
              <a:gd name="connsiteX10" fmla="*/ 215496 w 570772"/>
              <a:gd name="connsiteY10" fmla="*/ 588244 h 1109511"/>
              <a:gd name="connsiteX11" fmla="*/ 209671 w 570772"/>
              <a:gd name="connsiteY11" fmla="*/ 626102 h 1109511"/>
              <a:gd name="connsiteX12" fmla="*/ 183461 w 570772"/>
              <a:gd name="connsiteY12" fmla="*/ 643575 h 1109511"/>
              <a:gd name="connsiteX13" fmla="*/ 154342 w 570772"/>
              <a:gd name="connsiteY13" fmla="*/ 687256 h 1109511"/>
              <a:gd name="connsiteX14" fmla="*/ 136869 w 570772"/>
              <a:gd name="connsiteY14" fmla="*/ 742586 h 1109511"/>
              <a:gd name="connsiteX15" fmla="*/ 160166 w 570772"/>
              <a:gd name="connsiteY15" fmla="*/ 818300 h 1109511"/>
              <a:gd name="connsiteX16" fmla="*/ 174726 w 570772"/>
              <a:gd name="connsiteY16" fmla="*/ 861982 h 1109511"/>
              <a:gd name="connsiteX17" fmla="*/ 186375 w 570772"/>
              <a:gd name="connsiteY17" fmla="*/ 923136 h 1109511"/>
              <a:gd name="connsiteX18" fmla="*/ 209672 w 570772"/>
              <a:gd name="connsiteY18" fmla="*/ 969730 h 1109511"/>
              <a:gd name="connsiteX19" fmla="*/ 265002 w 570772"/>
              <a:gd name="connsiteY19" fmla="*/ 1025060 h 1109511"/>
              <a:gd name="connsiteX20" fmla="*/ 270826 w 570772"/>
              <a:gd name="connsiteY20" fmla="*/ 1106598 h 1109511"/>
              <a:gd name="connsiteX21" fmla="*/ 314507 w 570772"/>
              <a:gd name="connsiteY21" fmla="*/ 1109511 h 1109511"/>
              <a:gd name="connsiteX22" fmla="*/ 343628 w 570772"/>
              <a:gd name="connsiteY22" fmla="*/ 1030884 h 1109511"/>
              <a:gd name="connsiteX23" fmla="*/ 407695 w 570772"/>
              <a:gd name="connsiteY23" fmla="*/ 952257 h 1109511"/>
              <a:gd name="connsiteX24" fmla="*/ 430991 w 570772"/>
              <a:gd name="connsiteY24" fmla="*/ 838685 h 1109511"/>
              <a:gd name="connsiteX25" fmla="*/ 477585 w 570772"/>
              <a:gd name="connsiteY25" fmla="*/ 792091 h 1109511"/>
              <a:gd name="connsiteX26" fmla="*/ 570772 w 570772"/>
              <a:gd name="connsiteY26" fmla="*/ 792092 h 1109511"/>
              <a:gd name="connsiteX27" fmla="*/ 535827 w 570772"/>
              <a:gd name="connsiteY27" fmla="*/ 748410 h 1109511"/>
              <a:gd name="connsiteX28" fmla="*/ 448464 w 570772"/>
              <a:gd name="connsiteY28" fmla="*/ 623190 h 1109511"/>
              <a:gd name="connsiteX29" fmla="*/ 369837 w 570772"/>
              <a:gd name="connsiteY29" fmla="*/ 465936 h 1109511"/>
              <a:gd name="connsiteX30" fmla="*/ 331980 w 570772"/>
              <a:gd name="connsiteY30" fmla="*/ 297034 h 1109511"/>
              <a:gd name="connsiteX31" fmla="*/ 262089 w 570772"/>
              <a:gd name="connsiteY31" fmla="*/ 180550 h 1109511"/>
              <a:gd name="connsiteX32" fmla="*/ 212584 w 570772"/>
              <a:gd name="connsiteY32" fmla="*/ 58242 h 1109511"/>
              <a:gd name="connsiteX33" fmla="*/ 177638 w 570772"/>
              <a:gd name="connsiteY33" fmla="*/ 0 h 1109511"/>
              <a:gd name="connsiteX34" fmla="*/ 75715 w 570772"/>
              <a:gd name="connsiteY34" fmla="*/ 8736 h 110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0772" h="1109511">
                <a:moveTo>
                  <a:pt x="75715" y="8736"/>
                </a:moveTo>
                <a:lnTo>
                  <a:pt x="64066" y="69890"/>
                </a:lnTo>
                <a:lnTo>
                  <a:pt x="11649" y="148517"/>
                </a:lnTo>
                <a:lnTo>
                  <a:pt x="11649" y="174726"/>
                </a:lnTo>
                <a:lnTo>
                  <a:pt x="55330" y="195111"/>
                </a:lnTo>
                <a:lnTo>
                  <a:pt x="52418" y="273737"/>
                </a:lnTo>
                <a:lnTo>
                  <a:pt x="0" y="564948"/>
                </a:lnTo>
                <a:lnTo>
                  <a:pt x="66979" y="573684"/>
                </a:lnTo>
                <a:lnTo>
                  <a:pt x="72803" y="608629"/>
                </a:lnTo>
                <a:lnTo>
                  <a:pt x="139781" y="538739"/>
                </a:lnTo>
                <a:lnTo>
                  <a:pt x="215496" y="588244"/>
                </a:lnTo>
                <a:lnTo>
                  <a:pt x="209671" y="626102"/>
                </a:lnTo>
                <a:cubicBezTo>
                  <a:pt x="202876" y="634838"/>
                  <a:pt x="192683" y="633383"/>
                  <a:pt x="183461" y="643575"/>
                </a:cubicBezTo>
                <a:cubicBezTo>
                  <a:pt x="174240" y="653767"/>
                  <a:pt x="163078" y="675608"/>
                  <a:pt x="154342" y="687256"/>
                </a:cubicBezTo>
                <a:lnTo>
                  <a:pt x="136869" y="742586"/>
                </a:lnTo>
                <a:lnTo>
                  <a:pt x="160166" y="818300"/>
                </a:lnTo>
                <a:lnTo>
                  <a:pt x="174726" y="861982"/>
                </a:lnTo>
                <a:lnTo>
                  <a:pt x="186375" y="923136"/>
                </a:lnTo>
                <a:lnTo>
                  <a:pt x="209672" y="969730"/>
                </a:lnTo>
                <a:lnTo>
                  <a:pt x="265002" y="1025060"/>
                </a:lnTo>
                <a:lnTo>
                  <a:pt x="270826" y="1106598"/>
                </a:lnTo>
                <a:lnTo>
                  <a:pt x="314507" y="1109511"/>
                </a:lnTo>
                <a:lnTo>
                  <a:pt x="343628" y="1030884"/>
                </a:lnTo>
                <a:lnTo>
                  <a:pt x="407695" y="952257"/>
                </a:lnTo>
                <a:lnTo>
                  <a:pt x="430991" y="838685"/>
                </a:lnTo>
                <a:lnTo>
                  <a:pt x="477585" y="792091"/>
                </a:lnTo>
                <a:lnTo>
                  <a:pt x="570772" y="792092"/>
                </a:lnTo>
                <a:lnTo>
                  <a:pt x="535827" y="748410"/>
                </a:lnTo>
                <a:lnTo>
                  <a:pt x="448464" y="623190"/>
                </a:lnTo>
                <a:lnTo>
                  <a:pt x="369837" y="465936"/>
                </a:lnTo>
                <a:lnTo>
                  <a:pt x="331980" y="297034"/>
                </a:lnTo>
                <a:lnTo>
                  <a:pt x="262089" y="180550"/>
                </a:lnTo>
                <a:lnTo>
                  <a:pt x="212584" y="58242"/>
                </a:lnTo>
                <a:lnTo>
                  <a:pt x="177638" y="0"/>
                </a:lnTo>
                <a:lnTo>
                  <a:pt x="75715" y="8736"/>
                </a:lnTo>
                <a:close/>
              </a:path>
            </a:pathLst>
          </a:custGeom>
          <a:solidFill>
            <a:schemeClr val="accent4">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orme libre : forme 28">
            <a:extLst>
              <a:ext uri="{FF2B5EF4-FFF2-40B4-BE49-F238E27FC236}">
                <a16:creationId xmlns:a16="http://schemas.microsoft.com/office/drawing/2014/main" id="{2AAE15D2-376C-4DD1-8411-9BAE45BD8333}"/>
              </a:ext>
            </a:extLst>
          </p:cNvPr>
          <p:cNvSpPr/>
          <p:nvPr/>
        </p:nvSpPr>
        <p:spPr>
          <a:xfrm>
            <a:off x="2059181" y="395734"/>
            <a:ext cx="652310" cy="614454"/>
          </a:xfrm>
          <a:custGeom>
            <a:avLst/>
            <a:gdLst>
              <a:gd name="connsiteX0" fmla="*/ 631926 w 652310"/>
              <a:gd name="connsiteY0" fmla="*/ 0 h 614454"/>
              <a:gd name="connsiteX1" fmla="*/ 652310 w 652310"/>
              <a:gd name="connsiteY1" fmla="*/ 151430 h 614454"/>
              <a:gd name="connsiteX2" fmla="*/ 640662 w 652310"/>
              <a:gd name="connsiteY2" fmla="*/ 235880 h 614454"/>
              <a:gd name="connsiteX3" fmla="*/ 614453 w 652310"/>
              <a:gd name="connsiteY3" fmla="*/ 323244 h 614454"/>
              <a:gd name="connsiteX4" fmla="*/ 570772 w 652310"/>
              <a:gd name="connsiteY4" fmla="*/ 398958 h 614454"/>
              <a:gd name="connsiteX5" fmla="*/ 524178 w 652310"/>
              <a:gd name="connsiteY5" fmla="*/ 436815 h 614454"/>
              <a:gd name="connsiteX6" fmla="*/ 454287 w 652310"/>
              <a:gd name="connsiteY6" fmla="*/ 465937 h 614454"/>
              <a:gd name="connsiteX7" fmla="*/ 419342 w 652310"/>
              <a:gd name="connsiteY7" fmla="*/ 489233 h 614454"/>
              <a:gd name="connsiteX8" fmla="*/ 398958 w 652310"/>
              <a:gd name="connsiteY8" fmla="*/ 524179 h 614454"/>
              <a:gd name="connsiteX9" fmla="*/ 396045 w 652310"/>
              <a:gd name="connsiteY9" fmla="*/ 596981 h 614454"/>
              <a:gd name="connsiteX10" fmla="*/ 390221 w 652310"/>
              <a:gd name="connsiteY10" fmla="*/ 614454 h 614454"/>
              <a:gd name="connsiteX11" fmla="*/ 358188 w 652310"/>
              <a:gd name="connsiteY11" fmla="*/ 599893 h 614454"/>
              <a:gd name="connsiteX12" fmla="*/ 340715 w 652310"/>
              <a:gd name="connsiteY12" fmla="*/ 576596 h 614454"/>
              <a:gd name="connsiteX13" fmla="*/ 334891 w 652310"/>
              <a:gd name="connsiteY13" fmla="*/ 596981 h 614454"/>
              <a:gd name="connsiteX14" fmla="*/ 299946 w 652310"/>
              <a:gd name="connsiteY14" fmla="*/ 611542 h 614454"/>
              <a:gd name="connsiteX15" fmla="*/ 262089 w 652310"/>
              <a:gd name="connsiteY15" fmla="*/ 605717 h 614454"/>
              <a:gd name="connsiteX16" fmla="*/ 203847 w 652310"/>
              <a:gd name="connsiteY16" fmla="*/ 579508 h 614454"/>
              <a:gd name="connsiteX17" fmla="*/ 145605 w 652310"/>
              <a:gd name="connsiteY17" fmla="*/ 596981 h 614454"/>
              <a:gd name="connsiteX18" fmla="*/ 99011 w 652310"/>
              <a:gd name="connsiteY18" fmla="*/ 594069 h 614454"/>
              <a:gd name="connsiteX19" fmla="*/ 72802 w 652310"/>
              <a:gd name="connsiteY19" fmla="*/ 541651 h 614454"/>
              <a:gd name="connsiteX20" fmla="*/ 81538 w 652310"/>
              <a:gd name="connsiteY20" fmla="*/ 468849 h 614454"/>
              <a:gd name="connsiteX21" fmla="*/ 78626 w 652310"/>
              <a:gd name="connsiteY21" fmla="*/ 393134 h 614454"/>
              <a:gd name="connsiteX22" fmla="*/ 40769 w 652310"/>
              <a:gd name="connsiteY22" fmla="*/ 317419 h 614454"/>
              <a:gd name="connsiteX23" fmla="*/ 52417 w 652310"/>
              <a:gd name="connsiteY23" fmla="*/ 291210 h 614454"/>
              <a:gd name="connsiteX24" fmla="*/ 20384 w 652310"/>
              <a:gd name="connsiteY24" fmla="*/ 256265 h 614454"/>
              <a:gd name="connsiteX25" fmla="*/ 0 w 652310"/>
              <a:gd name="connsiteY25" fmla="*/ 230056 h 614454"/>
              <a:gd name="connsiteX26" fmla="*/ 23296 w 652310"/>
              <a:gd name="connsiteY26" fmla="*/ 174726 h 614454"/>
              <a:gd name="connsiteX27" fmla="*/ 58242 w 652310"/>
              <a:gd name="connsiteY27" fmla="*/ 78627 h 614454"/>
              <a:gd name="connsiteX28" fmla="*/ 116484 w 652310"/>
              <a:gd name="connsiteY28" fmla="*/ 69891 h 614454"/>
              <a:gd name="connsiteX29" fmla="*/ 165989 w 652310"/>
              <a:gd name="connsiteY29" fmla="*/ 110660 h 614454"/>
              <a:gd name="connsiteX30" fmla="*/ 209671 w 652310"/>
              <a:gd name="connsiteY30" fmla="*/ 148517 h 614454"/>
              <a:gd name="connsiteX31" fmla="*/ 273737 w 652310"/>
              <a:gd name="connsiteY31" fmla="*/ 90275 h 614454"/>
              <a:gd name="connsiteX32" fmla="*/ 311594 w 652310"/>
              <a:gd name="connsiteY32" fmla="*/ 52418 h 614454"/>
              <a:gd name="connsiteX33" fmla="*/ 442639 w 652310"/>
              <a:gd name="connsiteY33" fmla="*/ 46594 h 614454"/>
              <a:gd name="connsiteX34" fmla="*/ 460112 w 652310"/>
              <a:gd name="connsiteY34" fmla="*/ 64066 h 614454"/>
              <a:gd name="connsiteX35" fmla="*/ 631926 w 652310"/>
              <a:gd name="connsiteY35" fmla="*/ 0 h 614454"/>
              <a:gd name="connsiteX0" fmla="*/ 631926 w 652310"/>
              <a:gd name="connsiteY0" fmla="*/ 0 h 614454"/>
              <a:gd name="connsiteX1" fmla="*/ 652310 w 652310"/>
              <a:gd name="connsiteY1" fmla="*/ 151430 h 614454"/>
              <a:gd name="connsiteX2" fmla="*/ 640662 w 652310"/>
              <a:gd name="connsiteY2" fmla="*/ 235880 h 614454"/>
              <a:gd name="connsiteX3" fmla="*/ 614453 w 652310"/>
              <a:gd name="connsiteY3" fmla="*/ 323244 h 614454"/>
              <a:gd name="connsiteX4" fmla="*/ 570772 w 652310"/>
              <a:gd name="connsiteY4" fmla="*/ 398958 h 614454"/>
              <a:gd name="connsiteX5" fmla="*/ 524178 w 652310"/>
              <a:gd name="connsiteY5" fmla="*/ 436815 h 614454"/>
              <a:gd name="connsiteX6" fmla="*/ 454287 w 652310"/>
              <a:gd name="connsiteY6" fmla="*/ 465937 h 614454"/>
              <a:gd name="connsiteX7" fmla="*/ 419342 w 652310"/>
              <a:gd name="connsiteY7" fmla="*/ 489233 h 614454"/>
              <a:gd name="connsiteX8" fmla="*/ 398958 w 652310"/>
              <a:gd name="connsiteY8" fmla="*/ 524179 h 614454"/>
              <a:gd name="connsiteX9" fmla="*/ 396045 w 652310"/>
              <a:gd name="connsiteY9" fmla="*/ 596981 h 614454"/>
              <a:gd name="connsiteX10" fmla="*/ 390221 w 652310"/>
              <a:gd name="connsiteY10" fmla="*/ 614454 h 614454"/>
              <a:gd name="connsiteX11" fmla="*/ 358188 w 652310"/>
              <a:gd name="connsiteY11" fmla="*/ 599893 h 614454"/>
              <a:gd name="connsiteX12" fmla="*/ 340715 w 652310"/>
              <a:gd name="connsiteY12" fmla="*/ 576596 h 614454"/>
              <a:gd name="connsiteX13" fmla="*/ 334891 w 652310"/>
              <a:gd name="connsiteY13" fmla="*/ 596981 h 614454"/>
              <a:gd name="connsiteX14" fmla="*/ 299946 w 652310"/>
              <a:gd name="connsiteY14" fmla="*/ 611542 h 614454"/>
              <a:gd name="connsiteX15" fmla="*/ 262089 w 652310"/>
              <a:gd name="connsiteY15" fmla="*/ 605717 h 614454"/>
              <a:gd name="connsiteX16" fmla="*/ 203847 w 652310"/>
              <a:gd name="connsiteY16" fmla="*/ 579508 h 614454"/>
              <a:gd name="connsiteX17" fmla="*/ 145605 w 652310"/>
              <a:gd name="connsiteY17" fmla="*/ 596981 h 614454"/>
              <a:gd name="connsiteX18" fmla="*/ 99011 w 652310"/>
              <a:gd name="connsiteY18" fmla="*/ 594069 h 614454"/>
              <a:gd name="connsiteX19" fmla="*/ 72802 w 652310"/>
              <a:gd name="connsiteY19" fmla="*/ 541651 h 614454"/>
              <a:gd name="connsiteX20" fmla="*/ 81538 w 652310"/>
              <a:gd name="connsiteY20" fmla="*/ 468849 h 614454"/>
              <a:gd name="connsiteX21" fmla="*/ 78626 w 652310"/>
              <a:gd name="connsiteY21" fmla="*/ 393134 h 614454"/>
              <a:gd name="connsiteX22" fmla="*/ 40769 w 652310"/>
              <a:gd name="connsiteY22" fmla="*/ 317419 h 614454"/>
              <a:gd name="connsiteX23" fmla="*/ 52417 w 652310"/>
              <a:gd name="connsiteY23" fmla="*/ 291210 h 614454"/>
              <a:gd name="connsiteX24" fmla="*/ 20384 w 652310"/>
              <a:gd name="connsiteY24" fmla="*/ 256265 h 614454"/>
              <a:gd name="connsiteX25" fmla="*/ 0 w 652310"/>
              <a:gd name="connsiteY25" fmla="*/ 230056 h 614454"/>
              <a:gd name="connsiteX26" fmla="*/ 23296 w 652310"/>
              <a:gd name="connsiteY26" fmla="*/ 174726 h 614454"/>
              <a:gd name="connsiteX27" fmla="*/ 58242 w 652310"/>
              <a:gd name="connsiteY27" fmla="*/ 78627 h 614454"/>
              <a:gd name="connsiteX28" fmla="*/ 93187 w 652310"/>
              <a:gd name="connsiteY28" fmla="*/ 43682 h 614454"/>
              <a:gd name="connsiteX29" fmla="*/ 165989 w 652310"/>
              <a:gd name="connsiteY29" fmla="*/ 110660 h 614454"/>
              <a:gd name="connsiteX30" fmla="*/ 209671 w 652310"/>
              <a:gd name="connsiteY30" fmla="*/ 148517 h 614454"/>
              <a:gd name="connsiteX31" fmla="*/ 273737 w 652310"/>
              <a:gd name="connsiteY31" fmla="*/ 90275 h 614454"/>
              <a:gd name="connsiteX32" fmla="*/ 311594 w 652310"/>
              <a:gd name="connsiteY32" fmla="*/ 52418 h 614454"/>
              <a:gd name="connsiteX33" fmla="*/ 442639 w 652310"/>
              <a:gd name="connsiteY33" fmla="*/ 46594 h 614454"/>
              <a:gd name="connsiteX34" fmla="*/ 460112 w 652310"/>
              <a:gd name="connsiteY34" fmla="*/ 64066 h 614454"/>
              <a:gd name="connsiteX35" fmla="*/ 631926 w 652310"/>
              <a:gd name="connsiteY35" fmla="*/ 0 h 614454"/>
              <a:gd name="connsiteX0" fmla="*/ 631926 w 652310"/>
              <a:gd name="connsiteY0" fmla="*/ 0 h 614454"/>
              <a:gd name="connsiteX1" fmla="*/ 652310 w 652310"/>
              <a:gd name="connsiteY1" fmla="*/ 151430 h 614454"/>
              <a:gd name="connsiteX2" fmla="*/ 640662 w 652310"/>
              <a:gd name="connsiteY2" fmla="*/ 235880 h 614454"/>
              <a:gd name="connsiteX3" fmla="*/ 614453 w 652310"/>
              <a:gd name="connsiteY3" fmla="*/ 323244 h 614454"/>
              <a:gd name="connsiteX4" fmla="*/ 570772 w 652310"/>
              <a:gd name="connsiteY4" fmla="*/ 398958 h 614454"/>
              <a:gd name="connsiteX5" fmla="*/ 524178 w 652310"/>
              <a:gd name="connsiteY5" fmla="*/ 436815 h 614454"/>
              <a:gd name="connsiteX6" fmla="*/ 454287 w 652310"/>
              <a:gd name="connsiteY6" fmla="*/ 465937 h 614454"/>
              <a:gd name="connsiteX7" fmla="*/ 419342 w 652310"/>
              <a:gd name="connsiteY7" fmla="*/ 489233 h 614454"/>
              <a:gd name="connsiteX8" fmla="*/ 398958 w 652310"/>
              <a:gd name="connsiteY8" fmla="*/ 524179 h 614454"/>
              <a:gd name="connsiteX9" fmla="*/ 396045 w 652310"/>
              <a:gd name="connsiteY9" fmla="*/ 596981 h 614454"/>
              <a:gd name="connsiteX10" fmla="*/ 390221 w 652310"/>
              <a:gd name="connsiteY10" fmla="*/ 614454 h 614454"/>
              <a:gd name="connsiteX11" fmla="*/ 358188 w 652310"/>
              <a:gd name="connsiteY11" fmla="*/ 599893 h 614454"/>
              <a:gd name="connsiteX12" fmla="*/ 340715 w 652310"/>
              <a:gd name="connsiteY12" fmla="*/ 576596 h 614454"/>
              <a:gd name="connsiteX13" fmla="*/ 334891 w 652310"/>
              <a:gd name="connsiteY13" fmla="*/ 596981 h 614454"/>
              <a:gd name="connsiteX14" fmla="*/ 299946 w 652310"/>
              <a:gd name="connsiteY14" fmla="*/ 611542 h 614454"/>
              <a:gd name="connsiteX15" fmla="*/ 262089 w 652310"/>
              <a:gd name="connsiteY15" fmla="*/ 605717 h 614454"/>
              <a:gd name="connsiteX16" fmla="*/ 203847 w 652310"/>
              <a:gd name="connsiteY16" fmla="*/ 579508 h 614454"/>
              <a:gd name="connsiteX17" fmla="*/ 145605 w 652310"/>
              <a:gd name="connsiteY17" fmla="*/ 596981 h 614454"/>
              <a:gd name="connsiteX18" fmla="*/ 99011 w 652310"/>
              <a:gd name="connsiteY18" fmla="*/ 594069 h 614454"/>
              <a:gd name="connsiteX19" fmla="*/ 72802 w 652310"/>
              <a:gd name="connsiteY19" fmla="*/ 541651 h 614454"/>
              <a:gd name="connsiteX20" fmla="*/ 81538 w 652310"/>
              <a:gd name="connsiteY20" fmla="*/ 468849 h 614454"/>
              <a:gd name="connsiteX21" fmla="*/ 78626 w 652310"/>
              <a:gd name="connsiteY21" fmla="*/ 393134 h 614454"/>
              <a:gd name="connsiteX22" fmla="*/ 40769 w 652310"/>
              <a:gd name="connsiteY22" fmla="*/ 317419 h 614454"/>
              <a:gd name="connsiteX23" fmla="*/ 52417 w 652310"/>
              <a:gd name="connsiteY23" fmla="*/ 291210 h 614454"/>
              <a:gd name="connsiteX24" fmla="*/ 20384 w 652310"/>
              <a:gd name="connsiteY24" fmla="*/ 256265 h 614454"/>
              <a:gd name="connsiteX25" fmla="*/ 0 w 652310"/>
              <a:gd name="connsiteY25" fmla="*/ 230056 h 614454"/>
              <a:gd name="connsiteX26" fmla="*/ 23296 w 652310"/>
              <a:gd name="connsiteY26" fmla="*/ 174726 h 614454"/>
              <a:gd name="connsiteX27" fmla="*/ 40769 w 652310"/>
              <a:gd name="connsiteY27" fmla="*/ 81539 h 614454"/>
              <a:gd name="connsiteX28" fmla="*/ 93187 w 652310"/>
              <a:gd name="connsiteY28" fmla="*/ 43682 h 614454"/>
              <a:gd name="connsiteX29" fmla="*/ 165989 w 652310"/>
              <a:gd name="connsiteY29" fmla="*/ 110660 h 614454"/>
              <a:gd name="connsiteX30" fmla="*/ 209671 w 652310"/>
              <a:gd name="connsiteY30" fmla="*/ 148517 h 614454"/>
              <a:gd name="connsiteX31" fmla="*/ 273737 w 652310"/>
              <a:gd name="connsiteY31" fmla="*/ 90275 h 614454"/>
              <a:gd name="connsiteX32" fmla="*/ 311594 w 652310"/>
              <a:gd name="connsiteY32" fmla="*/ 52418 h 614454"/>
              <a:gd name="connsiteX33" fmla="*/ 442639 w 652310"/>
              <a:gd name="connsiteY33" fmla="*/ 46594 h 614454"/>
              <a:gd name="connsiteX34" fmla="*/ 460112 w 652310"/>
              <a:gd name="connsiteY34" fmla="*/ 64066 h 614454"/>
              <a:gd name="connsiteX35" fmla="*/ 631926 w 652310"/>
              <a:gd name="connsiteY35" fmla="*/ 0 h 614454"/>
              <a:gd name="connsiteX0" fmla="*/ 631926 w 652310"/>
              <a:gd name="connsiteY0" fmla="*/ 0 h 614454"/>
              <a:gd name="connsiteX1" fmla="*/ 652310 w 652310"/>
              <a:gd name="connsiteY1" fmla="*/ 151430 h 614454"/>
              <a:gd name="connsiteX2" fmla="*/ 640662 w 652310"/>
              <a:gd name="connsiteY2" fmla="*/ 235880 h 614454"/>
              <a:gd name="connsiteX3" fmla="*/ 614453 w 652310"/>
              <a:gd name="connsiteY3" fmla="*/ 323244 h 614454"/>
              <a:gd name="connsiteX4" fmla="*/ 570772 w 652310"/>
              <a:gd name="connsiteY4" fmla="*/ 398958 h 614454"/>
              <a:gd name="connsiteX5" fmla="*/ 524178 w 652310"/>
              <a:gd name="connsiteY5" fmla="*/ 436815 h 614454"/>
              <a:gd name="connsiteX6" fmla="*/ 454287 w 652310"/>
              <a:gd name="connsiteY6" fmla="*/ 465937 h 614454"/>
              <a:gd name="connsiteX7" fmla="*/ 419342 w 652310"/>
              <a:gd name="connsiteY7" fmla="*/ 489233 h 614454"/>
              <a:gd name="connsiteX8" fmla="*/ 398958 w 652310"/>
              <a:gd name="connsiteY8" fmla="*/ 524179 h 614454"/>
              <a:gd name="connsiteX9" fmla="*/ 396045 w 652310"/>
              <a:gd name="connsiteY9" fmla="*/ 596981 h 614454"/>
              <a:gd name="connsiteX10" fmla="*/ 390221 w 652310"/>
              <a:gd name="connsiteY10" fmla="*/ 614454 h 614454"/>
              <a:gd name="connsiteX11" fmla="*/ 358188 w 652310"/>
              <a:gd name="connsiteY11" fmla="*/ 599893 h 614454"/>
              <a:gd name="connsiteX12" fmla="*/ 340715 w 652310"/>
              <a:gd name="connsiteY12" fmla="*/ 576596 h 614454"/>
              <a:gd name="connsiteX13" fmla="*/ 334891 w 652310"/>
              <a:gd name="connsiteY13" fmla="*/ 596981 h 614454"/>
              <a:gd name="connsiteX14" fmla="*/ 299946 w 652310"/>
              <a:gd name="connsiteY14" fmla="*/ 611542 h 614454"/>
              <a:gd name="connsiteX15" fmla="*/ 262089 w 652310"/>
              <a:gd name="connsiteY15" fmla="*/ 605717 h 614454"/>
              <a:gd name="connsiteX16" fmla="*/ 203847 w 652310"/>
              <a:gd name="connsiteY16" fmla="*/ 579508 h 614454"/>
              <a:gd name="connsiteX17" fmla="*/ 145605 w 652310"/>
              <a:gd name="connsiteY17" fmla="*/ 596981 h 614454"/>
              <a:gd name="connsiteX18" fmla="*/ 99011 w 652310"/>
              <a:gd name="connsiteY18" fmla="*/ 594069 h 614454"/>
              <a:gd name="connsiteX19" fmla="*/ 72802 w 652310"/>
              <a:gd name="connsiteY19" fmla="*/ 541651 h 614454"/>
              <a:gd name="connsiteX20" fmla="*/ 81538 w 652310"/>
              <a:gd name="connsiteY20" fmla="*/ 468849 h 614454"/>
              <a:gd name="connsiteX21" fmla="*/ 78626 w 652310"/>
              <a:gd name="connsiteY21" fmla="*/ 393134 h 614454"/>
              <a:gd name="connsiteX22" fmla="*/ 40769 w 652310"/>
              <a:gd name="connsiteY22" fmla="*/ 317419 h 614454"/>
              <a:gd name="connsiteX23" fmla="*/ 52417 w 652310"/>
              <a:gd name="connsiteY23" fmla="*/ 291210 h 614454"/>
              <a:gd name="connsiteX24" fmla="*/ 20384 w 652310"/>
              <a:gd name="connsiteY24" fmla="*/ 256265 h 614454"/>
              <a:gd name="connsiteX25" fmla="*/ 0 w 652310"/>
              <a:gd name="connsiteY25" fmla="*/ 230056 h 614454"/>
              <a:gd name="connsiteX26" fmla="*/ 23296 w 652310"/>
              <a:gd name="connsiteY26" fmla="*/ 174726 h 614454"/>
              <a:gd name="connsiteX27" fmla="*/ 40769 w 652310"/>
              <a:gd name="connsiteY27" fmla="*/ 81539 h 614454"/>
              <a:gd name="connsiteX28" fmla="*/ 75715 w 652310"/>
              <a:gd name="connsiteY28" fmla="*/ 40770 h 614454"/>
              <a:gd name="connsiteX29" fmla="*/ 165989 w 652310"/>
              <a:gd name="connsiteY29" fmla="*/ 110660 h 614454"/>
              <a:gd name="connsiteX30" fmla="*/ 209671 w 652310"/>
              <a:gd name="connsiteY30" fmla="*/ 148517 h 614454"/>
              <a:gd name="connsiteX31" fmla="*/ 273737 w 652310"/>
              <a:gd name="connsiteY31" fmla="*/ 90275 h 614454"/>
              <a:gd name="connsiteX32" fmla="*/ 311594 w 652310"/>
              <a:gd name="connsiteY32" fmla="*/ 52418 h 614454"/>
              <a:gd name="connsiteX33" fmla="*/ 442639 w 652310"/>
              <a:gd name="connsiteY33" fmla="*/ 46594 h 614454"/>
              <a:gd name="connsiteX34" fmla="*/ 460112 w 652310"/>
              <a:gd name="connsiteY34" fmla="*/ 64066 h 614454"/>
              <a:gd name="connsiteX35" fmla="*/ 631926 w 652310"/>
              <a:gd name="connsiteY35" fmla="*/ 0 h 61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2310" h="614454">
                <a:moveTo>
                  <a:pt x="631926" y="0"/>
                </a:moveTo>
                <a:lnTo>
                  <a:pt x="652310" y="151430"/>
                </a:lnTo>
                <a:lnTo>
                  <a:pt x="640662" y="235880"/>
                </a:lnTo>
                <a:lnTo>
                  <a:pt x="614453" y="323244"/>
                </a:lnTo>
                <a:lnTo>
                  <a:pt x="570772" y="398958"/>
                </a:lnTo>
                <a:lnTo>
                  <a:pt x="524178" y="436815"/>
                </a:lnTo>
                <a:lnTo>
                  <a:pt x="454287" y="465937"/>
                </a:lnTo>
                <a:lnTo>
                  <a:pt x="419342" y="489233"/>
                </a:lnTo>
                <a:lnTo>
                  <a:pt x="398958" y="524179"/>
                </a:lnTo>
                <a:lnTo>
                  <a:pt x="396045" y="596981"/>
                </a:lnTo>
                <a:lnTo>
                  <a:pt x="390221" y="614454"/>
                </a:lnTo>
                <a:lnTo>
                  <a:pt x="358188" y="599893"/>
                </a:lnTo>
                <a:lnTo>
                  <a:pt x="340715" y="576596"/>
                </a:lnTo>
                <a:lnTo>
                  <a:pt x="334891" y="596981"/>
                </a:lnTo>
                <a:lnTo>
                  <a:pt x="299946" y="611542"/>
                </a:lnTo>
                <a:lnTo>
                  <a:pt x="262089" y="605717"/>
                </a:lnTo>
                <a:lnTo>
                  <a:pt x="203847" y="579508"/>
                </a:lnTo>
                <a:lnTo>
                  <a:pt x="145605" y="596981"/>
                </a:lnTo>
                <a:lnTo>
                  <a:pt x="99011" y="594069"/>
                </a:lnTo>
                <a:lnTo>
                  <a:pt x="72802" y="541651"/>
                </a:lnTo>
                <a:lnTo>
                  <a:pt x="81538" y="468849"/>
                </a:lnTo>
                <a:lnTo>
                  <a:pt x="78626" y="393134"/>
                </a:lnTo>
                <a:lnTo>
                  <a:pt x="40769" y="317419"/>
                </a:lnTo>
                <a:lnTo>
                  <a:pt x="52417" y="291210"/>
                </a:lnTo>
                <a:lnTo>
                  <a:pt x="20384" y="256265"/>
                </a:lnTo>
                <a:lnTo>
                  <a:pt x="0" y="230056"/>
                </a:lnTo>
                <a:lnTo>
                  <a:pt x="23296" y="174726"/>
                </a:lnTo>
                <a:lnTo>
                  <a:pt x="40769" y="81539"/>
                </a:lnTo>
                <a:lnTo>
                  <a:pt x="75715" y="40770"/>
                </a:lnTo>
                <a:lnTo>
                  <a:pt x="165989" y="110660"/>
                </a:lnTo>
                <a:lnTo>
                  <a:pt x="209671" y="148517"/>
                </a:lnTo>
                <a:lnTo>
                  <a:pt x="273737" y="90275"/>
                </a:lnTo>
                <a:lnTo>
                  <a:pt x="311594" y="52418"/>
                </a:lnTo>
                <a:lnTo>
                  <a:pt x="442639" y="46594"/>
                </a:lnTo>
                <a:lnTo>
                  <a:pt x="460112" y="64066"/>
                </a:lnTo>
                <a:lnTo>
                  <a:pt x="631926" y="0"/>
                </a:lnTo>
                <a:close/>
              </a:path>
            </a:pathLst>
          </a:custGeom>
          <a:solidFill>
            <a:schemeClr val="accent4">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ZoneTexte 127">
            <a:extLst>
              <a:ext uri="{FF2B5EF4-FFF2-40B4-BE49-F238E27FC236}">
                <a16:creationId xmlns:a16="http://schemas.microsoft.com/office/drawing/2014/main" id="{8F30AE57-7ED6-435D-8AA3-54BA2A8C8BDB}"/>
              </a:ext>
            </a:extLst>
          </p:cNvPr>
          <p:cNvSpPr txBox="1"/>
          <p:nvPr/>
        </p:nvSpPr>
        <p:spPr>
          <a:xfrm>
            <a:off x="6067075" y="4190044"/>
            <a:ext cx="51657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stral" panose="03090702030407020403" pitchFamily="66" charset="0"/>
                <a:ea typeface="+mn-ea"/>
                <a:cs typeface="+mn-cs"/>
              </a:rPr>
              <a:t>1919 : Trentin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30000" noProof="0" dirty="0">
                <a:ln>
                  <a:noFill/>
                </a:ln>
                <a:solidFill>
                  <a:srgbClr val="C00000"/>
                </a:solidFill>
                <a:effectLst>
                  <a:outerShdw blurRad="38100" dist="38100" dir="2700000" algn="tl">
                    <a:srgbClr val="000000">
                      <a:alpha val="43137"/>
                    </a:srgbClr>
                  </a:outerShdw>
                </a:effectLst>
                <a:uLnTx/>
                <a:uFillTx/>
                <a:latin typeface="Mistral" panose="03090702030407020403" pitchFamily="66" charset="0"/>
                <a:ea typeface="+mn-ea"/>
                <a:cs typeface="+mn-cs"/>
              </a:rPr>
              <a:t>	 </a:t>
            </a:r>
            <a:r>
              <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stral" panose="03090702030407020403" pitchFamily="66" charset="0"/>
                <a:ea typeface="+mn-ea"/>
                <a:cs typeface="+mn-cs"/>
              </a:rPr>
              <a:t>  Trieste</a:t>
            </a:r>
            <a:endParaRPr kumimoji="0" lang="fr-FR" sz="4000" b="1" i="0" u="none" strike="noStrike" kern="1200" cap="none" spc="0" normalizeH="0" baseline="30000" noProof="0" dirty="0">
              <a:ln>
                <a:noFill/>
              </a:ln>
              <a:solidFill>
                <a:srgbClr val="C00000"/>
              </a:solidFill>
              <a:effectLst>
                <a:outerShdw blurRad="38100" dist="38100" dir="2700000" algn="tl">
                  <a:srgbClr val="000000">
                    <a:alpha val="43137"/>
                  </a:srgbClr>
                </a:outerShdw>
              </a:effectLst>
              <a:uLnTx/>
              <a:uFillTx/>
              <a:latin typeface="Mistral" panose="03090702030407020403" pitchFamily="66" charset="0"/>
              <a:ea typeface="+mn-ea"/>
              <a:cs typeface="+mn-cs"/>
            </a:endParaRPr>
          </a:p>
        </p:txBody>
      </p:sp>
    </p:spTree>
    <p:extLst>
      <p:ext uri="{BB962C8B-B14F-4D97-AF65-F5344CB8AC3E}">
        <p14:creationId xmlns:p14="http://schemas.microsoft.com/office/powerpoint/2010/main" val="87343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barn(inVertical)">
                                      <p:cBhvr>
                                        <p:cTn id="7" dur="500"/>
                                        <p:tgtEl>
                                          <p:spTgt spid="1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arn(inVertical)">
                                      <p:cBhvr>
                                        <p:cTn id="13" dur="500"/>
                                        <p:tgtEl>
                                          <p:spTgt spid="92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barn(inVertical)">
                                      <p:cBhvr>
                                        <p:cTn id="18" dur="500"/>
                                        <p:tgtEl>
                                          <p:spTgt spid="1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par>
                          <p:cTn id="22" fill="hold">
                            <p:stCondLst>
                              <p:cond delay="500"/>
                            </p:stCondLst>
                            <p:childTnLst>
                              <p:par>
                                <p:cTn id="23" presetID="16" presetClass="exit" presetSubtype="21" fill="hold" grpId="1" nodeType="afterEffect">
                                  <p:stCondLst>
                                    <p:cond delay="0"/>
                                  </p:stCondLst>
                                  <p:childTnLst>
                                    <p:animEffect transition="out" filter="barn(inVertical)">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6" presetClass="exit" presetSubtype="21" fill="hold" nodeType="withEffect">
                                  <p:stCondLst>
                                    <p:cond delay="0"/>
                                  </p:stCondLst>
                                  <p:childTnLst>
                                    <p:animEffect transition="out" filter="barn(inVertical)">
                                      <p:cBhvr>
                                        <p:cTn id="27" dur="500"/>
                                        <p:tgtEl>
                                          <p:spTgt spid="9218"/>
                                        </p:tgtEl>
                                      </p:cBhvr>
                                    </p:animEffect>
                                    <p:set>
                                      <p:cBhvr>
                                        <p:cTn id="28" dur="1" fill="hold">
                                          <p:stCondLst>
                                            <p:cond delay="499"/>
                                          </p:stCondLst>
                                        </p:cTn>
                                        <p:tgtEl>
                                          <p:spTgt spid="9218"/>
                                        </p:tgtEl>
                                        <p:attrNameLst>
                                          <p:attrName>style.visibility</p:attrName>
                                        </p:attrNameLst>
                                      </p:cBhvr>
                                      <p:to>
                                        <p:strVal val="hidden"/>
                                      </p:to>
                                    </p:se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barn(inVertical)">
                                      <p:cBhvr>
                                        <p:cTn id="32" dur="500"/>
                                        <p:tgtEl>
                                          <p:spTgt spid="119"/>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120"/>
                                        </p:tgtEl>
                                        <p:attrNameLst>
                                          <p:attrName>style.visibility</p:attrName>
                                        </p:attrNameLst>
                                      </p:cBhvr>
                                      <p:to>
                                        <p:strVal val="visible"/>
                                      </p:to>
                                    </p:set>
                                    <p:animEffect transition="in" filter="barn(inVertical)">
                                      <p:cBhvr>
                                        <p:cTn id="36" dur="500"/>
                                        <p:tgtEl>
                                          <p:spTgt spid="1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xit" presetSubtype="21" fill="hold" nodeType="clickEffect">
                                  <p:stCondLst>
                                    <p:cond delay="0"/>
                                  </p:stCondLst>
                                  <p:childTnLst>
                                    <p:animEffect transition="out" filter="barn(inVertical)">
                                      <p:cBhvr>
                                        <p:cTn id="40" dur="500"/>
                                        <p:tgtEl>
                                          <p:spTgt spid="116"/>
                                        </p:tgtEl>
                                      </p:cBhvr>
                                    </p:animEffect>
                                    <p:set>
                                      <p:cBhvr>
                                        <p:cTn id="41" dur="1" fill="hold">
                                          <p:stCondLst>
                                            <p:cond delay="499"/>
                                          </p:stCondLst>
                                        </p:cTn>
                                        <p:tgtEl>
                                          <p:spTgt spid="116"/>
                                        </p:tgtEl>
                                        <p:attrNameLst>
                                          <p:attrName>style.visibility</p:attrName>
                                        </p:attrNameLst>
                                      </p:cBhvr>
                                      <p:to>
                                        <p:strVal val="hidden"/>
                                      </p:to>
                                    </p:set>
                                  </p:childTnLst>
                                </p:cTn>
                              </p:par>
                              <p:par>
                                <p:cTn id="42" presetID="16" presetClass="exit" presetSubtype="21" fill="hold" grpId="1" nodeType="withEffect">
                                  <p:stCondLst>
                                    <p:cond delay="0"/>
                                  </p:stCondLst>
                                  <p:childTnLst>
                                    <p:animEffect transition="out" filter="barn(inVertical)">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6" presetClass="exit" presetSubtype="21" fill="hold" nodeType="withEffect">
                                  <p:stCondLst>
                                    <p:cond delay="0"/>
                                  </p:stCondLst>
                                  <p:childTnLst>
                                    <p:animEffect transition="out" filter="barn(inVertical)">
                                      <p:cBhvr>
                                        <p:cTn id="46" dur="500"/>
                                        <p:tgtEl>
                                          <p:spTgt spid="119"/>
                                        </p:tgtEl>
                                      </p:cBhvr>
                                    </p:animEffect>
                                    <p:set>
                                      <p:cBhvr>
                                        <p:cTn id="47" dur="1" fill="hold">
                                          <p:stCondLst>
                                            <p:cond delay="499"/>
                                          </p:stCondLst>
                                        </p:cTn>
                                        <p:tgtEl>
                                          <p:spTgt spid="119"/>
                                        </p:tgtEl>
                                        <p:attrNameLst>
                                          <p:attrName>style.visibility</p:attrName>
                                        </p:attrNameLst>
                                      </p:cBhvr>
                                      <p:to>
                                        <p:strVal val="hidden"/>
                                      </p:to>
                                    </p:set>
                                  </p:childTnLst>
                                </p:cTn>
                              </p:par>
                              <p:par>
                                <p:cTn id="48" presetID="16" presetClass="exit" presetSubtype="21" fill="hold" nodeType="withEffect">
                                  <p:stCondLst>
                                    <p:cond delay="0"/>
                                  </p:stCondLst>
                                  <p:childTnLst>
                                    <p:animEffect transition="out" filter="barn(inVertical)">
                                      <p:cBhvr>
                                        <p:cTn id="49" dur="500"/>
                                        <p:tgtEl>
                                          <p:spTgt spid="120"/>
                                        </p:tgtEl>
                                      </p:cBhvr>
                                    </p:animEffect>
                                    <p:set>
                                      <p:cBhvr>
                                        <p:cTn id="50" dur="1" fill="hold">
                                          <p:stCondLst>
                                            <p:cond delay="499"/>
                                          </p:stCondLst>
                                        </p:cTn>
                                        <p:tgtEl>
                                          <p:spTgt spid="1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22"/>
                                        </p:tgtEl>
                                        <p:attrNameLst>
                                          <p:attrName>style.visibility</p:attrName>
                                        </p:attrNameLst>
                                      </p:cBhvr>
                                      <p:to>
                                        <p:strVal val="visible"/>
                                      </p:to>
                                    </p:set>
                                    <p:animEffect transition="in" filter="barn(inVertical)">
                                      <p:cBhvr>
                                        <p:cTn id="55" dur="500"/>
                                        <p:tgtEl>
                                          <p:spTgt spid="122"/>
                                        </p:tgtEl>
                                      </p:cBhvr>
                                    </p:animEffect>
                                  </p:childTnLst>
                                </p:cTn>
                              </p:par>
                            </p:childTnLst>
                          </p:cTn>
                        </p:par>
                        <p:par>
                          <p:cTn id="56" fill="hold">
                            <p:stCondLst>
                              <p:cond delay="500"/>
                            </p:stCondLst>
                            <p:childTnLst>
                              <p:par>
                                <p:cTn id="57" presetID="16" presetClass="entr" presetSubtype="21"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arn(inVertical)">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24"/>
                                        </p:tgtEl>
                                        <p:attrNameLst>
                                          <p:attrName>style.visibility</p:attrName>
                                        </p:attrNameLst>
                                      </p:cBhvr>
                                      <p:to>
                                        <p:strVal val="visible"/>
                                      </p:to>
                                    </p:set>
                                    <p:animEffect transition="in" filter="barn(inVertical)">
                                      <p:cBhvr>
                                        <p:cTn id="64" dur="500"/>
                                        <p:tgtEl>
                                          <p:spTgt spid="12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23"/>
                                        </p:tgtEl>
                                        <p:attrNameLst>
                                          <p:attrName>style.visibility</p:attrName>
                                        </p:attrNameLst>
                                      </p:cBhvr>
                                      <p:to>
                                        <p:strVal val="visible"/>
                                      </p:to>
                                    </p:set>
                                    <p:animEffect transition="in" filter="barn(inVertical)">
                                      <p:cBhvr>
                                        <p:cTn id="67" dur="500"/>
                                        <p:tgtEl>
                                          <p:spTgt spid="123"/>
                                        </p:tgtEl>
                                      </p:cBhvr>
                                    </p:animEffect>
                                  </p:childTnLst>
                                </p:cTn>
                              </p:par>
                            </p:childTnLst>
                          </p:cTn>
                        </p:par>
                        <p:par>
                          <p:cTn id="68" fill="hold">
                            <p:stCondLst>
                              <p:cond delay="500"/>
                            </p:stCondLst>
                            <p:childTnLst>
                              <p:par>
                                <p:cTn id="69" presetID="16" presetClass="entr" presetSubtype="21" fill="hold" nodeType="afterEffect">
                                  <p:stCondLst>
                                    <p:cond delay="0"/>
                                  </p:stCondLst>
                                  <p:childTnLst>
                                    <p:set>
                                      <p:cBhvr>
                                        <p:cTn id="70" dur="1" fill="hold">
                                          <p:stCondLst>
                                            <p:cond delay="0"/>
                                          </p:stCondLst>
                                        </p:cTn>
                                        <p:tgtEl>
                                          <p:spTgt spid="125"/>
                                        </p:tgtEl>
                                        <p:attrNameLst>
                                          <p:attrName>style.visibility</p:attrName>
                                        </p:attrNameLst>
                                      </p:cBhvr>
                                      <p:to>
                                        <p:strVal val="visible"/>
                                      </p:to>
                                    </p:set>
                                    <p:animEffect transition="in" filter="barn(inVertical)">
                                      <p:cBhvr>
                                        <p:cTn id="71" dur="500"/>
                                        <p:tgtEl>
                                          <p:spTgt spid="125"/>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xit" presetSubtype="21" fill="hold" nodeType="clickEffect">
                                  <p:stCondLst>
                                    <p:cond delay="0"/>
                                  </p:stCondLst>
                                  <p:childTnLst>
                                    <p:animEffect transition="out" filter="barn(inVertical)">
                                      <p:cBhvr>
                                        <p:cTn id="75" dur="500"/>
                                        <p:tgtEl>
                                          <p:spTgt spid="125"/>
                                        </p:tgtEl>
                                      </p:cBhvr>
                                    </p:animEffect>
                                    <p:set>
                                      <p:cBhvr>
                                        <p:cTn id="76" dur="1" fill="hold">
                                          <p:stCondLst>
                                            <p:cond delay="499"/>
                                          </p:stCondLst>
                                        </p:cTn>
                                        <p:tgtEl>
                                          <p:spTgt spid="12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28"/>
                                        </p:tgtEl>
                                        <p:attrNameLst>
                                          <p:attrName>style.visibility</p:attrName>
                                        </p:attrNameLst>
                                      </p:cBhvr>
                                      <p:to>
                                        <p:strVal val="visible"/>
                                      </p:to>
                                    </p:set>
                                    <p:animEffect transition="in" filter="barn(inVertical)">
                                      <p:cBhvr>
                                        <p:cTn id="81" dur="500"/>
                                        <p:tgtEl>
                                          <p:spTgt spid="128"/>
                                        </p:tgtEl>
                                      </p:cBhvr>
                                    </p:animEffect>
                                  </p:childTnLst>
                                </p:cTn>
                              </p:par>
                            </p:childTnLst>
                          </p:cTn>
                        </p:par>
                        <p:par>
                          <p:cTn id="82" fill="hold">
                            <p:stCondLst>
                              <p:cond delay="500"/>
                            </p:stCondLst>
                            <p:childTnLst>
                              <p:par>
                                <p:cTn id="83" presetID="16" presetClass="entr" presetSubtype="21" fill="hold" grpId="0" nodeType="after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barn(inVertical)">
                                      <p:cBhvr>
                                        <p:cTn id="85" dur="500"/>
                                        <p:tgtEl>
                                          <p:spTgt spid="29"/>
                                        </p:tgtEl>
                                      </p:cBhvr>
                                    </p:animEffect>
                                  </p:childTnLst>
                                </p:cTn>
                              </p:par>
                            </p:childTnLst>
                          </p:cTn>
                        </p:par>
                        <p:par>
                          <p:cTn id="86" fill="hold">
                            <p:stCondLst>
                              <p:cond delay="1000"/>
                            </p:stCondLst>
                            <p:childTnLst>
                              <p:par>
                                <p:cTn id="87" presetID="16" presetClass="entr" presetSubtype="21" fill="hold" grpId="0" nodeType="after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barn(inVertical)">
                                      <p:cBhvr>
                                        <p:cTn id="8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27" grpId="0" animBg="1"/>
      <p:bldP spid="111" grpId="0"/>
      <p:bldP spid="12" grpId="0"/>
      <p:bldP spid="12" grpId="1"/>
      <p:bldP spid="19" grpId="0" animBg="1"/>
      <p:bldP spid="19" grpId="1" animBg="1"/>
      <p:bldP spid="122" grpId="0"/>
      <p:bldP spid="124" grpId="0"/>
      <p:bldP spid="28" grpId="0" animBg="1"/>
      <p:bldP spid="29" grpId="0" animBg="1"/>
      <p:bldP spid="128"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Forme libre : forme 13">
            <a:extLst>
              <a:ext uri="{FF2B5EF4-FFF2-40B4-BE49-F238E27FC236}">
                <a16:creationId xmlns:a16="http://schemas.microsoft.com/office/drawing/2014/main" id="{9B398C85-1C8F-4D21-A217-3DC4B166FB3F}"/>
              </a:ext>
            </a:extLst>
          </p:cNvPr>
          <p:cNvSpPr/>
          <p:nvPr/>
        </p:nvSpPr>
        <p:spPr>
          <a:xfrm>
            <a:off x="1728539" y="224589"/>
            <a:ext cx="4207042" cy="2999874"/>
          </a:xfrm>
          <a:custGeom>
            <a:avLst/>
            <a:gdLst>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517358 w 4539916"/>
              <a:gd name="connsiteY41" fmla="*/ 1138990 h 2999874"/>
              <a:gd name="connsiteX42" fmla="*/ 617621 w 4539916"/>
              <a:gd name="connsiteY42" fmla="*/ 1187116 h 2999874"/>
              <a:gd name="connsiteX43" fmla="*/ 705853 w 4539916"/>
              <a:gd name="connsiteY43" fmla="*/ 1239253 h 2999874"/>
              <a:gd name="connsiteX44" fmla="*/ 794084 w 4539916"/>
              <a:gd name="connsiteY44" fmla="*/ 1283369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517358 w 4539916"/>
              <a:gd name="connsiteY41" fmla="*/ 1138990 h 2999874"/>
              <a:gd name="connsiteX42" fmla="*/ 617621 w 4539916"/>
              <a:gd name="connsiteY42" fmla="*/ 1187116 h 2999874"/>
              <a:gd name="connsiteX43" fmla="*/ 705853 w 4539916"/>
              <a:gd name="connsiteY43" fmla="*/ 1239253 h 2999874"/>
              <a:gd name="connsiteX44" fmla="*/ 915223 w 4539916"/>
              <a:gd name="connsiteY44" fmla="*/ 896507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517358 w 4539916"/>
              <a:gd name="connsiteY41" fmla="*/ 1138990 h 2999874"/>
              <a:gd name="connsiteX42" fmla="*/ 617621 w 4539916"/>
              <a:gd name="connsiteY42" fmla="*/ 1187116 h 2999874"/>
              <a:gd name="connsiteX43" fmla="*/ 881700 w 4539916"/>
              <a:gd name="connsiteY43" fmla="*/ 719530 h 2999874"/>
              <a:gd name="connsiteX44" fmla="*/ 915223 w 4539916"/>
              <a:gd name="connsiteY44" fmla="*/ 896507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517358 w 4539916"/>
              <a:gd name="connsiteY41" fmla="*/ 1138990 h 2999874"/>
              <a:gd name="connsiteX42" fmla="*/ 793467 w 4539916"/>
              <a:gd name="connsiteY42" fmla="*/ 612685 h 2999874"/>
              <a:gd name="connsiteX43" fmla="*/ 881700 w 4539916"/>
              <a:gd name="connsiteY43" fmla="*/ 719530 h 2999874"/>
              <a:gd name="connsiteX44" fmla="*/ 915223 w 4539916"/>
              <a:gd name="connsiteY44" fmla="*/ 896507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457200 w 4539916"/>
              <a:gd name="connsiteY40" fmla="*/ 1078832 h 2999874"/>
              <a:gd name="connsiteX41" fmla="*/ 798712 w 4539916"/>
              <a:gd name="connsiteY41" fmla="*/ 474683 h 2999874"/>
              <a:gd name="connsiteX42" fmla="*/ 793467 w 4539916"/>
              <a:gd name="connsiteY42" fmla="*/ 612685 h 2999874"/>
              <a:gd name="connsiteX43" fmla="*/ 881700 w 4539916"/>
              <a:gd name="connsiteY43" fmla="*/ 719530 h 2999874"/>
              <a:gd name="connsiteX44" fmla="*/ 915223 w 4539916"/>
              <a:gd name="connsiteY44" fmla="*/ 896507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 name="connsiteX0" fmla="*/ 340895 w 4539916"/>
              <a:gd name="connsiteY0" fmla="*/ 4011 h 2999874"/>
              <a:gd name="connsiteX1" fmla="*/ 352926 w 4539916"/>
              <a:gd name="connsiteY1" fmla="*/ 72190 h 2999874"/>
              <a:gd name="connsiteX2" fmla="*/ 332874 w 4539916"/>
              <a:gd name="connsiteY2" fmla="*/ 128337 h 2999874"/>
              <a:gd name="connsiteX3" fmla="*/ 421105 w 4539916"/>
              <a:gd name="connsiteY3" fmla="*/ 108285 h 2999874"/>
              <a:gd name="connsiteX4" fmla="*/ 461211 w 4539916"/>
              <a:gd name="connsiteY4" fmla="*/ 132348 h 2999874"/>
              <a:gd name="connsiteX5" fmla="*/ 497305 w 4539916"/>
              <a:gd name="connsiteY5" fmla="*/ 160422 h 2999874"/>
              <a:gd name="connsiteX6" fmla="*/ 485274 w 4539916"/>
              <a:gd name="connsiteY6" fmla="*/ 204537 h 2999874"/>
              <a:gd name="connsiteX7" fmla="*/ 549442 w 4539916"/>
              <a:gd name="connsiteY7" fmla="*/ 220579 h 2999874"/>
              <a:gd name="connsiteX8" fmla="*/ 621632 w 4539916"/>
              <a:gd name="connsiteY8" fmla="*/ 224590 h 2999874"/>
              <a:gd name="connsiteX9" fmla="*/ 677779 w 4539916"/>
              <a:gd name="connsiteY9" fmla="*/ 184485 h 2999874"/>
              <a:gd name="connsiteX10" fmla="*/ 749969 w 4539916"/>
              <a:gd name="connsiteY10" fmla="*/ 220579 h 2999874"/>
              <a:gd name="connsiteX11" fmla="*/ 689811 w 4539916"/>
              <a:gd name="connsiteY11" fmla="*/ 381000 h 2999874"/>
              <a:gd name="connsiteX12" fmla="*/ 733926 w 4539916"/>
              <a:gd name="connsiteY12" fmla="*/ 421106 h 2999874"/>
              <a:gd name="connsiteX13" fmla="*/ 713874 w 4539916"/>
              <a:gd name="connsiteY13" fmla="*/ 461211 h 2999874"/>
              <a:gd name="connsiteX14" fmla="*/ 633663 w 4539916"/>
              <a:gd name="connsiteY14" fmla="*/ 429127 h 2999874"/>
              <a:gd name="connsiteX15" fmla="*/ 609600 w 4539916"/>
              <a:gd name="connsiteY15" fmla="*/ 477253 h 2999874"/>
              <a:gd name="connsiteX16" fmla="*/ 633663 w 4539916"/>
              <a:gd name="connsiteY16" fmla="*/ 517358 h 2999874"/>
              <a:gd name="connsiteX17" fmla="*/ 609600 w 4539916"/>
              <a:gd name="connsiteY17" fmla="*/ 625643 h 2999874"/>
              <a:gd name="connsiteX18" fmla="*/ 533400 w 4539916"/>
              <a:gd name="connsiteY18" fmla="*/ 573506 h 2999874"/>
              <a:gd name="connsiteX19" fmla="*/ 513348 w 4539916"/>
              <a:gd name="connsiteY19" fmla="*/ 529390 h 2999874"/>
              <a:gd name="connsiteX20" fmla="*/ 457200 w 4539916"/>
              <a:gd name="connsiteY20" fmla="*/ 521369 h 2999874"/>
              <a:gd name="connsiteX21" fmla="*/ 381000 w 4539916"/>
              <a:gd name="connsiteY21" fmla="*/ 549443 h 2999874"/>
              <a:gd name="connsiteX22" fmla="*/ 260684 w 4539916"/>
              <a:gd name="connsiteY22" fmla="*/ 433137 h 2999874"/>
              <a:gd name="connsiteX23" fmla="*/ 236621 w 4539916"/>
              <a:gd name="connsiteY23" fmla="*/ 449179 h 2999874"/>
              <a:gd name="connsiteX24" fmla="*/ 244642 w 4539916"/>
              <a:gd name="connsiteY24" fmla="*/ 537411 h 2999874"/>
              <a:gd name="connsiteX25" fmla="*/ 180474 w 4539916"/>
              <a:gd name="connsiteY25" fmla="*/ 673769 h 2999874"/>
              <a:gd name="connsiteX26" fmla="*/ 164432 w 4539916"/>
              <a:gd name="connsiteY26" fmla="*/ 713874 h 2999874"/>
              <a:gd name="connsiteX27" fmla="*/ 152400 w 4539916"/>
              <a:gd name="connsiteY27" fmla="*/ 737937 h 2999874"/>
              <a:gd name="connsiteX28" fmla="*/ 160421 w 4539916"/>
              <a:gd name="connsiteY28" fmla="*/ 786064 h 2999874"/>
              <a:gd name="connsiteX29" fmla="*/ 104274 w 4539916"/>
              <a:gd name="connsiteY29" fmla="*/ 798095 h 2999874"/>
              <a:gd name="connsiteX30" fmla="*/ 84221 w 4539916"/>
              <a:gd name="connsiteY30" fmla="*/ 790074 h 2999874"/>
              <a:gd name="connsiteX31" fmla="*/ 48126 w 4539916"/>
              <a:gd name="connsiteY31" fmla="*/ 757990 h 2999874"/>
              <a:gd name="connsiteX32" fmla="*/ 16042 w 4539916"/>
              <a:gd name="connsiteY32" fmla="*/ 890337 h 2999874"/>
              <a:gd name="connsiteX33" fmla="*/ 0 w 4539916"/>
              <a:gd name="connsiteY33" fmla="*/ 966537 h 2999874"/>
              <a:gd name="connsiteX34" fmla="*/ 4011 w 4539916"/>
              <a:gd name="connsiteY34" fmla="*/ 1034716 h 2999874"/>
              <a:gd name="connsiteX35" fmla="*/ 16042 w 4539916"/>
              <a:gd name="connsiteY35" fmla="*/ 1106906 h 2999874"/>
              <a:gd name="connsiteX36" fmla="*/ 48126 w 4539916"/>
              <a:gd name="connsiteY36" fmla="*/ 1163053 h 2999874"/>
              <a:gd name="connsiteX37" fmla="*/ 212558 w 4539916"/>
              <a:gd name="connsiteY37" fmla="*/ 1122948 h 2999874"/>
              <a:gd name="connsiteX38" fmla="*/ 256674 w 4539916"/>
              <a:gd name="connsiteY38" fmla="*/ 1143000 h 2999874"/>
              <a:gd name="connsiteX39" fmla="*/ 376990 w 4539916"/>
              <a:gd name="connsiteY39" fmla="*/ 1094874 h 2999874"/>
              <a:gd name="connsiteX40" fmla="*/ 754185 w 4539916"/>
              <a:gd name="connsiteY40" fmla="*/ 453601 h 2999874"/>
              <a:gd name="connsiteX41" fmla="*/ 798712 w 4539916"/>
              <a:gd name="connsiteY41" fmla="*/ 474683 h 2999874"/>
              <a:gd name="connsiteX42" fmla="*/ 793467 w 4539916"/>
              <a:gd name="connsiteY42" fmla="*/ 612685 h 2999874"/>
              <a:gd name="connsiteX43" fmla="*/ 881700 w 4539916"/>
              <a:gd name="connsiteY43" fmla="*/ 719530 h 2999874"/>
              <a:gd name="connsiteX44" fmla="*/ 915223 w 4539916"/>
              <a:gd name="connsiteY44" fmla="*/ 896507 h 2999874"/>
              <a:gd name="connsiteX45" fmla="*/ 834190 w 4539916"/>
              <a:gd name="connsiteY45" fmla="*/ 1151022 h 2999874"/>
              <a:gd name="connsiteX46" fmla="*/ 862263 w 4539916"/>
              <a:gd name="connsiteY46" fmla="*/ 1163053 h 2999874"/>
              <a:gd name="connsiteX47" fmla="*/ 998621 w 4539916"/>
              <a:gd name="connsiteY47" fmla="*/ 1171074 h 2999874"/>
              <a:gd name="connsiteX48" fmla="*/ 1134979 w 4539916"/>
              <a:gd name="connsiteY48" fmla="*/ 1219200 h 2999874"/>
              <a:gd name="connsiteX49" fmla="*/ 1199148 w 4539916"/>
              <a:gd name="connsiteY49" fmla="*/ 1271337 h 2999874"/>
              <a:gd name="connsiteX50" fmla="*/ 1295400 w 4539916"/>
              <a:gd name="connsiteY50" fmla="*/ 1311443 h 2999874"/>
              <a:gd name="connsiteX51" fmla="*/ 1407695 w 4539916"/>
              <a:gd name="connsiteY51" fmla="*/ 1331495 h 2999874"/>
              <a:gd name="connsiteX52" fmla="*/ 1459832 w 4539916"/>
              <a:gd name="connsiteY52" fmla="*/ 1335506 h 2999874"/>
              <a:gd name="connsiteX53" fmla="*/ 1528011 w 4539916"/>
              <a:gd name="connsiteY53" fmla="*/ 1375611 h 2999874"/>
              <a:gd name="connsiteX54" fmla="*/ 1540042 w 4539916"/>
              <a:gd name="connsiteY54" fmla="*/ 1331495 h 2999874"/>
              <a:gd name="connsiteX55" fmla="*/ 1475874 w 4539916"/>
              <a:gd name="connsiteY55" fmla="*/ 1279358 h 2999874"/>
              <a:gd name="connsiteX56" fmla="*/ 1475874 w 4539916"/>
              <a:gd name="connsiteY56" fmla="*/ 1179095 h 2999874"/>
              <a:gd name="connsiteX57" fmla="*/ 1475874 w 4539916"/>
              <a:gd name="connsiteY57" fmla="*/ 1070811 h 2999874"/>
              <a:gd name="connsiteX58" fmla="*/ 1640305 w 4539916"/>
              <a:gd name="connsiteY58" fmla="*/ 1026695 h 2999874"/>
              <a:gd name="connsiteX59" fmla="*/ 1728537 w 4539916"/>
              <a:gd name="connsiteY59" fmla="*/ 962527 h 2999874"/>
              <a:gd name="connsiteX60" fmla="*/ 1788695 w 4539916"/>
              <a:gd name="connsiteY60" fmla="*/ 970548 h 2999874"/>
              <a:gd name="connsiteX61" fmla="*/ 1808748 w 4539916"/>
              <a:gd name="connsiteY61" fmla="*/ 946485 h 2999874"/>
              <a:gd name="connsiteX62" fmla="*/ 1800726 w 4539916"/>
              <a:gd name="connsiteY62" fmla="*/ 886327 h 2999874"/>
              <a:gd name="connsiteX63" fmla="*/ 1921042 w 4539916"/>
              <a:gd name="connsiteY63" fmla="*/ 906379 h 2999874"/>
              <a:gd name="connsiteX64" fmla="*/ 1933074 w 4539916"/>
              <a:gd name="connsiteY64" fmla="*/ 946485 h 2999874"/>
              <a:gd name="connsiteX65" fmla="*/ 2005263 w 4539916"/>
              <a:gd name="connsiteY65" fmla="*/ 882316 h 2999874"/>
              <a:gd name="connsiteX66" fmla="*/ 2077453 w 4539916"/>
              <a:gd name="connsiteY66" fmla="*/ 938464 h 2999874"/>
              <a:gd name="connsiteX67" fmla="*/ 2041358 w 4539916"/>
              <a:gd name="connsiteY67" fmla="*/ 1002632 h 2999874"/>
              <a:gd name="connsiteX68" fmla="*/ 2001253 w 4539916"/>
              <a:gd name="connsiteY68" fmla="*/ 1050758 h 2999874"/>
              <a:gd name="connsiteX69" fmla="*/ 1997242 w 4539916"/>
              <a:gd name="connsiteY69" fmla="*/ 1143000 h 2999874"/>
              <a:gd name="connsiteX70" fmla="*/ 2029326 w 4539916"/>
              <a:gd name="connsiteY70" fmla="*/ 1215190 h 2999874"/>
              <a:gd name="connsiteX71" fmla="*/ 2061411 w 4539916"/>
              <a:gd name="connsiteY71" fmla="*/ 1311443 h 2999874"/>
              <a:gd name="connsiteX72" fmla="*/ 2121569 w 4539916"/>
              <a:gd name="connsiteY72" fmla="*/ 1375611 h 2999874"/>
              <a:gd name="connsiteX73" fmla="*/ 2129590 w 4539916"/>
              <a:gd name="connsiteY73" fmla="*/ 1435769 h 2999874"/>
              <a:gd name="connsiteX74" fmla="*/ 2173705 w 4539916"/>
              <a:gd name="connsiteY74" fmla="*/ 1431758 h 2999874"/>
              <a:gd name="connsiteX75" fmla="*/ 2241884 w 4539916"/>
              <a:gd name="connsiteY75" fmla="*/ 1319464 h 2999874"/>
              <a:gd name="connsiteX76" fmla="*/ 2286000 w 4539916"/>
              <a:gd name="connsiteY76" fmla="*/ 1187116 h 2999874"/>
              <a:gd name="connsiteX77" fmla="*/ 2322095 w 4539916"/>
              <a:gd name="connsiteY77" fmla="*/ 1130969 h 2999874"/>
              <a:gd name="connsiteX78" fmla="*/ 2402305 w 4539916"/>
              <a:gd name="connsiteY78" fmla="*/ 1179095 h 2999874"/>
              <a:gd name="connsiteX79" fmla="*/ 2486526 w 4539916"/>
              <a:gd name="connsiteY79" fmla="*/ 1251285 h 2999874"/>
              <a:gd name="connsiteX80" fmla="*/ 2546684 w 4539916"/>
              <a:gd name="connsiteY80" fmla="*/ 1295400 h 2999874"/>
              <a:gd name="connsiteX81" fmla="*/ 2550695 w 4539916"/>
              <a:gd name="connsiteY81" fmla="*/ 1375611 h 2999874"/>
              <a:gd name="connsiteX82" fmla="*/ 2550695 w 4539916"/>
              <a:gd name="connsiteY82" fmla="*/ 1419727 h 2999874"/>
              <a:gd name="connsiteX83" fmla="*/ 2570748 w 4539916"/>
              <a:gd name="connsiteY83" fmla="*/ 1507958 h 2999874"/>
              <a:gd name="connsiteX84" fmla="*/ 2687053 w 4539916"/>
              <a:gd name="connsiteY84" fmla="*/ 1628274 h 2999874"/>
              <a:gd name="connsiteX85" fmla="*/ 2803358 w 4539916"/>
              <a:gd name="connsiteY85" fmla="*/ 1716506 h 2999874"/>
              <a:gd name="connsiteX86" fmla="*/ 2723148 w 4539916"/>
              <a:gd name="connsiteY86" fmla="*/ 1716506 h 2999874"/>
              <a:gd name="connsiteX87" fmla="*/ 2695074 w 4539916"/>
              <a:gd name="connsiteY87" fmla="*/ 1736558 h 2999874"/>
              <a:gd name="connsiteX88" fmla="*/ 2675021 w 4539916"/>
              <a:gd name="connsiteY88" fmla="*/ 1764632 h 2999874"/>
              <a:gd name="connsiteX89" fmla="*/ 2711116 w 4539916"/>
              <a:gd name="connsiteY89" fmla="*/ 1828800 h 2999874"/>
              <a:gd name="connsiteX90" fmla="*/ 2815390 w 4539916"/>
              <a:gd name="connsiteY90" fmla="*/ 1925053 h 2999874"/>
              <a:gd name="connsiteX91" fmla="*/ 2847474 w 4539916"/>
              <a:gd name="connsiteY91" fmla="*/ 1921043 h 2999874"/>
              <a:gd name="connsiteX92" fmla="*/ 2935705 w 4539916"/>
              <a:gd name="connsiteY92" fmla="*/ 2021306 h 2999874"/>
              <a:gd name="connsiteX93" fmla="*/ 3011905 w 4539916"/>
              <a:gd name="connsiteY93" fmla="*/ 2029327 h 2999874"/>
              <a:gd name="connsiteX94" fmla="*/ 3035969 w 4539916"/>
              <a:gd name="connsiteY94" fmla="*/ 2109537 h 2999874"/>
              <a:gd name="connsiteX95" fmla="*/ 3080084 w 4539916"/>
              <a:gd name="connsiteY95" fmla="*/ 2149643 h 2999874"/>
              <a:gd name="connsiteX96" fmla="*/ 3216442 w 4539916"/>
              <a:gd name="connsiteY96" fmla="*/ 2149643 h 2999874"/>
              <a:gd name="connsiteX97" fmla="*/ 3260558 w 4539916"/>
              <a:gd name="connsiteY97" fmla="*/ 2129590 h 2999874"/>
              <a:gd name="connsiteX98" fmla="*/ 3376863 w 4539916"/>
              <a:gd name="connsiteY98" fmla="*/ 2181727 h 2999874"/>
              <a:gd name="connsiteX99" fmla="*/ 3465095 w 4539916"/>
              <a:gd name="connsiteY99" fmla="*/ 2193758 h 2999874"/>
              <a:gd name="connsiteX100" fmla="*/ 3553326 w 4539916"/>
              <a:gd name="connsiteY100" fmla="*/ 2290011 h 2999874"/>
              <a:gd name="connsiteX101" fmla="*/ 3613484 w 4539916"/>
              <a:gd name="connsiteY101" fmla="*/ 2330116 h 2999874"/>
              <a:gd name="connsiteX102" fmla="*/ 3753853 w 4539916"/>
              <a:gd name="connsiteY102" fmla="*/ 2414337 h 2999874"/>
              <a:gd name="connsiteX103" fmla="*/ 3793958 w 4539916"/>
              <a:gd name="connsiteY103" fmla="*/ 2466474 h 2999874"/>
              <a:gd name="connsiteX104" fmla="*/ 3733800 w 4539916"/>
              <a:gd name="connsiteY104" fmla="*/ 2450432 h 2999874"/>
              <a:gd name="connsiteX105" fmla="*/ 3657600 w 4539916"/>
              <a:gd name="connsiteY105" fmla="*/ 2418348 h 2999874"/>
              <a:gd name="connsiteX106" fmla="*/ 3589421 w 4539916"/>
              <a:gd name="connsiteY106" fmla="*/ 2390274 h 2999874"/>
              <a:gd name="connsiteX107" fmla="*/ 3533274 w 4539916"/>
              <a:gd name="connsiteY107" fmla="*/ 2394285 h 2999874"/>
              <a:gd name="connsiteX108" fmla="*/ 3517232 w 4539916"/>
              <a:gd name="connsiteY108" fmla="*/ 2418348 h 2999874"/>
              <a:gd name="connsiteX109" fmla="*/ 3445042 w 4539916"/>
              <a:gd name="connsiteY109" fmla="*/ 2434390 h 2999874"/>
              <a:gd name="connsiteX110" fmla="*/ 3376863 w 4539916"/>
              <a:gd name="connsiteY110" fmla="*/ 2426369 h 2999874"/>
              <a:gd name="connsiteX111" fmla="*/ 3364832 w 4539916"/>
              <a:gd name="connsiteY111" fmla="*/ 2462464 h 2999874"/>
              <a:gd name="connsiteX112" fmla="*/ 3420979 w 4539916"/>
              <a:gd name="connsiteY112" fmla="*/ 2486527 h 2999874"/>
              <a:gd name="connsiteX113" fmla="*/ 3593432 w 4539916"/>
              <a:gd name="connsiteY113" fmla="*/ 2462464 h 2999874"/>
              <a:gd name="connsiteX114" fmla="*/ 3593432 w 4539916"/>
              <a:gd name="connsiteY114" fmla="*/ 2438400 h 2999874"/>
              <a:gd name="connsiteX115" fmla="*/ 3685674 w 4539916"/>
              <a:gd name="connsiteY115" fmla="*/ 2466474 h 2999874"/>
              <a:gd name="connsiteX116" fmla="*/ 3822032 w 4539916"/>
              <a:gd name="connsiteY116" fmla="*/ 2518611 h 2999874"/>
              <a:gd name="connsiteX117" fmla="*/ 3878179 w 4539916"/>
              <a:gd name="connsiteY117" fmla="*/ 2522622 h 2999874"/>
              <a:gd name="connsiteX118" fmla="*/ 3954379 w 4539916"/>
              <a:gd name="connsiteY118" fmla="*/ 2570748 h 2999874"/>
              <a:gd name="connsiteX119" fmla="*/ 4118811 w 4539916"/>
              <a:gd name="connsiteY119" fmla="*/ 2687053 h 2999874"/>
              <a:gd name="connsiteX120" fmla="*/ 4174958 w 4539916"/>
              <a:gd name="connsiteY120" fmla="*/ 2731169 h 2999874"/>
              <a:gd name="connsiteX121" fmla="*/ 4223084 w 4539916"/>
              <a:gd name="connsiteY121" fmla="*/ 2731169 h 2999874"/>
              <a:gd name="connsiteX122" fmla="*/ 4279232 w 4539916"/>
              <a:gd name="connsiteY122" fmla="*/ 2763253 h 2999874"/>
              <a:gd name="connsiteX123" fmla="*/ 4307305 w 4539916"/>
              <a:gd name="connsiteY123" fmla="*/ 2791327 h 2999874"/>
              <a:gd name="connsiteX124" fmla="*/ 4347411 w 4539916"/>
              <a:gd name="connsiteY124" fmla="*/ 2783306 h 2999874"/>
              <a:gd name="connsiteX125" fmla="*/ 4363453 w 4539916"/>
              <a:gd name="connsiteY125" fmla="*/ 2803358 h 2999874"/>
              <a:gd name="connsiteX126" fmla="*/ 4407569 w 4539916"/>
              <a:gd name="connsiteY126" fmla="*/ 2863516 h 2999874"/>
              <a:gd name="connsiteX127" fmla="*/ 4475748 w 4539916"/>
              <a:gd name="connsiteY127" fmla="*/ 2967790 h 2999874"/>
              <a:gd name="connsiteX128" fmla="*/ 4511842 w 4539916"/>
              <a:gd name="connsiteY128" fmla="*/ 2999874 h 2999874"/>
              <a:gd name="connsiteX129" fmla="*/ 4539916 w 4539916"/>
              <a:gd name="connsiteY129" fmla="*/ 2991853 h 2999874"/>
              <a:gd name="connsiteX130" fmla="*/ 4515853 w 4539916"/>
              <a:gd name="connsiteY130" fmla="*/ 0 h 2999874"/>
              <a:gd name="connsiteX131" fmla="*/ 340895 w 4539916"/>
              <a:gd name="connsiteY131" fmla="*/ 4011 h 2999874"/>
              <a:gd name="connsiteX0" fmla="*/ 376990 w 4539916"/>
              <a:gd name="connsiteY0" fmla="*/ 1094874 h 2999874"/>
              <a:gd name="connsiteX1" fmla="*/ 754185 w 4539916"/>
              <a:gd name="connsiteY1" fmla="*/ 453601 h 2999874"/>
              <a:gd name="connsiteX2" fmla="*/ 798712 w 4539916"/>
              <a:gd name="connsiteY2" fmla="*/ 474683 h 2999874"/>
              <a:gd name="connsiteX3" fmla="*/ 793467 w 4539916"/>
              <a:gd name="connsiteY3" fmla="*/ 612685 h 2999874"/>
              <a:gd name="connsiteX4" fmla="*/ 881700 w 4539916"/>
              <a:gd name="connsiteY4" fmla="*/ 719530 h 2999874"/>
              <a:gd name="connsiteX5" fmla="*/ 915223 w 4539916"/>
              <a:gd name="connsiteY5" fmla="*/ 896507 h 2999874"/>
              <a:gd name="connsiteX6" fmla="*/ 834190 w 4539916"/>
              <a:gd name="connsiteY6" fmla="*/ 1151022 h 2999874"/>
              <a:gd name="connsiteX7" fmla="*/ 862263 w 4539916"/>
              <a:gd name="connsiteY7" fmla="*/ 1163053 h 2999874"/>
              <a:gd name="connsiteX8" fmla="*/ 998621 w 4539916"/>
              <a:gd name="connsiteY8" fmla="*/ 1171074 h 2999874"/>
              <a:gd name="connsiteX9" fmla="*/ 1134979 w 4539916"/>
              <a:gd name="connsiteY9" fmla="*/ 1219200 h 2999874"/>
              <a:gd name="connsiteX10" fmla="*/ 1199148 w 4539916"/>
              <a:gd name="connsiteY10" fmla="*/ 1271337 h 2999874"/>
              <a:gd name="connsiteX11" fmla="*/ 1295400 w 4539916"/>
              <a:gd name="connsiteY11" fmla="*/ 1311443 h 2999874"/>
              <a:gd name="connsiteX12" fmla="*/ 1407695 w 4539916"/>
              <a:gd name="connsiteY12" fmla="*/ 1331495 h 2999874"/>
              <a:gd name="connsiteX13" fmla="*/ 1459832 w 4539916"/>
              <a:gd name="connsiteY13" fmla="*/ 1335506 h 2999874"/>
              <a:gd name="connsiteX14" fmla="*/ 1528011 w 4539916"/>
              <a:gd name="connsiteY14" fmla="*/ 1375611 h 2999874"/>
              <a:gd name="connsiteX15" fmla="*/ 1540042 w 4539916"/>
              <a:gd name="connsiteY15" fmla="*/ 1331495 h 2999874"/>
              <a:gd name="connsiteX16" fmla="*/ 1475874 w 4539916"/>
              <a:gd name="connsiteY16" fmla="*/ 1279358 h 2999874"/>
              <a:gd name="connsiteX17" fmla="*/ 1475874 w 4539916"/>
              <a:gd name="connsiteY17" fmla="*/ 1179095 h 2999874"/>
              <a:gd name="connsiteX18" fmla="*/ 1475874 w 4539916"/>
              <a:gd name="connsiteY18" fmla="*/ 1070811 h 2999874"/>
              <a:gd name="connsiteX19" fmla="*/ 1640305 w 4539916"/>
              <a:gd name="connsiteY19" fmla="*/ 1026695 h 2999874"/>
              <a:gd name="connsiteX20" fmla="*/ 1728537 w 4539916"/>
              <a:gd name="connsiteY20" fmla="*/ 962527 h 2999874"/>
              <a:gd name="connsiteX21" fmla="*/ 1788695 w 4539916"/>
              <a:gd name="connsiteY21" fmla="*/ 970548 h 2999874"/>
              <a:gd name="connsiteX22" fmla="*/ 1808748 w 4539916"/>
              <a:gd name="connsiteY22" fmla="*/ 946485 h 2999874"/>
              <a:gd name="connsiteX23" fmla="*/ 1800726 w 4539916"/>
              <a:gd name="connsiteY23" fmla="*/ 886327 h 2999874"/>
              <a:gd name="connsiteX24" fmla="*/ 1921042 w 4539916"/>
              <a:gd name="connsiteY24" fmla="*/ 906379 h 2999874"/>
              <a:gd name="connsiteX25" fmla="*/ 1933074 w 4539916"/>
              <a:gd name="connsiteY25" fmla="*/ 946485 h 2999874"/>
              <a:gd name="connsiteX26" fmla="*/ 2005263 w 4539916"/>
              <a:gd name="connsiteY26" fmla="*/ 882316 h 2999874"/>
              <a:gd name="connsiteX27" fmla="*/ 2077453 w 4539916"/>
              <a:gd name="connsiteY27" fmla="*/ 938464 h 2999874"/>
              <a:gd name="connsiteX28" fmla="*/ 2041358 w 4539916"/>
              <a:gd name="connsiteY28" fmla="*/ 1002632 h 2999874"/>
              <a:gd name="connsiteX29" fmla="*/ 2001253 w 4539916"/>
              <a:gd name="connsiteY29" fmla="*/ 1050758 h 2999874"/>
              <a:gd name="connsiteX30" fmla="*/ 1997242 w 4539916"/>
              <a:gd name="connsiteY30" fmla="*/ 1143000 h 2999874"/>
              <a:gd name="connsiteX31" fmla="*/ 2029326 w 4539916"/>
              <a:gd name="connsiteY31" fmla="*/ 1215190 h 2999874"/>
              <a:gd name="connsiteX32" fmla="*/ 2061411 w 4539916"/>
              <a:gd name="connsiteY32" fmla="*/ 1311443 h 2999874"/>
              <a:gd name="connsiteX33" fmla="*/ 2121569 w 4539916"/>
              <a:gd name="connsiteY33" fmla="*/ 1375611 h 2999874"/>
              <a:gd name="connsiteX34" fmla="*/ 2129590 w 4539916"/>
              <a:gd name="connsiteY34" fmla="*/ 1435769 h 2999874"/>
              <a:gd name="connsiteX35" fmla="*/ 2173705 w 4539916"/>
              <a:gd name="connsiteY35" fmla="*/ 1431758 h 2999874"/>
              <a:gd name="connsiteX36" fmla="*/ 2241884 w 4539916"/>
              <a:gd name="connsiteY36" fmla="*/ 1319464 h 2999874"/>
              <a:gd name="connsiteX37" fmla="*/ 2286000 w 4539916"/>
              <a:gd name="connsiteY37" fmla="*/ 1187116 h 2999874"/>
              <a:gd name="connsiteX38" fmla="*/ 2322095 w 4539916"/>
              <a:gd name="connsiteY38" fmla="*/ 1130969 h 2999874"/>
              <a:gd name="connsiteX39" fmla="*/ 2402305 w 4539916"/>
              <a:gd name="connsiteY39" fmla="*/ 1179095 h 2999874"/>
              <a:gd name="connsiteX40" fmla="*/ 2486526 w 4539916"/>
              <a:gd name="connsiteY40" fmla="*/ 1251285 h 2999874"/>
              <a:gd name="connsiteX41" fmla="*/ 2546684 w 4539916"/>
              <a:gd name="connsiteY41" fmla="*/ 1295400 h 2999874"/>
              <a:gd name="connsiteX42" fmla="*/ 2550695 w 4539916"/>
              <a:gd name="connsiteY42" fmla="*/ 1375611 h 2999874"/>
              <a:gd name="connsiteX43" fmla="*/ 2550695 w 4539916"/>
              <a:gd name="connsiteY43" fmla="*/ 1419727 h 2999874"/>
              <a:gd name="connsiteX44" fmla="*/ 2570748 w 4539916"/>
              <a:gd name="connsiteY44" fmla="*/ 1507958 h 2999874"/>
              <a:gd name="connsiteX45" fmla="*/ 2687053 w 4539916"/>
              <a:gd name="connsiteY45" fmla="*/ 1628274 h 2999874"/>
              <a:gd name="connsiteX46" fmla="*/ 2803358 w 4539916"/>
              <a:gd name="connsiteY46" fmla="*/ 1716506 h 2999874"/>
              <a:gd name="connsiteX47" fmla="*/ 2723148 w 4539916"/>
              <a:gd name="connsiteY47" fmla="*/ 1716506 h 2999874"/>
              <a:gd name="connsiteX48" fmla="*/ 2695074 w 4539916"/>
              <a:gd name="connsiteY48" fmla="*/ 1736558 h 2999874"/>
              <a:gd name="connsiteX49" fmla="*/ 2675021 w 4539916"/>
              <a:gd name="connsiteY49" fmla="*/ 1764632 h 2999874"/>
              <a:gd name="connsiteX50" fmla="*/ 2711116 w 4539916"/>
              <a:gd name="connsiteY50" fmla="*/ 1828800 h 2999874"/>
              <a:gd name="connsiteX51" fmla="*/ 2815390 w 4539916"/>
              <a:gd name="connsiteY51" fmla="*/ 1925053 h 2999874"/>
              <a:gd name="connsiteX52" fmla="*/ 2847474 w 4539916"/>
              <a:gd name="connsiteY52" fmla="*/ 1921043 h 2999874"/>
              <a:gd name="connsiteX53" fmla="*/ 2935705 w 4539916"/>
              <a:gd name="connsiteY53" fmla="*/ 2021306 h 2999874"/>
              <a:gd name="connsiteX54" fmla="*/ 3011905 w 4539916"/>
              <a:gd name="connsiteY54" fmla="*/ 2029327 h 2999874"/>
              <a:gd name="connsiteX55" fmla="*/ 3035969 w 4539916"/>
              <a:gd name="connsiteY55" fmla="*/ 2109537 h 2999874"/>
              <a:gd name="connsiteX56" fmla="*/ 3080084 w 4539916"/>
              <a:gd name="connsiteY56" fmla="*/ 2149643 h 2999874"/>
              <a:gd name="connsiteX57" fmla="*/ 3216442 w 4539916"/>
              <a:gd name="connsiteY57" fmla="*/ 2149643 h 2999874"/>
              <a:gd name="connsiteX58" fmla="*/ 3260558 w 4539916"/>
              <a:gd name="connsiteY58" fmla="*/ 2129590 h 2999874"/>
              <a:gd name="connsiteX59" fmla="*/ 3376863 w 4539916"/>
              <a:gd name="connsiteY59" fmla="*/ 2181727 h 2999874"/>
              <a:gd name="connsiteX60" fmla="*/ 3465095 w 4539916"/>
              <a:gd name="connsiteY60" fmla="*/ 2193758 h 2999874"/>
              <a:gd name="connsiteX61" fmla="*/ 3553326 w 4539916"/>
              <a:gd name="connsiteY61" fmla="*/ 2290011 h 2999874"/>
              <a:gd name="connsiteX62" fmla="*/ 3613484 w 4539916"/>
              <a:gd name="connsiteY62" fmla="*/ 2330116 h 2999874"/>
              <a:gd name="connsiteX63" fmla="*/ 3753853 w 4539916"/>
              <a:gd name="connsiteY63" fmla="*/ 2414337 h 2999874"/>
              <a:gd name="connsiteX64" fmla="*/ 3793958 w 4539916"/>
              <a:gd name="connsiteY64" fmla="*/ 2466474 h 2999874"/>
              <a:gd name="connsiteX65" fmla="*/ 3733800 w 4539916"/>
              <a:gd name="connsiteY65" fmla="*/ 2450432 h 2999874"/>
              <a:gd name="connsiteX66" fmla="*/ 3657600 w 4539916"/>
              <a:gd name="connsiteY66" fmla="*/ 2418348 h 2999874"/>
              <a:gd name="connsiteX67" fmla="*/ 3589421 w 4539916"/>
              <a:gd name="connsiteY67" fmla="*/ 2390274 h 2999874"/>
              <a:gd name="connsiteX68" fmla="*/ 3533274 w 4539916"/>
              <a:gd name="connsiteY68" fmla="*/ 2394285 h 2999874"/>
              <a:gd name="connsiteX69" fmla="*/ 3517232 w 4539916"/>
              <a:gd name="connsiteY69" fmla="*/ 2418348 h 2999874"/>
              <a:gd name="connsiteX70" fmla="*/ 3445042 w 4539916"/>
              <a:gd name="connsiteY70" fmla="*/ 2434390 h 2999874"/>
              <a:gd name="connsiteX71" fmla="*/ 3376863 w 4539916"/>
              <a:gd name="connsiteY71" fmla="*/ 2426369 h 2999874"/>
              <a:gd name="connsiteX72" fmla="*/ 3364832 w 4539916"/>
              <a:gd name="connsiteY72" fmla="*/ 2462464 h 2999874"/>
              <a:gd name="connsiteX73" fmla="*/ 3420979 w 4539916"/>
              <a:gd name="connsiteY73" fmla="*/ 2486527 h 2999874"/>
              <a:gd name="connsiteX74" fmla="*/ 3593432 w 4539916"/>
              <a:gd name="connsiteY74" fmla="*/ 2462464 h 2999874"/>
              <a:gd name="connsiteX75" fmla="*/ 3593432 w 4539916"/>
              <a:gd name="connsiteY75" fmla="*/ 2438400 h 2999874"/>
              <a:gd name="connsiteX76" fmla="*/ 3685674 w 4539916"/>
              <a:gd name="connsiteY76" fmla="*/ 2466474 h 2999874"/>
              <a:gd name="connsiteX77" fmla="*/ 3822032 w 4539916"/>
              <a:gd name="connsiteY77" fmla="*/ 2518611 h 2999874"/>
              <a:gd name="connsiteX78" fmla="*/ 3878179 w 4539916"/>
              <a:gd name="connsiteY78" fmla="*/ 2522622 h 2999874"/>
              <a:gd name="connsiteX79" fmla="*/ 3954379 w 4539916"/>
              <a:gd name="connsiteY79" fmla="*/ 2570748 h 2999874"/>
              <a:gd name="connsiteX80" fmla="*/ 4118811 w 4539916"/>
              <a:gd name="connsiteY80" fmla="*/ 2687053 h 2999874"/>
              <a:gd name="connsiteX81" fmla="*/ 4174958 w 4539916"/>
              <a:gd name="connsiteY81" fmla="*/ 2731169 h 2999874"/>
              <a:gd name="connsiteX82" fmla="*/ 4223084 w 4539916"/>
              <a:gd name="connsiteY82" fmla="*/ 2731169 h 2999874"/>
              <a:gd name="connsiteX83" fmla="*/ 4279232 w 4539916"/>
              <a:gd name="connsiteY83" fmla="*/ 2763253 h 2999874"/>
              <a:gd name="connsiteX84" fmla="*/ 4307305 w 4539916"/>
              <a:gd name="connsiteY84" fmla="*/ 2791327 h 2999874"/>
              <a:gd name="connsiteX85" fmla="*/ 4347411 w 4539916"/>
              <a:gd name="connsiteY85" fmla="*/ 2783306 h 2999874"/>
              <a:gd name="connsiteX86" fmla="*/ 4363453 w 4539916"/>
              <a:gd name="connsiteY86" fmla="*/ 2803358 h 2999874"/>
              <a:gd name="connsiteX87" fmla="*/ 4407569 w 4539916"/>
              <a:gd name="connsiteY87" fmla="*/ 2863516 h 2999874"/>
              <a:gd name="connsiteX88" fmla="*/ 4475748 w 4539916"/>
              <a:gd name="connsiteY88" fmla="*/ 2967790 h 2999874"/>
              <a:gd name="connsiteX89" fmla="*/ 4511842 w 4539916"/>
              <a:gd name="connsiteY89" fmla="*/ 2999874 h 2999874"/>
              <a:gd name="connsiteX90" fmla="*/ 4539916 w 4539916"/>
              <a:gd name="connsiteY90" fmla="*/ 2991853 h 2999874"/>
              <a:gd name="connsiteX91" fmla="*/ 4515853 w 4539916"/>
              <a:gd name="connsiteY91" fmla="*/ 0 h 2999874"/>
              <a:gd name="connsiteX92" fmla="*/ 340895 w 4539916"/>
              <a:gd name="connsiteY92" fmla="*/ 4011 h 2999874"/>
              <a:gd name="connsiteX93" fmla="*/ 352926 w 4539916"/>
              <a:gd name="connsiteY93" fmla="*/ 72190 h 2999874"/>
              <a:gd name="connsiteX94" fmla="*/ 332874 w 4539916"/>
              <a:gd name="connsiteY94" fmla="*/ 128337 h 2999874"/>
              <a:gd name="connsiteX95" fmla="*/ 421105 w 4539916"/>
              <a:gd name="connsiteY95" fmla="*/ 108285 h 2999874"/>
              <a:gd name="connsiteX96" fmla="*/ 461211 w 4539916"/>
              <a:gd name="connsiteY96" fmla="*/ 132348 h 2999874"/>
              <a:gd name="connsiteX97" fmla="*/ 497305 w 4539916"/>
              <a:gd name="connsiteY97" fmla="*/ 160422 h 2999874"/>
              <a:gd name="connsiteX98" fmla="*/ 485274 w 4539916"/>
              <a:gd name="connsiteY98" fmla="*/ 204537 h 2999874"/>
              <a:gd name="connsiteX99" fmla="*/ 549442 w 4539916"/>
              <a:gd name="connsiteY99" fmla="*/ 220579 h 2999874"/>
              <a:gd name="connsiteX100" fmla="*/ 621632 w 4539916"/>
              <a:gd name="connsiteY100" fmla="*/ 224590 h 2999874"/>
              <a:gd name="connsiteX101" fmla="*/ 677779 w 4539916"/>
              <a:gd name="connsiteY101" fmla="*/ 184485 h 2999874"/>
              <a:gd name="connsiteX102" fmla="*/ 749969 w 4539916"/>
              <a:gd name="connsiteY102" fmla="*/ 220579 h 2999874"/>
              <a:gd name="connsiteX103" fmla="*/ 689811 w 4539916"/>
              <a:gd name="connsiteY103" fmla="*/ 381000 h 2999874"/>
              <a:gd name="connsiteX104" fmla="*/ 733926 w 4539916"/>
              <a:gd name="connsiteY104" fmla="*/ 421106 h 2999874"/>
              <a:gd name="connsiteX105" fmla="*/ 713874 w 4539916"/>
              <a:gd name="connsiteY105" fmla="*/ 461211 h 2999874"/>
              <a:gd name="connsiteX106" fmla="*/ 633663 w 4539916"/>
              <a:gd name="connsiteY106" fmla="*/ 429127 h 2999874"/>
              <a:gd name="connsiteX107" fmla="*/ 609600 w 4539916"/>
              <a:gd name="connsiteY107" fmla="*/ 477253 h 2999874"/>
              <a:gd name="connsiteX108" fmla="*/ 633663 w 4539916"/>
              <a:gd name="connsiteY108" fmla="*/ 517358 h 2999874"/>
              <a:gd name="connsiteX109" fmla="*/ 609600 w 4539916"/>
              <a:gd name="connsiteY109" fmla="*/ 625643 h 2999874"/>
              <a:gd name="connsiteX110" fmla="*/ 533400 w 4539916"/>
              <a:gd name="connsiteY110" fmla="*/ 573506 h 2999874"/>
              <a:gd name="connsiteX111" fmla="*/ 513348 w 4539916"/>
              <a:gd name="connsiteY111" fmla="*/ 529390 h 2999874"/>
              <a:gd name="connsiteX112" fmla="*/ 457200 w 4539916"/>
              <a:gd name="connsiteY112" fmla="*/ 521369 h 2999874"/>
              <a:gd name="connsiteX113" fmla="*/ 381000 w 4539916"/>
              <a:gd name="connsiteY113" fmla="*/ 549443 h 2999874"/>
              <a:gd name="connsiteX114" fmla="*/ 260684 w 4539916"/>
              <a:gd name="connsiteY114" fmla="*/ 433137 h 2999874"/>
              <a:gd name="connsiteX115" fmla="*/ 236621 w 4539916"/>
              <a:gd name="connsiteY115" fmla="*/ 449179 h 2999874"/>
              <a:gd name="connsiteX116" fmla="*/ 244642 w 4539916"/>
              <a:gd name="connsiteY116" fmla="*/ 537411 h 2999874"/>
              <a:gd name="connsiteX117" fmla="*/ 180474 w 4539916"/>
              <a:gd name="connsiteY117" fmla="*/ 673769 h 2999874"/>
              <a:gd name="connsiteX118" fmla="*/ 164432 w 4539916"/>
              <a:gd name="connsiteY118" fmla="*/ 713874 h 2999874"/>
              <a:gd name="connsiteX119" fmla="*/ 152400 w 4539916"/>
              <a:gd name="connsiteY119" fmla="*/ 737937 h 2999874"/>
              <a:gd name="connsiteX120" fmla="*/ 160421 w 4539916"/>
              <a:gd name="connsiteY120" fmla="*/ 786064 h 2999874"/>
              <a:gd name="connsiteX121" fmla="*/ 104274 w 4539916"/>
              <a:gd name="connsiteY121" fmla="*/ 798095 h 2999874"/>
              <a:gd name="connsiteX122" fmla="*/ 84221 w 4539916"/>
              <a:gd name="connsiteY122" fmla="*/ 790074 h 2999874"/>
              <a:gd name="connsiteX123" fmla="*/ 48126 w 4539916"/>
              <a:gd name="connsiteY123" fmla="*/ 757990 h 2999874"/>
              <a:gd name="connsiteX124" fmla="*/ 16042 w 4539916"/>
              <a:gd name="connsiteY124" fmla="*/ 890337 h 2999874"/>
              <a:gd name="connsiteX125" fmla="*/ 0 w 4539916"/>
              <a:gd name="connsiteY125" fmla="*/ 966537 h 2999874"/>
              <a:gd name="connsiteX126" fmla="*/ 4011 w 4539916"/>
              <a:gd name="connsiteY126" fmla="*/ 1034716 h 2999874"/>
              <a:gd name="connsiteX127" fmla="*/ 16042 w 4539916"/>
              <a:gd name="connsiteY127" fmla="*/ 1106906 h 2999874"/>
              <a:gd name="connsiteX128" fmla="*/ 48126 w 4539916"/>
              <a:gd name="connsiteY128" fmla="*/ 1163053 h 2999874"/>
              <a:gd name="connsiteX129" fmla="*/ 212558 w 4539916"/>
              <a:gd name="connsiteY129" fmla="*/ 1122948 h 2999874"/>
              <a:gd name="connsiteX130" fmla="*/ 256674 w 4539916"/>
              <a:gd name="connsiteY130" fmla="*/ 1143000 h 2999874"/>
              <a:gd name="connsiteX131" fmla="*/ 468430 w 4539916"/>
              <a:gd name="connsiteY131" fmla="*/ 1186314 h 2999874"/>
              <a:gd name="connsiteX0" fmla="*/ 376990 w 4539916"/>
              <a:gd name="connsiteY0" fmla="*/ 1094874 h 2999874"/>
              <a:gd name="connsiteX1" fmla="*/ 754185 w 4539916"/>
              <a:gd name="connsiteY1" fmla="*/ 453601 h 2999874"/>
              <a:gd name="connsiteX2" fmla="*/ 798712 w 4539916"/>
              <a:gd name="connsiteY2" fmla="*/ 474683 h 2999874"/>
              <a:gd name="connsiteX3" fmla="*/ 793467 w 4539916"/>
              <a:gd name="connsiteY3" fmla="*/ 612685 h 2999874"/>
              <a:gd name="connsiteX4" fmla="*/ 881700 w 4539916"/>
              <a:gd name="connsiteY4" fmla="*/ 719530 h 2999874"/>
              <a:gd name="connsiteX5" fmla="*/ 915223 w 4539916"/>
              <a:gd name="connsiteY5" fmla="*/ 896507 h 2999874"/>
              <a:gd name="connsiteX6" fmla="*/ 834190 w 4539916"/>
              <a:gd name="connsiteY6" fmla="*/ 1151022 h 2999874"/>
              <a:gd name="connsiteX7" fmla="*/ 862263 w 4539916"/>
              <a:gd name="connsiteY7" fmla="*/ 1163053 h 2999874"/>
              <a:gd name="connsiteX8" fmla="*/ 998621 w 4539916"/>
              <a:gd name="connsiteY8" fmla="*/ 1171074 h 2999874"/>
              <a:gd name="connsiteX9" fmla="*/ 1134979 w 4539916"/>
              <a:gd name="connsiteY9" fmla="*/ 1219200 h 2999874"/>
              <a:gd name="connsiteX10" fmla="*/ 1199148 w 4539916"/>
              <a:gd name="connsiteY10" fmla="*/ 1271337 h 2999874"/>
              <a:gd name="connsiteX11" fmla="*/ 1295400 w 4539916"/>
              <a:gd name="connsiteY11" fmla="*/ 1311443 h 2999874"/>
              <a:gd name="connsiteX12" fmla="*/ 1407695 w 4539916"/>
              <a:gd name="connsiteY12" fmla="*/ 1331495 h 2999874"/>
              <a:gd name="connsiteX13" fmla="*/ 1459832 w 4539916"/>
              <a:gd name="connsiteY13" fmla="*/ 1335506 h 2999874"/>
              <a:gd name="connsiteX14" fmla="*/ 1528011 w 4539916"/>
              <a:gd name="connsiteY14" fmla="*/ 1375611 h 2999874"/>
              <a:gd name="connsiteX15" fmla="*/ 1540042 w 4539916"/>
              <a:gd name="connsiteY15" fmla="*/ 1331495 h 2999874"/>
              <a:gd name="connsiteX16" fmla="*/ 1475874 w 4539916"/>
              <a:gd name="connsiteY16" fmla="*/ 1279358 h 2999874"/>
              <a:gd name="connsiteX17" fmla="*/ 1475874 w 4539916"/>
              <a:gd name="connsiteY17" fmla="*/ 1179095 h 2999874"/>
              <a:gd name="connsiteX18" fmla="*/ 1475874 w 4539916"/>
              <a:gd name="connsiteY18" fmla="*/ 1070811 h 2999874"/>
              <a:gd name="connsiteX19" fmla="*/ 1640305 w 4539916"/>
              <a:gd name="connsiteY19" fmla="*/ 1026695 h 2999874"/>
              <a:gd name="connsiteX20" fmla="*/ 1728537 w 4539916"/>
              <a:gd name="connsiteY20" fmla="*/ 962527 h 2999874"/>
              <a:gd name="connsiteX21" fmla="*/ 1788695 w 4539916"/>
              <a:gd name="connsiteY21" fmla="*/ 970548 h 2999874"/>
              <a:gd name="connsiteX22" fmla="*/ 1808748 w 4539916"/>
              <a:gd name="connsiteY22" fmla="*/ 946485 h 2999874"/>
              <a:gd name="connsiteX23" fmla="*/ 1800726 w 4539916"/>
              <a:gd name="connsiteY23" fmla="*/ 886327 h 2999874"/>
              <a:gd name="connsiteX24" fmla="*/ 1921042 w 4539916"/>
              <a:gd name="connsiteY24" fmla="*/ 906379 h 2999874"/>
              <a:gd name="connsiteX25" fmla="*/ 1933074 w 4539916"/>
              <a:gd name="connsiteY25" fmla="*/ 946485 h 2999874"/>
              <a:gd name="connsiteX26" fmla="*/ 2005263 w 4539916"/>
              <a:gd name="connsiteY26" fmla="*/ 882316 h 2999874"/>
              <a:gd name="connsiteX27" fmla="*/ 2077453 w 4539916"/>
              <a:gd name="connsiteY27" fmla="*/ 938464 h 2999874"/>
              <a:gd name="connsiteX28" fmla="*/ 2041358 w 4539916"/>
              <a:gd name="connsiteY28" fmla="*/ 1002632 h 2999874"/>
              <a:gd name="connsiteX29" fmla="*/ 2001253 w 4539916"/>
              <a:gd name="connsiteY29" fmla="*/ 1050758 h 2999874"/>
              <a:gd name="connsiteX30" fmla="*/ 1997242 w 4539916"/>
              <a:gd name="connsiteY30" fmla="*/ 1143000 h 2999874"/>
              <a:gd name="connsiteX31" fmla="*/ 2029326 w 4539916"/>
              <a:gd name="connsiteY31" fmla="*/ 1215190 h 2999874"/>
              <a:gd name="connsiteX32" fmla="*/ 2061411 w 4539916"/>
              <a:gd name="connsiteY32" fmla="*/ 1311443 h 2999874"/>
              <a:gd name="connsiteX33" fmla="*/ 2121569 w 4539916"/>
              <a:gd name="connsiteY33" fmla="*/ 1375611 h 2999874"/>
              <a:gd name="connsiteX34" fmla="*/ 2129590 w 4539916"/>
              <a:gd name="connsiteY34" fmla="*/ 1435769 h 2999874"/>
              <a:gd name="connsiteX35" fmla="*/ 2173705 w 4539916"/>
              <a:gd name="connsiteY35" fmla="*/ 1431758 h 2999874"/>
              <a:gd name="connsiteX36" fmla="*/ 2241884 w 4539916"/>
              <a:gd name="connsiteY36" fmla="*/ 1319464 h 2999874"/>
              <a:gd name="connsiteX37" fmla="*/ 2286000 w 4539916"/>
              <a:gd name="connsiteY37" fmla="*/ 1187116 h 2999874"/>
              <a:gd name="connsiteX38" fmla="*/ 2322095 w 4539916"/>
              <a:gd name="connsiteY38" fmla="*/ 1130969 h 2999874"/>
              <a:gd name="connsiteX39" fmla="*/ 2402305 w 4539916"/>
              <a:gd name="connsiteY39" fmla="*/ 1179095 h 2999874"/>
              <a:gd name="connsiteX40" fmla="*/ 2486526 w 4539916"/>
              <a:gd name="connsiteY40" fmla="*/ 1251285 h 2999874"/>
              <a:gd name="connsiteX41" fmla="*/ 2546684 w 4539916"/>
              <a:gd name="connsiteY41" fmla="*/ 1295400 h 2999874"/>
              <a:gd name="connsiteX42" fmla="*/ 2550695 w 4539916"/>
              <a:gd name="connsiteY42" fmla="*/ 1375611 h 2999874"/>
              <a:gd name="connsiteX43" fmla="*/ 2550695 w 4539916"/>
              <a:gd name="connsiteY43" fmla="*/ 1419727 h 2999874"/>
              <a:gd name="connsiteX44" fmla="*/ 2570748 w 4539916"/>
              <a:gd name="connsiteY44" fmla="*/ 1507958 h 2999874"/>
              <a:gd name="connsiteX45" fmla="*/ 2687053 w 4539916"/>
              <a:gd name="connsiteY45" fmla="*/ 1628274 h 2999874"/>
              <a:gd name="connsiteX46" fmla="*/ 2803358 w 4539916"/>
              <a:gd name="connsiteY46" fmla="*/ 1716506 h 2999874"/>
              <a:gd name="connsiteX47" fmla="*/ 2723148 w 4539916"/>
              <a:gd name="connsiteY47" fmla="*/ 1716506 h 2999874"/>
              <a:gd name="connsiteX48" fmla="*/ 2695074 w 4539916"/>
              <a:gd name="connsiteY48" fmla="*/ 1736558 h 2999874"/>
              <a:gd name="connsiteX49" fmla="*/ 2675021 w 4539916"/>
              <a:gd name="connsiteY49" fmla="*/ 1764632 h 2999874"/>
              <a:gd name="connsiteX50" fmla="*/ 2711116 w 4539916"/>
              <a:gd name="connsiteY50" fmla="*/ 1828800 h 2999874"/>
              <a:gd name="connsiteX51" fmla="*/ 2815390 w 4539916"/>
              <a:gd name="connsiteY51" fmla="*/ 1925053 h 2999874"/>
              <a:gd name="connsiteX52" fmla="*/ 2847474 w 4539916"/>
              <a:gd name="connsiteY52" fmla="*/ 1921043 h 2999874"/>
              <a:gd name="connsiteX53" fmla="*/ 2935705 w 4539916"/>
              <a:gd name="connsiteY53" fmla="*/ 2021306 h 2999874"/>
              <a:gd name="connsiteX54" fmla="*/ 3011905 w 4539916"/>
              <a:gd name="connsiteY54" fmla="*/ 2029327 h 2999874"/>
              <a:gd name="connsiteX55" fmla="*/ 3035969 w 4539916"/>
              <a:gd name="connsiteY55" fmla="*/ 2109537 h 2999874"/>
              <a:gd name="connsiteX56" fmla="*/ 3080084 w 4539916"/>
              <a:gd name="connsiteY56" fmla="*/ 2149643 h 2999874"/>
              <a:gd name="connsiteX57" fmla="*/ 3216442 w 4539916"/>
              <a:gd name="connsiteY57" fmla="*/ 2149643 h 2999874"/>
              <a:gd name="connsiteX58" fmla="*/ 3260558 w 4539916"/>
              <a:gd name="connsiteY58" fmla="*/ 2129590 h 2999874"/>
              <a:gd name="connsiteX59" fmla="*/ 3376863 w 4539916"/>
              <a:gd name="connsiteY59" fmla="*/ 2181727 h 2999874"/>
              <a:gd name="connsiteX60" fmla="*/ 3465095 w 4539916"/>
              <a:gd name="connsiteY60" fmla="*/ 2193758 h 2999874"/>
              <a:gd name="connsiteX61" fmla="*/ 3553326 w 4539916"/>
              <a:gd name="connsiteY61" fmla="*/ 2290011 h 2999874"/>
              <a:gd name="connsiteX62" fmla="*/ 3613484 w 4539916"/>
              <a:gd name="connsiteY62" fmla="*/ 2330116 h 2999874"/>
              <a:gd name="connsiteX63" fmla="*/ 3753853 w 4539916"/>
              <a:gd name="connsiteY63" fmla="*/ 2414337 h 2999874"/>
              <a:gd name="connsiteX64" fmla="*/ 3793958 w 4539916"/>
              <a:gd name="connsiteY64" fmla="*/ 2466474 h 2999874"/>
              <a:gd name="connsiteX65" fmla="*/ 3733800 w 4539916"/>
              <a:gd name="connsiteY65" fmla="*/ 2450432 h 2999874"/>
              <a:gd name="connsiteX66" fmla="*/ 3657600 w 4539916"/>
              <a:gd name="connsiteY66" fmla="*/ 2418348 h 2999874"/>
              <a:gd name="connsiteX67" fmla="*/ 3589421 w 4539916"/>
              <a:gd name="connsiteY67" fmla="*/ 2390274 h 2999874"/>
              <a:gd name="connsiteX68" fmla="*/ 3533274 w 4539916"/>
              <a:gd name="connsiteY68" fmla="*/ 2394285 h 2999874"/>
              <a:gd name="connsiteX69" fmla="*/ 3517232 w 4539916"/>
              <a:gd name="connsiteY69" fmla="*/ 2418348 h 2999874"/>
              <a:gd name="connsiteX70" fmla="*/ 3445042 w 4539916"/>
              <a:gd name="connsiteY70" fmla="*/ 2434390 h 2999874"/>
              <a:gd name="connsiteX71" fmla="*/ 3376863 w 4539916"/>
              <a:gd name="connsiteY71" fmla="*/ 2426369 h 2999874"/>
              <a:gd name="connsiteX72" fmla="*/ 3364832 w 4539916"/>
              <a:gd name="connsiteY72" fmla="*/ 2462464 h 2999874"/>
              <a:gd name="connsiteX73" fmla="*/ 3420979 w 4539916"/>
              <a:gd name="connsiteY73" fmla="*/ 2486527 h 2999874"/>
              <a:gd name="connsiteX74" fmla="*/ 3593432 w 4539916"/>
              <a:gd name="connsiteY74" fmla="*/ 2462464 h 2999874"/>
              <a:gd name="connsiteX75" fmla="*/ 3593432 w 4539916"/>
              <a:gd name="connsiteY75" fmla="*/ 2438400 h 2999874"/>
              <a:gd name="connsiteX76" fmla="*/ 3685674 w 4539916"/>
              <a:gd name="connsiteY76" fmla="*/ 2466474 h 2999874"/>
              <a:gd name="connsiteX77" fmla="*/ 3822032 w 4539916"/>
              <a:gd name="connsiteY77" fmla="*/ 2518611 h 2999874"/>
              <a:gd name="connsiteX78" fmla="*/ 3878179 w 4539916"/>
              <a:gd name="connsiteY78" fmla="*/ 2522622 h 2999874"/>
              <a:gd name="connsiteX79" fmla="*/ 3954379 w 4539916"/>
              <a:gd name="connsiteY79" fmla="*/ 2570748 h 2999874"/>
              <a:gd name="connsiteX80" fmla="*/ 4118811 w 4539916"/>
              <a:gd name="connsiteY80" fmla="*/ 2687053 h 2999874"/>
              <a:gd name="connsiteX81" fmla="*/ 4174958 w 4539916"/>
              <a:gd name="connsiteY81" fmla="*/ 2731169 h 2999874"/>
              <a:gd name="connsiteX82" fmla="*/ 4223084 w 4539916"/>
              <a:gd name="connsiteY82" fmla="*/ 2731169 h 2999874"/>
              <a:gd name="connsiteX83" fmla="*/ 4279232 w 4539916"/>
              <a:gd name="connsiteY83" fmla="*/ 2763253 h 2999874"/>
              <a:gd name="connsiteX84" fmla="*/ 4307305 w 4539916"/>
              <a:gd name="connsiteY84" fmla="*/ 2791327 h 2999874"/>
              <a:gd name="connsiteX85" fmla="*/ 4347411 w 4539916"/>
              <a:gd name="connsiteY85" fmla="*/ 2783306 h 2999874"/>
              <a:gd name="connsiteX86" fmla="*/ 4363453 w 4539916"/>
              <a:gd name="connsiteY86" fmla="*/ 2803358 h 2999874"/>
              <a:gd name="connsiteX87" fmla="*/ 4407569 w 4539916"/>
              <a:gd name="connsiteY87" fmla="*/ 2863516 h 2999874"/>
              <a:gd name="connsiteX88" fmla="*/ 4475748 w 4539916"/>
              <a:gd name="connsiteY88" fmla="*/ 2967790 h 2999874"/>
              <a:gd name="connsiteX89" fmla="*/ 4511842 w 4539916"/>
              <a:gd name="connsiteY89" fmla="*/ 2999874 h 2999874"/>
              <a:gd name="connsiteX90" fmla="*/ 4539916 w 4539916"/>
              <a:gd name="connsiteY90" fmla="*/ 2991853 h 2999874"/>
              <a:gd name="connsiteX91" fmla="*/ 4515853 w 4539916"/>
              <a:gd name="connsiteY91" fmla="*/ 0 h 2999874"/>
              <a:gd name="connsiteX92" fmla="*/ 340895 w 4539916"/>
              <a:gd name="connsiteY92" fmla="*/ 4011 h 2999874"/>
              <a:gd name="connsiteX93" fmla="*/ 352926 w 4539916"/>
              <a:gd name="connsiteY93" fmla="*/ 72190 h 2999874"/>
              <a:gd name="connsiteX94" fmla="*/ 332874 w 4539916"/>
              <a:gd name="connsiteY94" fmla="*/ 128337 h 2999874"/>
              <a:gd name="connsiteX95" fmla="*/ 421105 w 4539916"/>
              <a:gd name="connsiteY95" fmla="*/ 108285 h 2999874"/>
              <a:gd name="connsiteX96" fmla="*/ 461211 w 4539916"/>
              <a:gd name="connsiteY96" fmla="*/ 132348 h 2999874"/>
              <a:gd name="connsiteX97" fmla="*/ 497305 w 4539916"/>
              <a:gd name="connsiteY97" fmla="*/ 160422 h 2999874"/>
              <a:gd name="connsiteX98" fmla="*/ 485274 w 4539916"/>
              <a:gd name="connsiteY98" fmla="*/ 204537 h 2999874"/>
              <a:gd name="connsiteX99" fmla="*/ 549442 w 4539916"/>
              <a:gd name="connsiteY99" fmla="*/ 220579 h 2999874"/>
              <a:gd name="connsiteX100" fmla="*/ 621632 w 4539916"/>
              <a:gd name="connsiteY100" fmla="*/ 224590 h 2999874"/>
              <a:gd name="connsiteX101" fmla="*/ 677779 w 4539916"/>
              <a:gd name="connsiteY101" fmla="*/ 184485 h 2999874"/>
              <a:gd name="connsiteX102" fmla="*/ 749969 w 4539916"/>
              <a:gd name="connsiteY102" fmla="*/ 220579 h 2999874"/>
              <a:gd name="connsiteX103" fmla="*/ 689811 w 4539916"/>
              <a:gd name="connsiteY103" fmla="*/ 381000 h 2999874"/>
              <a:gd name="connsiteX104" fmla="*/ 733926 w 4539916"/>
              <a:gd name="connsiteY104" fmla="*/ 421106 h 2999874"/>
              <a:gd name="connsiteX105" fmla="*/ 713874 w 4539916"/>
              <a:gd name="connsiteY105" fmla="*/ 461211 h 2999874"/>
              <a:gd name="connsiteX106" fmla="*/ 633663 w 4539916"/>
              <a:gd name="connsiteY106" fmla="*/ 429127 h 2999874"/>
              <a:gd name="connsiteX107" fmla="*/ 609600 w 4539916"/>
              <a:gd name="connsiteY107" fmla="*/ 477253 h 2999874"/>
              <a:gd name="connsiteX108" fmla="*/ 633663 w 4539916"/>
              <a:gd name="connsiteY108" fmla="*/ 517358 h 2999874"/>
              <a:gd name="connsiteX109" fmla="*/ 609600 w 4539916"/>
              <a:gd name="connsiteY109" fmla="*/ 625643 h 2999874"/>
              <a:gd name="connsiteX110" fmla="*/ 533400 w 4539916"/>
              <a:gd name="connsiteY110" fmla="*/ 573506 h 2999874"/>
              <a:gd name="connsiteX111" fmla="*/ 513348 w 4539916"/>
              <a:gd name="connsiteY111" fmla="*/ 529390 h 2999874"/>
              <a:gd name="connsiteX112" fmla="*/ 457200 w 4539916"/>
              <a:gd name="connsiteY112" fmla="*/ 521369 h 2999874"/>
              <a:gd name="connsiteX113" fmla="*/ 381000 w 4539916"/>
              <a:gd name="connsiteY113" fmla="*/ 549443 h 2999874"/>
              <a:gd name="connsiteX114" fmla="*/ 260684 w 4539916"/>
              <a:gd name="connsiteY114" fmla="*/ 433137 h 2999874"/>
              <a:gd name="connsiteX115" fmla="*/ 236621 w 4539916"/>
              <a:gd name="connsiteY115" fmla="*/ 449179 h 2999874"/>
              <a:gd name="connsiteX116" fmla="*/ 244642 w 4539916"/>
              <a:gd name="connsiteY116" fmla="*/ 537411 h 2999874"/>
              <a:gd name="connsiteX117" fmla="*/ 180474 w 4539916"/>
              <a:gd name="connsiteY117" fmla="*/ 673769 h 2999874"/>
              <a:gd name="connsiteX118" fmla="*/ 164432 w 4539916"/>
              <a:gd name="connsiteY118" fmla="*/ 713874 h 2999874"/>
              <a:gd name="connsiteX119" fmla="*/ 152400 w 4539916"/>
              <a:gd name="connsiteY119" fmla="*/ 737937 h 2999874"/>
              <a:gd name="connsiteX120" fmla="*/ 160421 w 4539916"/>
              <a:gd name="connsiteY120" fmla="*/ 786064 h 2999874"/>
              <a:gd name="connsiteX121" fmla="*/ 104274 w 4539916"/>
              <a:gd name="connsiteY121" fmla="*/ 798095 h 2999874"/>
              <a:gd name="connsiteX122" fmla="*/ 84221 w 4539916"/>
              <a:gd name="connsiteY122" fmla="*/ 790074 h 2999874"/>
              <a:gd name="connsiteX123" fmla="*/ 48126 w 4539916"/>
              <a:gd name="connsiteY123" fmla="*/ 757990 h 2999874"/>
              <a:gd name="connsiteX124" fmla="*/ 16042 w 4539916"/>
              <a:gd name="connsiteY124" fmla="*/ 890337 h 2999874"/>
              <a:gd name="connsiteX125" fmla="*/ 0 w 4539916"/>
              <a:gd name="connsiteY125" fmla="*/ 966537 h 2999874"/>
              <a:gd name="connsiteX126" fmla="*/ 4011 w 4539916"/>
              <a:gd name="connsiteY126" fmla="*/ 1034716 h 2999874"/>
              <a:gd name="connsiteX127" fmla="*/ 16042 w 4539916"/>
              <a:gd name="connsiteY127" fmla="*/ 1106906 h 2999874"/>
              <a:gd name="connsiteX128" fmla="*/ 48126 w 4539916"/>
              <a:gd name="connsiteY128" fmla="*/ 1163053 h 2999874"/>
              <a:gd name="connsiteX129" fmla="*/ 212558 w 4539916"/>
              <a:gd name="connsiteY129" fmla="*/ 1122948 h 2999874"/>
              <a:gd name="connsiteX130" fmla="*/ 256674 w 4539916"/>
              <a:gd name="connsiteY130" fmla="*/ 1143000 h 2999874"/>
              <a:gd name="connsiteX131" fmla="*/ 468430 w 4539916"/>
              <a:gd name="connsiteY131" fmla="*/ 1186314 h 2999874"/>
              <a:gd name="connsiteX0" fmla="*/ 377601 w 4540527"/>
              <a:gd name="connsiteY0" fmla="*/ 1094874 h 2999874"/>
              <a:gd name="connsiteX1" fmla="*/ 754796 w 4540527"/>
              <a:gd name="connsiteY1" fmla="*/ 453601 h 2999874"/>
              <a:gd name="connsiteX2" fmla="*/ 799323 w 4540527"/>
              <a:gd name="connsiteY2" fmla="*/ 474683 h 2999874"/>
              <a:gd name="connsiteX3" fmla="*/ 794078 w 4540527"/>
              <a:gd name="connsiteY3" fmla="*/ 612685 h 2999874"/>
              <a:gd name="connsiteX4" fmla="*/ 882311 w 4540527"/>
              <a:gd name="connsiteY4" fmla="*/ 719530 h 2999874"/>
              <a:gd name="connsiteX5" fmla="*/ 915834 w 4540527"/>
              <a:gd name="connsiteY5" fmla="*/ 896507 h 2999874"/>
              <a:gd name="connsiteX6" fmla="*/ 834801 w 4540527"/>
              <a:gd name="connsiteY6" fmla="*/ 1151022 h 2999874"/>
              <a:gd name="connsiteX7" fmla="*/ 862874 w 4540527"/>
              <a:gd name="connsiteY7" fmla="*/ 1163053 h 2999874"/>
              <a:gd name="connsiteX8" fmla="*/ 999232 w 4540527"/>
              <a:gd name="connsiteY8" fmla="*/ 1171074 h 2999874"/>
              <a:gd name="connsiteX9" fmla="*/ 1135590 w 4540527"/>
              <a:gd name="connsiteY9" fmla="*/ 1219200 h 2999874"/>
              <a:gd name="connsiteX10" fmla="*/ 1199759 w 4540527"/>
              <a:gd name="connsiteY10" fmla="*/ 1271337 h 2999874"/>
              <a:gd name="connsiteX11" fmla="*/ 1296011 w 4540527"/>
              <a:gd name="connsiteY11" fmla="*/ 1311443 h 2999874"/>
              <a:gd name="connsiteX12" fmla="*/ 1408306 w 4540527"/>
              <a:gd name="connsiteY12" fmla="*/ 1331495 h 2999874"/>
              <a:gd name="connsiteX13" fmla="*/ 1460443 w 4540527"/>
              <a:gd name="connsiteY13" fmla="*/ 1335506 h 2999874"/>
              <a:gd name="connsiteX14" fmla="*/ 1528622 w 4540527"/>
              <a:gd name="connsiteY14" fmla="*/ 1375611 h 2999874"/>
              <a:gd name="connsiteX15" fmla="*/ 1540653 w 4540527"/>
              <a:gd name="connsiteY15" fmla="*/ 1331495 h 2999874"/>
              <a:gd name="connsiteX16" fmla="*/ 1476485 w 4540527"/>
              <a:gd name="connsiteY16" fmla="*/ 1279358 h 2999874"/>
              <a:gd name="connsiteX17" fmla="*/ 1476485 w 4540527"/>
              <a:gd name="connsiteY17" fmla="*/ 1179095 h 2999874"/>
              <a:gd name="connsiteX18" fmla="*/ 1476485 w 4540527"/>
              <a:gd name="connsiteY18" fmla="*/ 1070811 h 2999874"/>
              <a:gd name="connsiteX19" fmla="*/ 1640916 w 4540527"/>
              <a:gd name="connsiteY19" fmla="*/ 1026695 h 2999874"/>
              <a:gd name="connsiteX20" fmla="*/ 1729148 w 4540527"/>
              <a:gd name="connsiteY20" fmla="*/ 962527 h 2999874"/>
              <a:gd name="connsiteX21" fmla="*/ 1789306 w 4540527"/>
              <a:gd name="connsiteY21" fmla="*/ 970548 h 2999874"/>
              <a:gd name="connsiteX22" fmla="*/ 1809359 w 4540527"/>
              <a:gd name="connsiteY22" fmla="*/ 946485 h 2999874"/>
              <a:gd name="connsiteX23" fmla="*/ 1801337 w 4540527"/>
              <a:gd name="connsiteY23" fmla="*/ 886327 h 2999874"/>
              <a:gd name="connsiteX24" fmla="*/ 1921653 w 4540527"/>
              <a:gd name="connsiteY24" fmla="*/ 906379 h 2999874"/>
              <a:gd name="connsiteX25" fmla="*/ 1933685 w 4540527"/>
              <a:gd name="connsiteY25" fmla="*/ 946485 h 2999874"/>
              <a:gd name="connsiteX26" fmla="*/ 2005874 w 4540527"/>
              <a:gd name="connsiteY26" fmla="*/ 882316 h 2999874"/>
              <a:gd name="connsiteX27" fmla="*/ 2078064 w 4540527"/>
              <a:gd name="connsiteY27" fmla="*/ 938464 h 2999874"/>
              <a:gd name="connsiteX28" fmla="*/ 2041969 w 4540527"/>
              <a:gd name="connsiteY28" fmla="*/ 1002632 h 2999874"/>
              <a:gd name="connsiteX29" fmla="*/ 2001864 w 4540527"/>
              <a:gd name="connsiteY29" fmla="*/ 1050758 h 2999874"/>
              <a:gd name="connsiteX30" fmla="*/ 1997853 w 4540527"/>
              <a:gd name="connsiteY30" fmla="*/ 1143000 h 2999874"/>
              <a:gd name="connsiteX31" fmla="*/ 2029937 w 4540527"/>
              <a:gd name="connsiteY31" fmla="*/ 1215190 h 2999874"/>
              <a:gd name="connsiteX32" fmla="*/ 2062022 w 4540527"/>
              <a:gd name="connsiteY32" fmla="*/ 1311443 h 2999874"/>
              <a:gd name="connsiteX33" fmla="*/ 2122180 w 4540527"/>
              <a:gd name="connsiteY33" fmla="*/ 1375611 h 2999874"/>
              <a:gd name="connsiteX34" fmla="*/ 2130201 w 4540527"/>
              <a:gd name="connsiteY34" fmla="*/ 1435769 h 2999874"/>
              <a:gd name="connsiteX35" fmla="*/ 2174316 w 4540527"/>
              <a:gd name="connsiteY35" fmla="*/ 1431758 h 2999874"/>
              <a:gd name="connsiteX36" fmla="*/ 2242495 w 4540527"/>
              <a:gd name="connsiteY36" fmla="*/ 1319464 h 2999874"/>
              <a:gd name="connsiteX37" fmla="*/ 2286611 w 4540527"/>
              <a:gd name="connsiteY37" fmla="*/ 1187116 h 2999874"/>
              <a:gd name="connsiteX38" fmla="*/ 2322706 w 4540527"/>
              <a:gd name="connsiteY38" fmla="*/ 1130969 h 2999874"/>
              <a:gd name="connsiteX39" fmla="*/ 2402916 w 4540527"/>
              <a:gd name="connsiteY39" fmla="*/ 1179095 h 2999874"/>
              <a:gd name="connsiteX40" fmla="*/ 2487137 w 4540527"/>
              <a:gd name="connsiteY40" fmla="*/ 1251285 h 2999874"/>
              <a:gd name="connsiteX41" fmla="*/ 2547295 w 4540527"/>
              <a:gd name="connsiteY41" fmla="*/ 1295400 h 2999874"/>
              <a:gd name="connsiteX42" fmla="*/ 2551306 w 4540527"/>
              <a:gd name="connsiteY42" fmla="*/ 1375611 h 2999874"/>
              <a:gd name="connsiteX43" fmla="*/ 2551306 w 4540527"/>
              <a:gd name="connsiteY43" fmla="*/ 1419727 h 2999874"/>
              <a:gd name="connsiteX44" fmla="*/ 2571359 w 4540527"/>
              <a:gd name="connsiteY44" fmla="*/ 1507958 h 2999874"/>
              <a:gd name="connsiteX45" fmla="*/ 2687664 w 4540527"/>
              <a:gd name="connsiteY45" fmla="*/ 1628274 h 2999874"/>
              <a:gd name="connsiteX46" fmla="*/ 2803969 w 4540527"/>
              <a:gd name="connsiteY46" fmla="*/ 1716506 h 2999874"/>
              <a:gd name="connsiteX47" fmla="*/ 2723759 w 4540527"/>
              <a:gd name="connsiteY47" fmla="*/ 1716506 h 2999874"/>
              <a:gd name="connsiteX48" fmla="*/ 2695685 w 4540527"/>
              <a:gd name="connsiteY48" fmla="*/ 1736558 h 2999874"/>
              <a:gd name="connsiteX49" fmla="*/ 2675632 w 4540527"/>
              <a:gd name="connsiteY49" fmla="*/ 1764632 h 2999874"/>
              <a:gd name="connsiteX50" fmla="*/ 2711727 w 4540527"/>
              <a:gd name="connsiteY50" fmla="*/ 1828800 h 2999874"/>
              <a:gd name="connsiteX51" fmla="*/ 2816001 w 4540527"/>
              <a:gd name="connsiteY51" fmla="*/ 1925053 h 2999874"/>
              <a:gd name="connsiteX52" fmla="*/ 2848085 w 4540527"/>
              <a:gd name="connsiteY52" fmla="*/ 1921043 h 2999874"/>
              <a:gd name="connsiteX53" fmla="*/ 2936316 w 4540527"/>
              <a:gd name="connsiteY53" fmla="*/ 2021306 h 2999874"/>
              <a:gd name="connsiteX54" fmla="*/ 3012516 w 4540527"/>
              <a:gd name="connsiteY54" fmla="*/ 2029327 h 2999874"/>
              <a:gd name="connsiteX55" fmla="*/ 3036580 w 4540527"/>
              <a:gd name="connsiteY55" fmla="*/ 2109537 h 2999874"/>
              <a:gd name="connsiteX56" fmla="*/ 3080695 w 4540527"/>
              <a:gd name="connsiteY56" fmla="*/ 2149643 h 2999874"/>
              <a:gd name="connsiteX57" fmla="*/ 3217053 w 4540527"/>
              <a:gd name="connsiteY57" fmla="*/ 2149643 h 2999874"/>
              <a:gd name="connsiteX58" fmla="*/ 3261169 w 4540527"/>
              <a:gd name="connsiteY58" fmla="*/ 2129590 h 2999874"/>
              <a:gd name="connsiteX59" fmla="*/ 3377474 w 4540527"/>
              <a:gd name="connsiteY59" fmla="*/ 2181727 h 2999874"/>
              <a:gd name="connsiteX60" fmla="*/ 3465706 w 4540527"/>
              <a:gd name="connsiteY60" fmla="*/ 2193758 h 2999874"/>
              <a:gd name="connsiteX61" fmla="*/ 3553937 w 4540527"/>
              <a:gd name="connsiteY61" fmla="*/ 2290011 h 2999874"/>
              <a:gd name="connsiteX62" fmla="*/ 3614095 w 4540527"/>
              <a:gd name="connsiteY62" fmla="*/ 2330116 h 2999874"/>
              <a:gd name="connsiteX63" fmla="*/ 3754464 w 4540527"/>
              <a:gd name="connsiteY63" fmla="*/ 2414337 h 2999874"/>
              <a:gd name="connsiteX64" fmla="*/ 3794569 w 4540527"/>
              <a:gd name="connsiteY64" fmla="*/ 2466474 h 2999874"/>
              <a:gd name="connsiteX65" fmla="*/ 3734411 w 4540527"/>
              <a:gd name="connsiteY65" fmla="*/ 2450432 h 2999874"/>
              <a:gd name="connsiteX66" fmla="*/ 3658211 w 4540527"/>
              <a:gd name="connsiteY66" fmla="*/ 2418348 h 2999874"/>
              <a:gd name="connsiteX67" fmla="*/ 3590032 w 4540527"/>
              <a:gd name="connsiteY67" fmla="*/ 2390274 h 2999874"/>
              <a:gd name="connsiteX68" fmla="*/ 3533885 w 4540527"/>
              <a:gd name="connsiteY68" fmla="*/ 2394285 h 2999874"/>
              <a:gd name="connsiteX69" fmla="*/ 3517843 w 4540527"/>
              <a:gd name="connsiteY69" fmla="*/ 2418348 h 2999874"/>
              <a:gd name="connsiteX70" fmla="*/ 3445653 w 4540527"/>
              <a:gd name="connsiteY70" fmla="*/ 2434390 h 2999874"/>
              <a:gd name="connsiteX71" fmla="*/ 3377474 w 4540527"/>
              <a:gd name="connsiteY71" fmla="*/ 2426369 h 2999874"/>
              <a:gd name="connsiteX72" fmla="*/ 3365443 w 4540527"/>
              <a:gd name="connsiteY72" fmla="*/ 2462464 h 2999874"/>
              <a:gd name="connsiteX73" fmla="*/ 3421590 w 4540527"/>
              <a:gd name="connsiteY73" fmla="*/ 2486527 h 2999874"/>
              <a:gd name="connsiteX74" fmla="*/ 3594043 w 4540527"/>
              <a:gd name="connsiteY74" fmla="*/ 2462464 h 2999874"/>
              <a:gd name="connsiteX75" fmla="*/ 3594043 w 4540527"/>
              <a:gd name="connsiteY75" fmla="*/ 2438400 h 2999874"/>
              <a:gd name="connsiteX76" fmla="*/ 3686285 w 4540527"/>
              <a:gd name="connsiteY76" fmla="*/ 2466474 h 2999874"/>
              <a:gd name="connsiteX77" fmla="*/ 3822643 w 4540527"/>
              <a:gd name="connsiteY77" fmla="*/ 2518611 h 2999874"/>
              <a:gd name="connsiteX78" fmla="*/ 3878790 w 4540527"/>
              <a:gd name="connsiteY78" fmla="*/ 2522622 h 2999874"/>
              <a:gd name="connsiteX79" fmla="*/ 3954990 w 4540527"/>
              <a:gd name="connsiteY79" fmla="*/ 2570748 h 2999874"/>
              <a:gd name="connsiteX80" fmla="*/ 4119422 w 4540527"/>
              <a:gd name="connsiteY80" fmla="*/ 2687053 h 2999874"/>
              <a:gd name="connsiteX81" fmla="*/ 4175569 w 4540527"/>
              <a:gd name="connsiteY81" fmla="*/ 2731169 h 2999874"/>
              <a:gd name="connsiteX82" fmla="*/ 4223695 w 4540527"/>
              <a:gd name="connsiteY82" fmla="*/ 2731169 h 2999874"/>
              <a:gd name="connsiteX83" fmla="*/ 4279843 w 4540527"/>
              <a:gd name="connsiteY83" fmla="*/ 2763253 h 2999874"/>
              <a:gd name="connsiteX84" fmla="*/ 4307916 w 4540527"/>
              <a:gd name="connsiteY84" fmla="*/ 2791327 h 2999874"/>
              <a:gd name="connsiteX85" fmla="*/ 4348022 w 4540527"/>
              <a:gd name="connsiteY85" fmla="*/ 2783306 h 2999874"/>
              <a:gd name="connsiteX86" fmla="*/ 4364064 w 4540527"/>
              <a:gd name="connsiteY86" fmla="*/ 2803358 h 2999874"/>
              <a:gd name="connsiteX87" fmla="*/ 4408180 w 4540527"/>
              <a:gd name="connsiteY87" fmla="*/ 2863516 h 2999874"/>
              <a:gd name="connsiteX88" fmla="*/ 4476359 w 4540527"/>
              <a:gd name="connsiteY88" fmla="*/ 2967790 h 2999874"/>
              <a:gd name="connsiteX89" fmla="*/ 4512453 w 4540527"/>
              <a:gd name="connsiteY89" fmla="*/ 2999874 h 2999874"/>
              <a:gd name="connsiteX90" fmla="*/ 4540527 w 4540527"/>
              <a:gd name="connsiteY90" fmla="*/ 2991853 h 2999874"/>
              <a:gd name="connsiteX91" fmla="*/ 4516464 w 4540527"/>
              <a:gd name="connsiteY91" fmla="*/ 0 h 2999874"/>
              <a:gd name="connsiteX92" fmla="*/ 341506 w 4540527"/>
              <a:gd name="connsiteY92" fmla="*/ 4011 h 2999874"/>
              <a:gd name="connsiteX93" fmla="*/ 353537 w 4540527"/>
              <a:gd name="connsiteY93" fmla="*/ 72190 h 2999874"/>
              <a:gd name="connsiteX94" fmla="*/ 333485 w 4540527"/>
              <a:gd name="connsiteY94" fmla="*/ 128337 h 2999874"/>
              <a:gd name="connsiteX95" fmla="*/ 421716 w 4540527"/>
              <a:gd name="connsiteY95" fmla="*/ 108285 h 2999874"/>
              <a:gd name="connsiteX96" fmla="*/ 461822 w 4540527"/>
              <a:gd name="connsiteY96" fmla="*/ 132348 h 2999874"/>
              <a:gd name="connsiteX97" fmla="*/ 497916 w 4540527"/>
              <a:gd name="connsiteY97" fmla="*/ 160422 h 2999874"/>
              <a:gd name="connsiteX98" fmla="*/ 485885 w 4540527"/>
              <a:gd name="connsiteY98" fmla="*/ 204537 h 2999874"/>
              <a:gd name="connsiteX99" fmla="*/ 550053 w 4540527"/>
              <a:gd name="connsiteY99" fmla="*/ 220579 h 2999874"/>
              <a:gd name="connsiteX100" fmla="*/ 622243 w 4540527"/>
              <a:gd name="connsiteY100" fmla="*/ 224590 h 2999874"/>
              <a:gd name="connsiteX101" fmla="*/ 678390 w 4540527"/>
              <a:gd name="connsiteY101" fmla="*/ 184485 h 2999874"/>
              <a:gd name="connsiteX102" fmla="*/ 750580 w 4540527"/>
              <a:gd name="connsiteY102" fmla="*/ 220579 h 2999874"/>
              <a:gd name="connsiteX103" fmla="*/ 690422 w 4540527"/>
              <a:gd name="connsiteY103" fmla="*/ 381000 h 2999874"/>
              <a:gd name="connsiteX104" fmla="*/ 734537 w 4540527"/>
              <a:gd name="connsiteY104" fmla="*/ 421106 h 2999874"/>
              <a:gd name="connsiteX105" fmla="*/ 714485 w 4540527"/>
              <a:gd name="connsiteY105" fmla="*/ 461211 h 2999874"/>
              <a:gd name="connsiteX106" fmla="*/ 634274 w 4540527"/>
              <a:gd name="connsiteY106" fmla="*/ 429127 h 2999874"/>
              <a:gd name="connsiteX107" fmla="*/ 610211 w 4540527"/>
              <a:gd name="connsiteY107" fmla="*/ 477253 h 2999874"/>
              <a:gd name="connsiteX108" fmla="*/ 634274 w 4540527"/>
              <a:gd name="connsiteY108" fmla="*/ 517358 h 2999874"/>
              <a:gd name="connsiteX109" fmla="*/ 610211 w 4540527"/>
              <a:gd name="connsiteY109" fmla="*/ 625643 h 2999874"/>
              <a:gd name="connsiteX110" fmla="*/ 534011 w 4540527"/>
              <a:gd name="connsiteY110" fmla="*/ 573506 h 2999874"/>
              <a:gd name="connsiteX111" fmla="*/ 513959 w 4540527"/>
              <a:gd name="connsiteY111" fmla="*/ 529390 h 2999874"/>
              <a:gd name="connsiteX112" fmla="*/ 457811 w 4540527"/>
              <a:gd name="connsiteY112" fmla="*/ 521369 h 2999874"/>
              <a:gd name="connsiteX113" fmla="*/ 381611 w 4540527"/>
              <a:gd name="connsiteY113" fmla="*/ 549443 h 2999874"/>
              <a:gd name="connsiteX114" fmla="*/ 261295 w 4540527"/>
              <a:gd name="connsiteY114" fmla="*/ 433137 h 2999874"/>
              <a:gd name="connsiteX115" fmla="*/ 237232 w 4540527"/>
              <a:gd name="connsiteY115" fmla="*/ 449179 h 2999874"/>
              <a:gd name="connsiteX116" fmla="*/ 245253 w 4540527"/>
              <a:gd name="connsiteY116" fmla="*/ 537411 h 2999874"/>
              <a:gd name="connsiteX117" fmla="*/ 181085 w 4540527"/>
              <a:gd name="connsiteY117" fmla="*/ 673769 h 2999874"/>
              <a:gd name="connsiteX118" fmla="*/ 165043 w 4540527"/>
              <a:gd name="connsiteY118" fmla="*/ 713874 h 2999874"/>
              <a:gd name="connsiteX119" fmla="*/ 153011 w 4540527"/>
              <a:gd name="connsiteY119" fmla="*/ 737937 h 2999874"/>
              <a:gd name="connsiteX120" fmla="*/ 161032 w 4540527"/>
              <a:gd name="connsiteY120" fmla="*/ 786064 h 2999874"/>
              <a:gd name="connsiteX121" fmla="*/ 104885 w 4540527"/>
              <a:gd name="connsiteY121" fmla="*/ 798095 h 2999874"/>
              <a:gd name="connsiteX122" fmla="*/ 84832 w 4540527"/>
              <a:gd name="connsiteY122" fmla="*/ 790074 h 2999874"/>
              <a:gd name="connsiteX123" fmla="*/ 48737 w 4540527"/>
              <a:gd name="connsiteY123" fmla="*/ 757990 h 2999874"/>
              <a:gd name="connsiteX124" fmla="*/ 16653 w 4540527"/>
              <a:gd name="connsiteY124" fmla="*/ 890337 h 2999874"/>
              <a:gd name="connsiteX125" fmla="*/ 611 w 4540527"/>
              <a:gd name="connsiteY125" fmla="*/ 966537 h 2999874"/>
              <a:gd name="connsiteX126" fmla="*/ 4622 w 4540527"/>
              <a:gd name="connsiteY126" fmla="*/ 1034716 h 2999874"/>
              <a:gd name="connsiteX127" fmla="*/ 16653 w 4540527"/>
              <a:gd name="connsiteY127" fmla="*/ 1106906 h 2999874"/>
              <a:gd name="connsiteX128" fmla="*/ 48737 w 4540527"/>
              <a:gd name="connsiteY128" fmla="*/ 1163053 h 2999874"/>
              <a:gd name="connsiteX129" fmla="*/ 213169 w 4540527"/>
              <a:gd name="connsiteY129" fmla="*/ 1122948 h 2999874"/>
              <a:gd name="connsiteX130" fmla="*/ 257285 w 4540527"/>
              <a:gd name="connsiteY130" fmla="*/ 1143000 h 2999874"/>
              <a:gd name="connsiteX131" fmla="*/ 469041 w 4540527"/>
              <a:gd name="connsiteY131" fmla="*/ 1186314 h 2999874"/>
              <a:gd name="connsiteX0" fmla="*/ 377601 w 4540527"/>
              <a:gd name="connsiteY0" fmla="*/ 1094874 h 2999874"/>
              <a:gd name="connsiteX1" fmla="*/ 754796 w 4540527"/>
              <a:gd name="connsiteY1" fmla="*/ 453601 h 2999874"/>
              <a:gd name="connsiteX2" fmla="*/ 799323 w 4540527"/>
              <a:gd name="connsiteY2" fmla="*/ 474683 h 2999874"/>
              <a:gd name="connsiteX3" fmla="*/ 794078 w 4540527"/>
              <a:gd name="connsiteY3" fmla="*/ 612685 h 2999874"/>
              <a:gd name="connsiteX4" fmla="*/ 882311 w 4540527"/>
              <a:gd name="connsiteY4" fmla="*/ 719530 h 2999874"/>
              <a:gd name="connsiteX5" fmla="*/ 915834 w 4540527"/>
              <a:gd name="connsiteY5" fmla="*/ 896507 h 2999874"/>
              <a:gd name="connsiteX6" fmla="*/ 834801 w 4540527"/>
              <a:gd name="connsiteY6" fmla="*/ 1151022 h 2999874"/>
              <a:gd name="connsiteX7" fmla="*/ 862874 w 4540527"/>
              <a:gd name="connsiteY7" fmla="*/ 1163053 h 2999874"/>
              <a:gd name="connsiteX8" fmla="*/ 999232 w 4540527"/>
              <a:gd name="connsiteY8" fmla="*/ 1171074 h 2999874"/>
              <a:gd name="connsiteX9" fmla="*/ 1135590 w 4540527"/>
              <a:gd name="connsiteY9" fmla="*/ 1219200 h 2999874"/>
              <a:gd name="connsiteX10" fmla="*/ 1199759 w 4540527"/>
              <a:gd name="connsiteY10" fmla="*/ 1271337 h 2999874"/>
              <a:gd name="connsiteX11" fmla="*/ 1296011 w 4540527"/>
              <a:gd name="connsiteY11" fmla="*/ 1311443 h 2999874"/>
              <a:gd name="connsiteX12" fmla="*/ 1408306 w 4540527"/>
              <a:gd name="connsiteY12" fmla="*/ 1331495 h 2999874"/>
              <a:gd name="connsiteX13" fmla="*/ 1460443 w 4540527"/>
              <a:gd name="connsiteY13" fmla="*/ 1335506 h 2999874"/>
              <a:gd name="connsiteX14" fmla="*/ 1528622 w 4540527"/>
              <a:gd name="connsiteY14" fmla="*/ 1375611 h 2999874"/>
              <a:gd name="connsiteX15" fmla="*/ 1540653 w 4540527"/>
              <a:gd name="connsiteY15" fmla="*/ 1331495 h 2999874"/>
              <a:gd name="connsiteX16" fmla="*/ 1476485 w 4540527"/>
              <a:gd name="connsiteY16" fmla="*/ 1279358 h 2999874"/>
              <a:gd name="connsiteX17" fmla="*/ 1476485 w 4540527"/>
              <a:gd name="connsiteY17" fmla="*/ 1179095 h 2999874"/>
              <a:gd name="connsiteX18" fmla="*/ 1476485 w 4540527"/>
              <a:gd name="connsiteY18" fmla="*/ 1070811 h 2999874"/>
              <a:gd name="connsiteX19" fmla="*/ 1640916 w 4540527"/>
              <a:gd name="connsiteY19" fmla="*/ 1026695 h 2999874"/>
              <a:gd name="connsiteX20" fmla="*/ 1729148 w 4540527"/>
              <a:gd name="connsiteY20" fmla="*/ 962527 h 2999874"/>
              <a:gd name="connsiteX21" fmla="*/ 1789306 w 4540527"/>
              <a:gd name="connsiteY21" fmla="*/ 970548 h 2999874"/>
              <a:gd name="connsiteX22" fmla="*/ 1809359 w 4540527"/>
              <a:gd name="connsiteY22" fmla="*/ 946485 h 2999874"/>
              <a:gd name="connsiteX23" fmla="*/ 1801337 w 4540527"/>
              <a:gd name="connsiteY23" fmla="*/ 886327 h 2999874"/>
              <a:gd name="connsiteX24" fmla="*/ 1921653 w 4540527"/>
              <a:gd name="connsiteY24" fmla="*/ 906379 h 2999874"/>
              <a:gd name="connsiteX25" fmla="*/ 1933685 w 4540527"/>
              <a:gd name="connsiteY25" fmla="*/ 946485 h 2999874"/>
              <a:gd name="connsiteX26" fmla="*/ 2005874 w 4540527"/>
              <a:gd name="connsiteY26" fmla="*/ 882316 h 2999874"/>
              <a:gd name="connsiteX27" fmla="*/ 2078064 w 4540527"/>
              <a:gd name="connsiteY27" fmla="*/ 938464 h 2999874"/>
              <a:gd name="connsiteX28" fmla="*/ 2041969 w 4540527"/>
              <a:gd name="connsiteY28" fmla="*/ 1002632 h 2999874"/>
              <a:gd name="connsiteX29" fmla="*/ 2001864 w 4540527"/>
              <a:gd name="connsiteY29" fmla="*/ 1050758 h 2999874"/>
              <a:gd name="connsiteX30" fmla="*/ 1997853 w 4540527"/>
              <a:gd name="connsiteY30" fmla="*/ 1143000 h 2999874"/>
              <a:gd name="connsiteX31" fmla="*/ 2029937 w 4540527"/>
              <a:gd name="connsiteY31" fmla="*/ 1215190 h 2999874"/>
              <a:gd name="connsiteX32" fmla="*/ 2062022 w 4540527"/>
              <a:gd name="connsiteY32" fmla="*/ 1311443 h 2999874"/>
              <a:gd name="connsiteX33" fmla="*/ 2122180 w 4540527"/>
              <a:gd name="connsiteY33" fmla="*/ 1375611 h 2999874"/>
              <a:gd name="connsiteX34" fmla="*/ 2130201 w 4540527"/>
              <a:gd name="connsiteY34" fmla="*/ 1435769 h 2999874"/>
              <a:gd name="connsiteX35" fmla="*/ 2174316 w 4540527"/>
              <a:gd name="connsiteY35" fmla="*/ 1431758 h 2999874"/>
              <a:gd name="connsiteX36" fmla="*/ 2242495 w 4540527"/>
              <a:gd name="connsiteY36" fmla="*/ 1319464 h 2999874"/>
              <a:gd name="connsiteX37" fmla="*/ 2286611 w 4540527"/>
              <a:gd name="connsiteY37" fmla="*/ 1187116 h 2999874"/>
              <a:gd name="connsiteX38" fmla="*/ 2322706 w 4540527"/>
              <a:gd name="connsiteY38" fmla="*/ 1130969 h 2999874"/>
              <a:gd name="connsiteX39" fmla="*/ 2402916 w 4540527"/>
              <a:gd name="connsiteY39" fmla="*/ 1179095 h 2999874"/>
              <a:gd name="connsiteX40" fmla="*/ 2487137 w 4540527"/>
              <a:gd name="connsiteY40" fmla="*/ 1251285 h 2999874"/>
              <a:gd name="connsiteX41" fmla="*/ 2547295 w 4540527"/>
              <a:gd name="connsiteY41" fmla="*/ 1295400 h 2999874"/>
              <a:gd name="connsiteX42" fmla="*/ 2551306 w 4540527"/>
              <a:gd name="connsiteY42" fmla="*/ 1375611 h 2999874"/>
              <a:gd name="connsiteX43" fmla="*/ 2551306 w 4540527"/>
              <a:gd name="connsiteY43" fmla="*/ 1419727 h 2999874"/>
              <a:gd name="connsiteX44" fmla="*/ 2571359 w 4540527"/>
              <a:gd name="connsiteY44" fmla="*/ 1507958 h 2999874"/>
              <a:gd name="connsiteX45" fmla="*/ 2687664 w 4540527"/>
              <a:gd name="connsiteY45" fmla="*/ 1628274 h 2999874"/>
              <a:gd name="connsiteX46" fmla="*/ 2803969 w 4540527"/>
              <a:gd name="connsiteY46" fmla="*/ 1716506 h 2999874"/>
              <a:gd name="connsiteX47" fmla="*/ 2723759 w 4540527"/>
              <a:gd name="connsiteY47" fmla="*/ 1716506 h 2999874"/>
              <a:gd name="connsiteX48" fmla="*/ 2695685 w 4540527"/>
              <a:gd name="connsiteY48" fmla="*/ 1736558 h 2999874"/>
              <a:gd name="connsiteX49" fmla="*/ 2675632 w 4540527"/>
              <a:gd name="connsiteY49" fmla="*/ 1764632 h 2999874"/>
              <a:gd name="connsiteX50" fmla="*/ 2711727 w 4540527"/>
              <a:gd name="connsiteY50" fmla="*/ 1828800 h 2999874"/>
              <a:gd name="connsiteX51" fmla="*/ 2816001 w 4540527"/>
              <a:gd name="connsiteY51" fmla="*/ 1925053 h 2999874"/>
              <a:gd name="connsiteX52" fmla="*/ 2848085 w 4540527"/>
              <a:gd name="connsiteY52" fmla="*/ 1921043 h 2999874"/>
              <a:gd name="connsiteX53" fmla="*/ 2936316 w 4540527"/>
              <a:gd name="connsiteY53" fmla="*/ 2021306 h 2999874"/>
              <a:gd name="connsiteX54" fmla="*/ 3012516 w 4540527"/>
              <a:gd name="connsiteY54" fmla="*/ 2029327 h 2999874"/>
              <a:gd name="connsiteX55" fmla="*/ 3036580 w 4540527"/>
              <a:gd name="connsiteY55" fmla="*/ 2109537 h 2999874"/>
              <a:gd name="connsiteX56" fmla="*/ 3080695 w 4540527"/>
              <a:gd name="connsiteY56" fmla="*/ 2149643 h 2999874"/>
              <a:gd name="connsiteX57" fmla="*/ 3217053 w 4540527"/>
              <a:gd name="connsiteY57" fmla="*/ 2149643 h 2999874"/>
              <a:gd name="connsiteX58" fmla="*/ 3261169 w 4540527"/>
              <a:gd name="connsiteY58" fmla="*/ 2129590 h 2999874"/>
              <a:gd name="connsiteX59" fmla="*/ 3377474 w 4540527"/>
              <a:gd name="connsiteY59" fmla="*/ 2181727 h 2999874"/>
              <a:gd name="connsiteX60" fmla="*/ 3465706 w 4540527"/>
              <a:gd name="connsiteY60" fmla="*/ 2193758 h 2999874"/>
              <a:gd name="connsiteX61" fmla="*/ 3553937 w 4540527"/>
              <a:gd name="connsiteY61" fmla="*/ 2290011 h 2999874"/>
              <a:gd name="connsiteX62" fmla="*/ 3614095 w 4540527"/>
              <a:gd name="connsiteY62" fmla="*/ 2330116 h 2999874"/>
              <a:gd name="connsiteX63" fmla="*/ 3754464 w 4540527"/>
              <a:gd name="connsiteY63" fmla="*/ 2414337 h 2999874"/>
              <a:gd name="connsiteX64" fmla="*/ 3794569 w 4540527"/>
              <a:gd name="connsiteY64" fmla="*/ 2466474 h 2999874"/>
              <a:gd name="connsiteX65" fmla="*/ 3734411 w 4540527"/>
              <a:gd name="connsiteY65" fmla="*/ 2450432 h 2999874"/>
              <a:gd name="connsiteX66" fmla="*/ 3658211 w 4540527"/>
              <a:gd name="connsiteY66" fmla="*/ 2418348 h 2999874"/>
              <a:gd name="connsiteX67" fmla="*/ 3590032 w 4540527"/>
              <a:gd name="connsiteY67" fmla="*/ 2390274 h 2999874"/>
              <a:gd name="connsiteX68" fmla="*/ 3533885 w 4540527"/>
              <a:gd name="connsiteY68" fmla="*/ 2394285 h 2999874"/>
              <a:gd name="connsiteX69" fmla="*/ 3517843 w 4540527"/>
              <a:gd name="connsiteY69" fmla="*/ 2418348 h 2999874"/>
              <a:gd name="connsiteX70" fmla="*/ 3445653 w 4540527"/>
              <a:gd name="connsiteY70" fmla="*/ 2434390 h 2999874"/>
              <a:gd name="connsiteX71" fmla="*/ 3377474 w 4540527"/>
              <a:gd name="connsiteY71" fmla="*/ 2426369 h 2999874"/>
              <a:gd name="connsiteX72" fmla="*/ 3365443 w 4540527"/>
              <a:gd name="connsiteY72" fmla="*/ 2462464 h 2999874"/>
              <a:gd name="connsiteX73" fmla="*/ 3421590 w 4540527"/>
              <a:gd name="connsiteY73" fmla="*/ 2486527 h 2999874"/>
              <a:gd name="connsiteX74" fmla="*/ 3594043 w 4540527"/>
              <a:gd name="connsiteY74" fmla="*/ 2462464 h 2999874"/>
              <a:gd name="connsiteX75" fmla="*/ 3594043 w 4540527"/>
              <a:gd name="connsiteY75" fmla="*/ 2438400 h 2999874"/>
              <a:gd name="connsiteX76" fmla="*/ 3686285 w 4540527"/>
              <a:gd name="connsiteY76" fmla="*/ 2466474 h 2999874"/>
              <a:gd name="connsiteX77" fmla="*/ 3822643 w 4540527"/>
              <a:gd name="connsiteY77" fmla="*/ 2518611 h 2999874"/>
              <a:gd name="connsiteX78" fmla="*/ 3878790 w 4540527"/>
              <a:gd name="connsiteY78" fmla="*/ 2522622 h 2999874"/>
              <a:gd name="connsiteX79" fmla="*/ 3954990 w 4540527"/>
              <a:gd name="connsiteY79" fmla="*/ 2570748 h 2999874"/>
              <a:gd name="connsiteX80" fmla="*/ 4119422 w 4540527"/>
              <a:gd name="connsiteY80" fmla="*/ 2687053 h 2999874"/>
              <a:gd name="connsiteX81" fmla="*/ 4175569 w 4540527"/>
              <a:gd name="connsiteY81" fmla="*/ 2731169 h 2999874"/>
              <a:gd name="connsiteX82" fmla="*/ 4223695 w 4540527"/>
              <a:gd name="connsiteY82" fmla="*/ 2731169 h 2999874"/>
              <a:gd name="connsiteX83" fmla="*/ 4279843 w 4540527"/>
              <a:gd name="connsiteY83" fmla="*/ 2763253 h 2999874"/>
              <a:gd name="connsiteX84" fmla="*/ 4307916 w 4540527"/>
              <a:gd name="connsiteY84" fmla="*/ 2791327 h 2999874"/>
              <a:gd name="connsiteX85" fmla="*/ 4348022 w 4540527"/>
              <a:gd name="connsiteY85" fmla="*/ 2783306 h 2999874"/>
              <a:gd name="connsiteX86" fmla="*/ 4364064 w 4540527"/>
              <a:gd name="connsiteY86" fmla="*/ 2803358 h 2999874"/>
              <a:gd name="connsiteX87" fmla="*/ 4408180 w 4540527"/>
              <a:gd name="connsiteY87" fmla="*/ 2863516 h 2999874"/>
              <a:gd name="connsiteX88" fmla="*/ 4476359 w 4540527"/>
              <a:gd name="connsiteY88" fmla="*/ 2967790 h 2999874"/>
              <a:gd name="connsiteX89" fmla="*/ 4512453 w 4540527"/>
              <a:gd name="connsiteY89" fmla="*/ 2999874 h 2999874"/>
              <a:gd name="connsiteX90" fmla="*/ 4540527 w 4540527"/>
              <a:gd name="connsiteY90" fmla="*/ 2991853 h 2999874"/>
              <a:gd name="connsiteX91" fmla="*/ 4516464 w 4540527"/>
              <a:gd name="connsiteY91" fmla="*/ 0 h 2999874"/>
              <a:gd name="connsiteX92" fmla="*/ 341506 w 4540527"/>
              <a:gd name="connsiteY92" fmla="*/ 4011 h 2999874"/>
              <a:gd name="connsiteX93" fmla="*/ 353537 w 4540527"/>
              <a:gd name="connsiteY93" fmla="*/ 72190 h 2999874"/>
              <a:gd name="connsiteX94" fmla="*/ 333485 w 4540527"/>
              <a:gd name="connsiteY94" fmla="*/ 128337 h 2999874"/>
              <a:gd name="connsiteX95" fmla="*/ 421716 w 4540527"/>
              <a:gd name="connsiteY95" fmla="*/ 108285 h 2999874"/>
              <a:gd name="connsiteX96" fmla="*/ 461822 w 4540527"/>
              <a:gd name="connsiteY96" fmla="*/ 132348 h 2999874"/>
              <a:gd name="connsiteX97" fmla="*/ 497916 w 4540527"/>
              <a:gd name="connsiteY97" fmla="*/ 160422 h 2999874"/>
              <a:gd name="connsiteX98" fmla="*/ 485885 w 4540527"/>
              <a:gd name="connsiteY98" fmla="*/ 204537 h 2999874"/>
              <a:gd name="connsiteX99" fmla="*/ 550053 w 4540527"/>
              <a:gd name="connsiteY99" fmla="*/ 220579 h 2999874"/>
              <a:gd name="connsiteX100" fmla="*/ 622243 w 4540527"/>
              <a:gd name="connsiteY100" fmla="*/ 224590 h 2999874"/>
              <a:gd name="connsiteX101" fmla="*/ 678390 w 4540527"/>
              <a:gd name="connsiteY101" fmla="*/ 184485 h 2999874"/>
              <a:gd name="connsiteX102" fmla="*/ 750580 w 4540527"/>
              <a:gd name="connsiteY102" fmla="*/ 220579 h 2999874"/>
              <a:gd name="connsiteX103" fmla="*/ 690422 w 4540527"/>
              <a:gd name="connsiteY103" fmla="*/ 381000 h 2999874"/>
              <a:gd name="connsiteX104" fmla="*/ 734537 w 4540527"/>
              <a:gd name="connsiteY104" fmla="*/ 421106 h 2999874"/>
              <a:gd name="connsiteX105" fmla="*/ 634274 w 4540527"/>
              <a:gd name="connsiteY105" fmla="*/ 429127 h 2999874"/>
              <a:gd name="connsiteX106" fmla="*/ 610211 w 4540527"/>
              <a:gd name="connsiteY106" fmla="*/ 477253 h 2999874"/>
              <a:gd name="connsiteX107" fmla="*/ 634274 w 4540527"/>
              <a:gd name="connsiteY107" fmla="*/ 517358 h 2999874"/>
              <a:gd name="connsiteX108" fmla="*/ 610211 w 4540527"/>
              <a:gd name="connsiteY108" fmla="*/ 625643 h 2999874"/>
              <a:gd name="connsiteX109" fmla="*/ 534011 w 4540527"/>
              <a:gd name="connsiteY109" fmla="*/ 573506 h 2999874"/>
              <a:gd name="connsiteX110" fmla="*/ 513959 w 4540527"/>
              <a:gd name="connsiteY110" fmla="*/ 529390 h 2999874"/>
              <a:gd name="connsiteX111" fmla="*/ 457811 w 4540527"/>
              <a:gd name="connsiteY111" fmla="*/ 521369 h 2999874"/>
              <a:gd name="connsiteX112" fmla="*/ 381611 w 4540527"/>
              <a:gd name="connsiteY112" fmla="*/ 549443 h 2999874"/>
              <a:gd name="connsiteX113" fmla="*/ 261295 w 4540527"/>
              <a:gd name="connsiteY113" fmla="*/ 433137 h 2999874"/>
              <a:gd name="connsiteX114" fmla="*/ 237232 w 4540527"/>
              <a:gd name="connsiteY114" fmla="*/ 449179 h 2999874"/>
              <a:gd name="connsiteX115" fmla="*/ 245253 w 4540527"/>
              <a:gd name="connsiteY115" fmla="*/ 537411 h 2999874"/>
              <a:gd name="connsiteX116" fmla="*/ 181085 w 4540527"/>
              <a:gd name="connsiteY116" fmla="*/ 673769 h 2999874"/>
              <a:gd name="connsiteX117" fmla="*/ 165043 w 4540527"/>
              <a:gd name="connsiteY117" fmla="*/ 713874 h 2999874"/>
              <a:gd name="connsiteX118" fmla="*/ 153011 w 4540527"/>
              <a:gd name="connsiteY118" fmla="*/ 737937 h 2999874"/>
              <a:gd name="connsiteX119" fmla="*/ 161032 w 4540527"/>
              <a:gd name="connsiteY119" fmla="*/ 786064 h 2999874"/>
              <a:gd name="connsiteX120" fmla="*/ 104885 w 4540527"/>
              <a:gd name="connsiteY120" fmla="*/ 798095 h 2999874"/>
              <a:gd name="connsiteX121" fmla="*/ 84832 w 4540527"/>
              <a:gd name="connsiteY121" fmla="*/ 790074 h 2999874"/>
              <a:gd name="connsiteX122" fmla="*/ 48737 w 4540527"/>
              <a:gd name="connsiteY122" fmla="*/ 757990 h 2999874"/>
              <a:gd name="connsiteX123" fmla="*/ 16653 w 4540527"/>
              <a:gd name="connsiteY123" fmla="*/ 890337 h 2999874"/>
              <a:gd name="connsiteX124" fmla="*/ 611 w 4540527"/>
              <a:gd name="connsiteY124" fmla="*/ 966537 h 2999874"/>
              <a:gd name="connsiteX125" fmla="*/ 4622 w 4540527"/>
              <a:gd name="connsiteY125" fmla="*/ 1034716 h 2999874"/>
              <a:gd name="connsiteX126" fmla="*/ 16653 w 4540527"/>
              <a:gd name="connsiteY126" fmla="*/ 1106906 h 2999874"/>
              <a:gd name="connsiteX127" fmla="*/ 48737 w 4540527"/>
              <a:gd name="connsiteY127" fmla="*/ 1163053 h 2999874"/>
              <a:gd name="connsiteX128" fmla="*/ 213169 w 4540527"/>
              <a:gd name="connsiteY128" fmla="*/ 1122948 h 2999874"/>
              <a:gd name="connsiteX129" fmla="*/ 257285 w 4540527"/>
              <a:gd name="connsiteY129" fmla="*/ 1143000 h 2999874"/>
              <a:gd name="connsiteX130" fmla="*/ 469041 w 4540527"/>
              <a:gd name="connsiteY130" fmla="*/ 1186314 h 2999874"/>
              <a:gd name="connsiteX0" fmla="*/ 377601 w 4540527"/>
              <a:gd name="connsiteY0" fmla="*/ 1094874 h 2999874"/>
              <a:gd name="connsiteX1" fmla="*/ 799323 w 4540527"/>
              <a:gd name="connsiteY1" fmla="*/ 474683 h 2999874"/>
              <a:gd name="connsiteX2" fmla="*/ 794078 w 4540527"/>
              <a:gd name="connsiteY2" fmla="*/ 612685 h 2999874"/>
              <a:gd name="connsiteX3" fmla="*/ 882311 w 4540527"/>
              <a:gd name="connsiteY3" fmla="*/ 719530 h 2999874"/>
              <a:gd name="connsiteX4" fmla="*/ 915834 w 4540527"/>
              <a:gd name="connsiteY4" fmla="*/ 896507 h 2999874"/>
              <a:gd name="connsiteX5" fmla="*/ 834801 w 4540527"/>
              <a:gd name="connsiteY5" fmla="*/ 1151022 h 2999874"/>
              <a:gd name="connsiteX6" fmla="*/ 862874 w 4540527"/>
              <a:gd name="connsiteY6" fmla="*/ 1163053 h 2999874"/>
              <a:gd name="connsiteX7" fmla="*/ 999232 w 4540527"/>
              <a:gd name="connsiteY7" fmla="*/ 1171074 h 2999874"/>
              <a:gd name="connsiteX8" fmla="*/ 1135590 w 4540527"/>
              <a:gd name="connsiteY8" fmla="*/ 1219200 h 2999874"/>
              <a:gd name="connsiteX9" fmla="*/ 1199759 w 4540527"/>
              <a:gd name="connsiteY9" fmla="*/ 1271337 h 2999874"/>
              <a:gd name="connsiteX10" fmla="*/ 1296011 w 4540527"/>
              <a:gd name="connsiteY10" fmla="*/ 1311443 h 2999874"/>
              <a:gd name="connsiteX11" fmla="*/ 1408306 w 4540527"/>
              <a:gd name="connsiteY11" fmla="*/ 1331495 h 2999874"/>
              <a:gd name="connsiteX12" fmla="*/ 1460443 w 4540527"/>
              <a:gd name="connsiteY12" fmla="*/ 1335506 h 2999874"/>
              <a:gd name="connsiteX13" fmla="*/ 1528622 w 4540527"/>
              <a:gd name="connsiteY13" fmla="*/ 1375611 h 2999874"/>
              <a:gd name="connsiteX14" fmla="*/ 1540653 w 4540527"/>
              <a:gd name="connsiteY14" fmla="*/ 1331495 h 2999874"/>
              <a:gd name="connsiteX15" fmla="*/ 1476485 w 4540527"/>
              <a:gd name="connsiteY15" fmla="*/ 1279358 h 2999874"/>
              <a:gd name="connsiteX16" fmla="*/ 1476485 w 4540527"/>
              <a:gd name="connsiteY16" fmla="*/ 1179095 h 2999874"/>
              <a:gd name="connsiteX17" fmla="*/ 1476485 w 4540527"/>
              <a:gd name="connsiteY17" fmla="*/ 1070811 h 2999874"/>
              <a:gd name="connsiteX18" fmla="*/ 1640916 w 4540527"/>
              <a:gd name="connsiteY18" fmla="*/ 1026695 h 2999874"/>
              <a:gd name="connsiteX19" fmla="*/ 1729148 w 4540527"/>
              <a:gd name="connsiteY19" fmla="*/ 962527 h 2999874"/>
              <a:gd name="connsiteX20" fmla="*/ 1789306 w 4540527"/>
              <a:gd name="connsiteY20" fmla="*/ 970548 h 2999874"/>
              <a:gd name="connsiteX21" fmla="*/ 1809359 w 4540527"/>
              <a:gd name="connsiteY21" fmla="*/ 946485 h 2999874"/>
              <a:gd name="connsiteX22" fmla="*/ 1801337 w 4540527"/>
              <a:gd name="connsiteY22" fmla="*/ 886327 h 2999874"/>
              <a:gd name="connsiteX23" fmla="*/ 1921653 w 4540527"/>
              <a:gd name="connsiteY23" fmla="*/ 906379 h 2999874"/>
              <a:gd name="connsiteX24" fmla="*/ 1933685 w 4540527"/>
              <a:gd name="connsiteY24" fmla="*/ 946485 h 2999874"/>
              <a:gd name="connsiteX25" fmla="*/ 2005874 w 4540527"/>
              <a:gd name="connsiteY25" fmla="*/ 882316 h 2999874"/>
              <a:gd name="connsiteX26" fmla="*/ 2078064 w 4540527"/>
              <a:gd name="connsiteY26" fmla="*/ 938464 h 2999874"/>
              <a:gd name="connsiteX27" fmla="*/ 2041969 w 4540527"/>
              <a:gd name="connsiteY27" fmla="*/ 1002632 h 2999874"/>
              <a:gd name="connsiteX28" fmla="*/ 2001864 w 4540527"/>
              <a:gd name="connsiteY28" fmla="*/ 1050758 h 2999874"/>
              <a:gd name="connsiteX29" fmla="*/ 1997853 w 4540527"/>
              <a:gd name="connsiteY29" fmla="*/ 1143000 h 2999874"/>
              <a:gd name="connsiteX30" fmla="*/ 2029937 w 4540527"/>
              <a:gd name="connsiteY30" fmla="*/ 1215190 h 2999874"/>
              <a:gd name="connsiteX31" fmla="*/ 2062022 w 4540527"/>
              <a:gd name="connsiteY31" fmla="*/ 1311443 h 2999874"/>
              <a:gd name="connsiteX32" fmla="*/ 2122180 w 4540527"/>
              <a:gd name="connsiteY32" fmla="*/ 1375611 h 2999874"/>
              <a:gd name="connsiteX33" fmla="*/ 2130201 w 4540527"/>
              <a:gd name="connsiteY33" fmla="*/ 1435769 h 2999874"/>
              <a:gd name="connsiteX34" fmla="*/ 2174316 w 4540527"/>
              <a:gd name="connsiteY34" fmla="*/ 1431758 h 2999874"/>
              <a:gd name="connsiteX35" fmla="*/ 2242495 w 4540527"/>
              <a:gd name="connsiteY35" fmla="*/ 1319464 h 2999874"/>
              <a:gd name="connsiteX36" fmla="*/ 2286611 w 4540527"/>
              <a:gd name="connsiteY36" fmla="*/ 1187116 h 2999874"/>
              <a:gd name="connsiteX37" fmla="*/ 2322706 w 4540527"/>
              <a:gd name="connsiteY37" fmla="*/ 1130969 h 2999874"/>
              <a:gd name="connsiteX38" fmla="*/ 2402916 w 4540527"/>
              <a:gd name="connsiteY38" fmla="*/ 1179095 h 2999874"/>
              <a:gd name="connsiteX39" fmla="*/ 2487137 w 4540527"/>
              <a:gd name="connsiteY39" fmla="*/ 1251285 h 2999874"/>
              <a:gd name="connsiteX40" fmla="*/ 2547295 w 4540527"/>
              <a:gd name="connsiteY40" fmla="*/ 1295400 h 2999874"/>
              <a:gd name="connsiteX41" fmla="*/ 2551306 w 4540527"/>
              <a:gd name="connsiteY41" fmla="*/ 1375611 h 2999874"/>
              <a:gd name="connsiteX42" fmla="*/ 2551306 w 4540527"/>
              <a:gd name="connsiteY42" fmla="*/ 1419727 h 2999874"/>
              <a:gd name="connsiteX43" fmla="*/ 2571359 w 4540527"/>
              <a:gd name="connsiteY43" fmla="*/ 1507958 h 2999874"/>
              <a:gd name="connsiteX44" fmla="*/ 2687664 w 4540527"/>
              <a:gd name="connsiteY44" fmla="*/ 1628274 h 2999874"/>
              <a:gd name="connsiteX45" fmla="*/ 2803969 w 4540527"/>
              <a:gd name="connsiteY45" fmla="*/ 1716506 h 2999874"/>
              <a:gd name="connsiteX46" fmla="*/ 2723759 w 4540527"/>
              <a:gd name="connsiteY46" fmla="*/ 1716506 h 2999874"/>
              <a:gd name="connsiteX47" fmla="*/ 2695685 w 4540527"/>
              <a:gd name="connsiteY47" fmla="*/ 1736558 h 2999874"/>
              <a:gd name="connsiteX48" fmla="*/ 2675632 w 4540527"/>
              <a:gd name="connsiteY48" fmla="*/ 1764632 h 2999874"/>
              <a:gd name="connsiteX49" fmla="*/ 2711727 w 4540527"/>
              <a:gd name="connsiteY49" fmla="*/ 1828800 h 2999874"/>
              <a:gd name="connsiteX50" fmla="*/ 2816001 w 4540527"/>
              <a:gd name="connsiteY50" fmla="*/ 1925053 h 2999874"/>
              <a:gd name="connsiteX51" fmla="*/ 2848085 w 4540527"/>
              <a:gd name="connsiteY51" fmla="*/ 1921043 h 2999874"/>
              <a:gd name="connsiteX52" fmla="*/ 2936316 w 4540527"/>
              <a:gd name="connsiteY52" fmla="*/ 2021306 h 2999874"/>
              <a:gd name="connsiteX53" fmla="*/ 3012516 w 4540527"/>
              <a:gd name="connsiteY53" fmla="*/ 2029327 h 2999874"/>
              <a:gd name="connsiteX54" fmla="*/ 3036580 w 4540527"/>
              <a:gd name="connsiteY54" fmla="*/ 2109537 h 2999874"/>
              <a:gd name="connsiteX55" fmla="*/ 3080695 w 4540527"/>
              <a:gd name="connsiteY55" fmla="*/ 2149643 h 2999874"/>
              <a:gd name="connsiteX56" fmla="*/ 3217053 w 4540527"/>
              <a:gd name="connsiteY56" fmla="*/ 2149643 h 2999874"/>
              <a:gd name="connsiteX57" fmla="*/ 3261169 w 4540527"/>
              <a:gd name="connsiteY57" fmla="*/ 2129590 h 2999874"/>
              <a:gd name="connsiteX58" fmla="*/ 3377474 w 4540527"/>
              <a:gd name="connsiteY58" fmla="*/ 2181727 h 2999874"/>
              <a:gd name="connsiteX59" fmla="*/ 3465706 w 4540527"/>
              <a:gd name="connsiteY59" fmla="*/ 2193758 h 2999874"/>
              <a:gd name="connsiteX60" fmla="*/ 3553937 w 4540527"/>
              <a:gd name="connsiteY60" fmla="*/ 2290011 h 2999874"/>
              <a:gd name="connsiteX61" fmla="*/ 3614095 w 4540527"/>
              <a:gd name="connsiteY61" fmla="*/ 2330116 h 2999874"/>
              <a:gd name="connsiteX62" fmla="*/ 3754464 w 4540527"/>
              <a:gd name="connsiteY62" fmla="*/ 2414337 h 2999874"/>
              <a:gd name="connsiteX63" fmla="*/ 3794569 w 4540527"/>
              <a:gd name="connsiteY63" fmla="*/ 2466474 h 2999874"/>
              <a:gd name="connsiteX64" fmla="*/ 3734411 w 4540527"/>
              <a:gd name="connsiteY64" fmla="*/ 2450432 h 2999874"/>
              <a:gd name="connsiteX65" fmla="*/ 3658211 w 4540527"/>
              <a:gd name="connsiteY65" fmla="*/ 2418348 h 2999874"/>
              <a:gd name="connsiteX66" fmla="*/ 3590032 w 4540527"/>
              <a:gd name="connsiteY66" fmla="*/ 2390274 h 2999874"/>
              <a:gd name="connsiteX67" fmla="*/ 3533885 w 4540527"/>
              <a:gd name="connsiteY67" fmla="*/ 2394285 h 2999874"/>
              <a:gd name="connsiteX68" fmla="*/ 3517843 w 4540527"/>
              <a:gd name="connsiteY68" fmla="*/ 2418348 h 2999874"/>
              <a:gd name="connsiteX69" fmla="*/ 3445653 w 4540527"/>
              <a:gd name="connsiteY69" fmla="*/ 2434390 h 2999874"/>
              <a:gd name="connsiteX70" fmla="*/ 3377474 w 4540527"/>
              <a:gd name="connsiteY70" fmla="*/ 2426369 h 2999874"/>
              <a:gd name="connsiteX71" fmla="*/ 3365443 w 4540527"/>
              <a:gd name="connsiteY71" fmla="*/ 2462464 h 2999874"/>
              <a:gd name="connsiteX72" fmla="*/ 3421590 w 4540527"/>
              <a:gd name="connsiteY72" fmla="*/ 2486527 h 2999874"/>
              <a:gd name="connsiteX73" fmla="*/ 3594043 w 4540527"/>
              <a:gd name="connsiteY73" fmla="*/ 2462464 h 2999874"/>
              <a:gd name="connsiteX74" fmla="*/ 3594043 w 4540527"/>
              <a:gd name="connsiteY74" fmla="*/ 2438400 h 2999874"/>
              <a:gd name="connsiteX75" fmla="*/ 3686285 w 4540527"/>
              <a:gd name="connsiteY75" fmla="*/ 2466474 h 2999874"/>
              <a:gd name="connsiteX76" fmla="*/ 3822643 w 4540527"/>
              <a:gd name="connsiteY76" fmla="*/ 2518611 h 2999874"/>
              <a:gd name="connsiteX77" fmla="*/ 3878790 w 4540527"/>
              <a:gd name="connsiteY77" fmla="*/ 2522622 h 2999874"/>
              <a:gd name="connsiteX78" fmla="*/ 3954990 w 4540527"/>
              <a:gd name="connsiteY78" fmla="*/ 2570748 h 2999874"/>
              <a:gd name="connsiteX79" fmla="*/ 4119422 w 4540527"/>
              <a:gd name="connsiteY79" fmla="*/ 2687053 h 2999874"/>
              <a:gd name="connsiteX80" fmla="*/ 4175569 w 4540527"/>
              <a:gd name="connsiteY80" fmla="*/ 2731169 h 2999874"/>
              <a:gd name="connsiteX81" fmla="*/ 4223695 w 4540527"/>
              <a:gd name="connsiteY81" fmla="*/ 2731169 h 2999874"/>
              <a:gd name="connsiteX82" fmla="*/ 4279843 w 4540527"/>
              <a:gd name="connsiteY82" fmla="*/ 2763253 h 2999874"/>
              <a:gd name="connsiteX83" fmla="*/ 4307916 w 4540527"/>
              <a:gd name="connsiteY83" fmla="*/ 2791327 h 2999874"/>
              <a:gd name="connsiteX84" fmla="*/ 4348022 w 4540527"/>
              <a:gd name="connsiteY84" fmla="*/ 2783306 h 2999874"/>
              <a:gd name="connsiteX85" fmla="*/ 4364064 w 4540527"/>
              <a:gd name="connsiteY85" fmla="*/ 2803358 h 2999874"/>
              <a:gd name="connsiteX86" fmla="*/ 4408180 w 4540527"/>
              <a:gd name="connsiteY86" fmla="*/ 2863516 h 2999874"/>
              <a:gd name="connsiteX87" fmla="*/ 4476359 w 4540527"/>
              <a:gd name="connsiteY87" fmla="*/ 2967790 h 2999874"/>
              <a:gd name="connsiteX88" fmla="*/ 4512453 w 4540527"/>
              <a:gd name="connsiteY88" fmla="*/ 2999874 h 2999874"/>
              <a:gd name="connsiteX89" fmla="*/ 4540527 w 4540527"/>
              <a:gd name="connsiteY89" fmla="*/ 2991853 h 2999874"/>
              <a:gd name="connsiteX90" fmla="*/ 4516464 w 4540527"/>
              <a:gd name="connsiteY90" fmla="*/ 0 h 2999874"/>
              <a:gd name="connsiteX91" fmla="*/ 341506 w 4540527"/>
              <a:gd name="connsiteY91" fmla="*/ 4011 h 2999874"/>
              <a:gd name="connsiteX92" fmla="*/ 353537 w 4540527"/>
              <a:gd name="connsiteY92" fmla="*/ 72190 h 2999874"/>
              <a:gd name="connsiteX93" fmla="*/ 333485 w 4540527"/>
              <a:gd name="connsiteY93" fmla="*/ 128337 h 2999874"/>
              <a:gd name="connsiteX94" fmla="*/ 421716 w 4540527"/>
              <a:gd name="connsiteY94" fmla="*/ 108285 h 2999874"/>
              <a:gd name="connsiteX95" fmla="*/ 461822 w 4540527"/>
              <a:gd name="connsiteY95" fmla="*/ 132348 h 2999874"/>
              <a:gd name="connsiteX96" fmla="*/ 497916 w 4540527"/>
              <a:gd name="connsiteY96" fmla="*/ 160422 h 2999874"/>
              <a:gd name="connsiteX97" fmla="*/ 485885 w 4540527"/>
              <a:gd name="connsiteY97" fmla="*/ 204537 h 2999874"/>
              <a:gd name="connsiteX98" fmla="*/ 550053 w 4540527"/>
              <a:gd name="connsiteY98" fmla="*/ 220579 h 2999874"/>
              <a:gd name="connsiteX99" fmla="*/ 622243 w 4540527"/>
              <a:gd name="connsiteY99" fmla="*/ 224590 h 2999874"/>
              <a:gd name="connsiteX100" fmla="*/ 678390 w 4540527"/>
              <a:gd name="connsiteY100" fmla="*/ 184485 h 2999874"/>
              <a:gd name="connsiteX101" fmla="*/ 750580 w 4540527"/>
              <a:gd name="connsiteY101" fmla="*/ 220579 h 2999874"/>
              <a:gd name="connsiteX102" fmla="*/ 690422 w 4540527"/>
              <a:gd name="connsiteY102" fmla="*/ 381000 h 2999874"/>
              <a:gd name="connsiteX103" fmla="*/ 734537 w 4540527"/>
              <a:gd name="connsiteY103" fmla="*/ 421106 h 2999874"/>
              <a:gd name="connsiteX104" fmla="*/ 634274 w 4540527"/>
              <a:gd name="connsiteY104" fmla="*/ 429127 h 2999874"/>
              <a:gd name="connsiteX105" fmla="*/ 610211 w 4540527"/>
              <a:gd name="connsiteY105" fmla="*/ 477253 h 2999874"/>
              <a:gd name="connsiteX106" fmla="*/ 634274 w 4540527"/>
              <a:gd name="connsiteY106" fmla="*/ 517358 h 2999874"/>
              <a:gd name="connsiteX107" fmla="*/ 610211 w 4540527"/>
              <a:gd name="connsiteY107" fmla="*/ 625643 h 2999874"/>
              <a:gd name="connsiteX108" fmla="*/ 534011 w 4540527"/>
              <a:gd name="connsiteY108" fmla="*/ 573506 h 2999874"/>
              <a:gd name="connsiteX109" fmla="*/ 513959 w 4540527"/>
              <a:gd name="connsiteY109" fmla="*/ 529390 h 2999874"/>
              <a:gd name="connsiteX110" fmla="*/ 457811 w 4540527"/>
              <a:gd name="connsiteY110" fmla="*/ 521369 h 2999874"/>
              <a:gd name="connsiteX111" fmla="*/ 381611 w 4540527"/>
              <a:gd name="connsiteY111" fmla="*/ 549443 h 2999874"/>
              <a:gd name="connsiteX112" fmla="*/ 261295 w 4540527"/>
              <a:gd name="connsiteY112" fmla="*/ 433137 h 2999874"/>
              <a:gd name="connsiteX113" fmla="*/ 237232 w 4540527"/>
              <a:gd name="connsiteY113" fmla="*/ 449179 h 2999874"/>
              <a:gd name="connsiteX114" fmla="*/ 245253 w 4540527"/>
              <a:gd name="connsiteY114" fmla="*/ 537411 h 2999874"/>
              <a:gd name="connsiteX115" fmla="*/ 181085 w 4540527"/>
              <a:gd name="connsiteY115" fmla="*/ 673769 h 2999874"/>
              <a:gd name="connsiteX116" fmla="*/ 165043 w 4540527"/>
              <a:gd name="connsiteY116" fmla="*/ 713874 h 2999874"/>
              <a:gd name="connsiteX117" fmla="*/ 153011 w 4540527"/>
              <a:gd name="connsiteY117" fmla="*/ 737937 h 2999874"/>
              <a:gd name="connsiteX118" fmla="*/ 161032 w 4540527"/>
              <a:gd name="connsiteY118" fmla="*/ 786064 h 2999874"/>
              <a:gd name="connsiteX119" fmla="*/ 104885 w 4540527"/>
              <a:gd name="connsiteY119" fmla="*/ 798095 h 2999874"/>
              <a:gd name="connsiteX120" fmla="*/ 84832 w 4540527"/>
              <a:gd name="connsiteY120" fmla="*/ 790074 h 2999874"/>
              <a:gd name="connsiteX121" fmla="*/ 48737 w 4540527"/>
              <a:gd name="connsiteY121" fmla="*/ 757990 h 2999874"/>
              <a:gd name="connsiteX122" fmla="*/ 16653 w 4540527"/>
              <a:gd name="connsiteY122" fmla="*/ 890337 h 2999874"/>
              <a:gd name="connsiteX123" fmla="*/ 611 w 4540527"/>
              <a:gd name="connsiteY123" fmla="*/ 966537 h 2999874"/>
              <a:gd name="connsiteX124" fmla="*/ 4622 w 4540527"/>
              <a:gd name="connsiteY124" fmla="*/ 1034716 h 2999874"/>
              <a:gd name="connsiteX125" fmla="*/ 16653 w 4540527"/>
              <a:gd name="connsiteY125" fmla="*/ 1106906 h 2999874"/>
              <a:gd name="connsiteX126" fmla="*/ 48737 w 4540527"/>
              <a:gd name="connsiteY126" fmla="*/ 1163053 h 2999874"/>
              <a:gd name="connsiteX127" fmla="*/ 213169 w 4540527"/>
              <a:gd name="connsiteY127" fmla="*/ 1122948 h 2999874"/>
              <a:gd name="connsiteX128" fmla="*/ 257285 w 4540527"/>
              <a:gd name="connsiteY128" fmla="*/ 1143000 h 2999874"/>
              <a:gd name="connsiteX129" fmla="*/ 469041 w 4540527"/>
              <a:gd name="connsiteY129" fmla="*/ 1186314 h 2999874"/>
              <a:gd name="connsiteX0" fmla="*/ 799323 w 4540527"/>
              <a:gd name="connsiteY0" fmla="*/ 474683 h 2999874"/>
              <a:gd name="connsiteX1" fmla="*/ 794078 w 4540527"/>
              <a:gd name="connsiteY1" fmla="*/ 612685 h 2999874"/>
              <a:gd name="connsiteX2" fmla="*/ 882311 w 4540527"/>
              <a:gd name="connsiteY2" fmla="*/ 719530 h 2999874"/>
              <a:gd name="connsiteX3" fmla="*/ 915834 w 4540527"/>
              <a:gd name="connsiteY3" fmla="*/ 896507 h 2999874"/>
              <a:gd name="connsiteX4" fmla="*/ 834801 w 4540527"/>
              <a:gd name="connsiteY4" fmla="*/ 1151022 h 2999874"/>
              <a:gd name="connsiteX5" fmla="*/ 862874 w 4540527"/>
              <a:gd name="connsiteY5" fmla="*/ 1163053 h 2999874"/>
              <a:gd name="connsiteX6" fmla="*/ 999232 w 4540527"/>
              <a:gd name="connsiteY6" fmla="*/ 1171074 h 2999874"/>
              <a:gd name="connsiteX7" fmla="*/ 1135590 w 4540527"/>
              <a:gd name="connsiteY7" fmla="*/ 1219200 h 2999874"/>
              <a:gd name="connsiteX8" fmla="*/ 1199759 w 4540527"/>
              <a:gd name="connsiteY8" fmla="*/ 1271337 h 2999874"/>
              <a:gd name="connsiteX9" fmla="*/ 1296011 w 4540527"/>
              <a:gd name="connsiteY9" fmla="*/ 1311443 h 2999874"/>
              <a:gd name="connsiteX10" fmla="*/ 1408306 w 4540527"/>
              <a:gd name="connsiteY10" fmla="*/ 1331495 h 2999874"/>
              <a:gd name="connsiteX11" fmla="*/ 1460443 w 4540527"/>
              <a:gd name="connsiteY11" fmla="*/ 1335506 h 2999874"/>
              <a:gd name="connsiteX12" fmla="*/ 1528622 w 4540527"/>
              <a:gd name="connsiteY12" fmla="*/ 1375611 h 2999874"/>
              <a:gd name="connsiteX13" fmla="*/ 1540653 w 4540527"/>
              <a:gd name="connsiteY13" fmla="*/ 1331495 h 2999874"/>
              <a:gd name="connsiteX14" fmla="*/ 1476485 w 4540527"/>
              <a:gd name="connsiteY14" fmla="*/ 1279358 h 2999874"/>
              <a:gd name="connsiteX15" fmla="*/ 1476485 w 4540527"/>
              <a:gd name="connsiteY15" fmla="*/ 1179095 h 2999874"/>
              <a:gd name="connsiteX16" fmla="*/ 1476485 w 4540527"/>
              <a:gd name="connsiteY16" fmla="*/ 1070811 h 2999874"/>
              <a:gd name="connsiteX17" fmla="*/ 1640916 w 4540527"/>
              <a:gd name="connsiteY17" fmla="*/ 1026695 h 2999874"/>
              <a:gd name="connsiteX18" fmla="*/ 1729148 w 4540527"/>
              <a:gd name="connsiteY18" fmla="*/ 962527 h 2999874"/>
              <a:gd name="connsiteX19" fmla="*/ 1789306 w 4540527"/>
              <a:gd name="connsiteY19" fmla="*/ 970548 h 2999874"/>
              <a:gd name="connsiteX20" fmla="*/ 1809359 w 4540527"/>
              <a:gd name="connsiteY20" fmla="*/ 946485 h 2999874"/>
              <a:gd name="connsiteX21" fmla="*/ 1801337 w 4540527"/>
              <a:gd name="connsiteY21" fmla="*/ 886327 h 2999874"/>
              <a:gd name="connsiteX22" fmla="*/ 1921653 w 4540527"/>
              <a:gd name="connsiteY22" fmla="*/ 906379 h 2999874"/>
              <a:gd name="connsiteX23" fmla="*/ 1933685 w 4540527"/>
              <a:gd name="connsiteY23" fmla="*/ 946485 h 2999874"/>
              <a:gd name="connsiteX24" fmla="*/ 2005874 w 4540527"/>
              <a:gd name="connsiteY24" fmla="*/ 882316 h 2999874"/>
              <a:gd name="connsiteX25" fmla="*/ 2078064 w 4540527"/>
              <a:gd name="connsiteY25" fmla="*/ 938464 h 2999874"/>
              <a:gd name="connsiteX26" fmla="*/ 2041969 w 4540527"/>
              <a:gd name="connsiteY26" fmla="*/ 1002632 h 2999874"/>
              <a:gd name="connsiteX27" fmla="*/ 2001864 w 4540527"/>
              <a:gd name="connsiteY27" fmla="*/ 1050758 h 2999874"/>
              <a:gd name="connsiteX28" fmla="*/ 1997853 w 4540527"/>
              <a:gd name="connsiteY28" fmla="*/ 1143000 h 2999874"/>
              <a:gd name="connsiteX29" fmla="*/ 2029937 w 4540527"/>
              <a:gd name="connsiteY29" fmla="*/ 1215190 h 2999874"/>
              <a:gd name="connsiteX30" fmla="*/ 2062022 w 4540527"/>
              <a:gd name="connsiteY30" fmla="*/ 1311443 h 2999874"/>
              <a:gd name="connsiteX31" fmla="*/ 2122180 w 4540527"/>
              <a:gd name="connsiteY31" fmla="*/ 1375611 h 2999874"/>
              <a:gd name="connsiteX32" fmla="*/ 2130201 w 4540527"/>
              <a:gd name="connsiteY32" fmla="*/ 1435769 h 2999874"/>
              <a:gd name="connsiteX33" fmla="*/ 2174316 w 4540527"/>
              <a:gd name="connsiteY33" fmla="*/ 1431758 h 2999874"/>
              <a:gd name="connsiteX34" fmla="*/ 2242495 w 4540527"/>
              <a:gd name="connsiteY34" fmla="*/ 1319464 h 2999874"/>
              <a:gd name="connsiteX35" fmla="*/ 2286611 w 4540527"/>
              <a:gd name="connsiteY35" fmla="*/ 1187116 h 2999874"/>
              <a:gd name="connsiteX36" fmla="*/ 2322706 w 4540527"/>
              <a:gd name="connsiteY36" fmla="*/ 1130969 h 2999874"/>
              <a:gd name="connsiteX37" fmla="*/ 2402916 w 4540527"/>
              <a:gd name="connsiteY37" fmla="*/ 1179095 h 2999874"/>
              <a:gd name="connsiteX38" fmla="*/ 2487137 w 4540527"/>
              <a:gd name="connsiteY38" fmla="*/ 1251285 h 2999874"/>
              <a:gd name="connsiteX39" fmla="*/ 2547295 w 4540527"/>
              <a:gd name="connsiteY39" fmla="*/ 1295400 h 2999874"/>
              <a:gd name="connsiteX40" fmla="*/ 2551306 w 4540527"/>
              <a:gd name="connsiteY40" fmla="*/ 1375611 h 2999874"/>
              <a:gd name="connsiteX41" fmla="*/ 2551306 w 4540527"/>
              <a:gd name="connsiteY41" fmla="*/ 1419727 h 2999874"/>
              <a:gd name="connsiteX42" fmla="*/ 2571359 w 4540527"/>
              <a:gd name="connsiteY42" fmla="*/ 1507958 h 2999874"/>
              <a:gd name="connsiteX43" fmla="*/ 2687664 w 4540527"/>
              <a:gd name="connsiteY43" fmla="*/ 1628274 h 2999874"/>
              <a:gd name="connsiteX44" fmla="*/ 2803969 w 4540527"/>
              <a:gd name="connsiteY44" fmla="*/ 1716506 h 2999874"/>
              <a:gd name="connsiteX45" fmla="*/ 2723759 w 4540527"/>
              <a:gd name="connsiteY45" fmla="*/ 1716506 h 2999874"/>
              <a:gd name="connsiteX46" fmla="*/ 2695685 w 4540527"/>
              <a:gd name="connsiteY46" fmla="*/ 1736558 h 2999874"/>
              <a:gd name="connsiteX47" fmla="*/ 2675632 w 4540527"/>
              <a:gd name="connsiteY47" fmla="*/ 1764632 h 2999874"/>
              <a:gd name="connsiteX48" fmla="*/ 2711727 w 4540527"/>
              <a:gd name="connsiteY48" fmla="*/ 1828800 h 2999874"/>
              <a:gd name="connsiteX49" fmla="*/ 2816001 w 4540527"/>
              <a:gd name="connsiteY49" fmla="*/ 1925053 h 2999874"/>
              <a:gd name="connsiteX50" fmla="*/ 2848085 w 4540527"/>
              <a:gd name="connsiteY50" fmla="*/ 1921043 h 2999874"/>
              <a:gd name="connsiteX51" fmla="*/ 2936316 w 4540527"/>
              <a:gd name="connsiteY51" fmla="*/ 2021306 h 2999874"/>
              <a:gd name="connsiteX52" fmla="*/ 3012516 w 4540527"/>
              <a:gd name="connsiteY52" fmla="*/ 2029327 h 2999874"/>
              <a:gd name="connsiteX53" fmla="*/ 3036580 w 4540527"/>
              <a:gd name="connsiteY53" fmla="*/ 2109537 h 2999874"/>
              <a:gd name="connsiteX54" fmla="*/ 3080695 w 4540527"/>
              <a:gd name="connsiteY54" fmla="*/ 2149643 h 2999874"/>
              <a:gd name="connsiteX55" fmla="*/ 3217053 w 4540527"/>
              <a:gd name="connsiteY55" fmla="*/ 2149643 h 2999874"/>
              <a:gd name="connsiteX56" fmla="*/ 3261169 w 4540527"/>
              <a:gd name="connsiteY56" fmla="*/ 2129590 h 2999874"/>
              <a:gd name="connsiteX57" fmla="*/ 3377474 w 4540527"/>
              <a:gd name="connsiteY57" fmla="*/ 2181727 h 2999874"/>
              <a:gd name="connsiteX58" fmla="*/ 3465706 w 4540527"/>
              <a:gd name="connsiteY58" fmla="*/ 2193758 h 2999874"/>
              <a:gd name="connsiteX59" fmla="*/ 3553937 w 4540527"/>
              <a:gd name="connsiteY59" fmla="*/ 2290011 h 2999874"/>
              <a:gd name="connsiteX60" fmla="*/ 3614095 w 4540527"/>
              <a:gd name="connsiteY60" fmla="*/ 2330116 h 2999874"/>
              <a:gd name="connsiteX61" fmla="*/ 3754464 w 4540527"/>
              <a:gd name="connsiteY61" fmla="*/ 2414337 h 2999874"/>
              <a:gd name="connsiteX62" fmla="*/ 3794569 w 4540527"/>
              <a:gd name="connsiteY62" fmla="*/ 2466474 h 2999874"/>
              <a:gd name="connsiteX63" fmla="*/ 3734411 w 4540527"/>
              <a:gd name="connsiteY63" fmla="*/ 2450432 h 2999874"/>
              <a:gd name="connsiteX64" fmla="*/ 3658211 w 4540527"/>
              <a:gd name="connsiteY64" fmla="*/ 2418348 h 2999874"/>
              <a:gd name="connsiteX65" fmla="*/ 3590032 w 4540527"/>
              <a:gd name="connsiteY65" fmla="*/ 2390274 h 2999874"/>
              <a:gd name="connsiteX66" fmla="*/ 3533885 w 4540527"/>
              <a:gd name="connsiteY66" fmla="*/ 2394285 h 2999874"/>
              <a:gd name="connsiteX67" fmla="*/ 3517843 w 4540527"/>
              <a:gd name="connsiteY67" fmla="*/ 2418348 h 2999874"/>
              <a:gd name="connsiteX68" fmla="*/ 3445653 w 4540527"/>
              <a:gd name="connsiteY68" fmla="*/ 2434390 h 2999874"/>
              <a:gd name="connsiteX69" fmla="*/ 3377474 w 4540527"/>
              <a:gd name="connsiteY69" fmla="*/ 2426369 h 2999874"/>
              <a:gd name="connsiteX70" fmla="*/ 3365443 w 4540527"/>
              <a:gd name="connsiteY70" fmla="*/ 2462464 h 2999874"/>
              <a:gd name="connsiteX71" fmla="*/ 3421590 w 4540527"/>
              <a:gd name="connsiteY71" fmla="*/ 2486527 h 2999874"/>
              <a:gd name="connsiteX72" fmla="*/ 3594043 w 4540527"/>
              <a:gd name="connsiteY72" fmla="*/ 2462464 h 2999874"/>
              <a:gd name="connsiteX73" fmla="*/ 3594043 w 4540527"/>
              <a:gd name="connsiteY73" fmla="*/ 2438400 h 2999874"/>
              <a:gd name="connsiteX74" fmla="*/ 3686285 w 4540527"/>
              <a:gd name="connsiteY74" fmla="*/ 2466474 h 2999874"/>
              <a:gd name="connsiteX75" fmla="*/ 3822643 w 4540527"/>
              <a:gd name="connsiteY75" fmla="*/ 2518611 h 2999874"/>
              <a:gd name="connsiteX76" fmla="*/ 3878790 w 4540527"/>
              <a:gd name="connsiteY76" fmla="*/ 2522622 h 2999874"/>
              <a:gd name="connsiteX77" fmla="*/ 3954990 w 4540527"/>
              <a:gd name="connsiteY77" fmla="*/ 2570748 h 2999874"/>
              <a:gd name="connsiteX78" fmla="*/ 4119422 w 4540527"/>
              <a:gd name="connsiteY78" fmla="*/ 2687053 h 2999874"/>
              <a:gd name="connsiteX79" fmla="*/ 4175569 w 4540527"/>
              <a:gd name="connsiteY79" fmla="*/ 2731169 h 2999874"/>
              <a:gd name="connsiteX80" fmla="*/ 4223695 w 4540527"/>
              <a:gd name="connsiteY80" fmla="*/ 2731169 h 2999874"/>
              <a:gd name="connsiteX81" fmla="*/ 4279843 w 4540527"/>
              <a:gd name="connsiteY81" fmla="*/ 2763253 h 2999874"/>
              <a:gd name="connsiteX82" fmla="*/ 4307916 w 4540527"/>
              <a:gd name="connsiteY82" fmla="*/ 2791327 h 2999874"/>
              <a:gd name="connsiteX83" fmla="*/ 4348022 w 4540527"/>
              <a:gd name="connsiteY83" fmla="*/ 2783306 h 2999874"/>
              <a:gd name="connsiteX84" fmla="*/ 4364064 w 4540527"/>
              <a:gd name="connsiteY84" fmla="*/ 2803358 h 2999874"/>
              <a:gd name="connsiteX85" fmla="*/ 4408180 w 4540527"/>
              <a:gd name="connsiteY85" fmla="*/ 2863516 h 2999874"/>
              <a:gd name="connsiteX86" fmla="*/ 4476359 w 4540527"/>
              <a:gd name="connsiteY86" fmla="*/ 2967790 h 2999874"/>
              <a:gd name="connsiteX87" fmla="*/ 4512453 w 4540527"/>
              <a:gd name="connsiteY87" fmla="*/ 2999874 h 2999874"/>
              <a:gd name="connsiteX88" fmla="*/ 4540527 w 4540527"/>
              <a:gd name="connsiteY88" fmla="*/ 2991853 h 2999874"/>
              <a:gd name="connsiteX89" fmla="*/ 4516464 w 4540527"/>
              <a:gd name="connsiteY89" fmla="*/ 0 h 2999874"/>
              <a:gd name="connsiteX90" fmla="*/ 341506 w 4540527"/>
              <a:gd name="connsiteY90" fmla="*/ 4011 h 2999874"/>
              <a:gd name="connsiteX91" fmla="*/ 353537 w 4540527"/>
              <a:gd name="connsiteY91" fmla="*/ 72190 h 2999874"/>
              <a:gd name="connsiteX92" fmla="*/ 333485 w 4540527"/>
              <a:gd name="connsiteY92" fmla="*/ 128337 h 2999874"/>
              <a:gd name="connsiteX93" fmla="*/ 421716 w 4540527"/>
              <a:gd name="connsiteY93" fmla="*/ 108285 h 2999874"/>
              <a:gd name="connsiteX94" fmla="*/ 461822 w 4540527"/>
              <a:gd name="connsiteY94" fmla="*/ 132348 h 2999874"/>
              <a:gd name="connsiteX95" fmla="*/ 497916 w 4540527"/>
              <a:gd name="connsiteY95" fmla="*/ 160422 h 2999874"/>
              <a:gd name="connsiteX96" fmla="*/ 485885 w 4540527"/>
              <a:gd name="connsiteY96" fmla="*/ 204537 h 2999874"/>
              <a:gd name="connsiteX97" fmla="*/ 550053 w 4540527"/>
              <a:gd name="connsiteY97" fmla="*/ 220579 h 2999874"/>
              <a:gd name="connsiteX98" fmla="*/ 622243 w 4540527"/>
              <a:gd name="connsiteY98" fmla="*/ 224590 h 2999874"/>
              <a:gd name="connsiteX99" fmla="*/ 678390 w 4540527"/>
              <a:gd name="connsiteY99" fmla="*/ 184485 h 2999874"/>
              <a:gd name="connsiteX100" fmla="*/ 750580 w 4540527"/>
              <a:gd name="connsiteY100" fmla="*/ 220579 h 2999874"/>
              <a:gd name="connsiteX101" fmla="*/ 690422 w 4540527"/>
              <a:gd name="connsiteY101" fmla="*/ 381000 h 2999874"/>
              <a:gd name="connsiteX102" fmla="*/ 734537 w 4540527"/>
              <a:gd name="connsiteY102" fmla="*/ 421106 h 2999874"/>
              <a:gd name="connsiteX103" fmla="*/ 634274 w 4540527"/>
              <a:gd name="connsiteY103" fmla="*/ 429127 h 2999874"/>
              <a:gd name="connsiteX104" fmla="*/ 610211 w 4540527"/>
              <a:gd name="connsiteY104" fmla="*/ 477253 h 2999874"/>
              <a:gd name="connsiteX105" fmla="*/ 634274 w 4540527"/>
              <a:gd name="connsiteY105" fmla="*/ 517358 h 2999874"/>
              <a:gd name="connsiteX106" fmla="*/ 610211 w 4540527"/>
              <a:gd name="connsiteY106" fmla="*/ 625643 h 2999874"/>
              <a:gd name="connsiteX107" fmla="*/ 534011 w 4540527"/>
              <a:gd name="connsiteY107" fmla="*/ 573506 h 2999874"/>
              <a:gd name="connsiteX108" fmla="*/ 513959 w 4540527"/>
              <a:gd name="connsiteY108" fmla="*/ 529390 h 2999874"/>
              <a:gd name="connsiteX109" fmla="*/ 457811 w 4540527"/>
              <a:gd name="connsiteY109" fmla="*/ 521369 h 2999874"/>
              <a:gd name="connsiteX110" fmla="*/ 381611 w 4540527"/>
              <a:gd name="connsiteY110" fmla="*/ 549443 h 2999874"/>
              <a:gd name="connsiteX111" fmla="*/ 261295 w 4540527"/>
              <a:gd name="connsiteY111" fmla="*/ 433137 h 2999874"/>
              <a:gd name="connsiteX112" fmla="*/ 237232 w 4540527"/>
              <a:gd name="connsiteY112" fmla="*/ 449179 h 2999874"/>
              <a:gd name="connsiteX113" fmla="*/ 245253 w 4540527"/>
              <a:gd name="connsiteY113" fmla="*/ 537411 h 2999874"/>
              <a:gd name="connsiteX114" fmla="*/ 181085 w 4540527"/>
              <a:gd name="connsiteY114" fmla="*/ 673769 h 2999874"/>
              <a:gd name="connsiteX115" fmla="*/ 165043 w 4540527"/>
              <a:gd name="connsiteY115" fmla="*/ 713874 h 2999874"/>
              <a:gd name="connsiteX116" fmla="*/ 153011 w 4540527"/>
              <a:gd name="connsiteY116" fmla="*/ 737937 h 2999874"/>
              <a:gd name="connsiteX117" fmla="*/ 161032 w 4540527"/>
              <a:gd name="connsiteY117" fmla="*/ 786064 h 2999874"/>
              <a:gd name="connsiteX118" fmla="*/ 104885 w 4540527"/>
              <a:gd name="connsiteY118" fmla="*/ 798095 h 2999874"/>
              <a:gd name="connsiteX119" fmla="*/ 84832 w 4540527"/>
              <a:gd name="connsiteY119" fmla="*/ 790074 h 2999874"/>
              <a:gd name="connsiteX120" fmla="*/ 48737 w 4540527"/>
              <a:gd name="connsiteY120" fmla="*/ 757990 h 2999874"/>
              <a:gd name="connsiteX121" fmla="*/ 16653 w 4540527"/>
              <a:gd name="connsiteY121" fmla="*/ 890337 h 2999874"/>
              <a:gd name="connsiteX122" fmla="*/ 611 w 4540527"/>
              <a:gd name="connsiteY122" fmla="*/ 966537 h 2999874"/>
              <a:gd name="connsiteX123" fmla="*/ 4622 w 4540527"/>
              <a:gd name="connsiteY123" fmla="*/ 1034716 h 2999874"/>
              <a:gd name="connsiteX124" fmla="*/ 16653 w 4540527"/>
              <a:gd name="connsiteY124" fmla="*/ 1106906 h 2999874"/>
              <a:gd name="connsiteX125" fmla="*/ 48737 w 4540527"/>
              <a:gd name="connsiteY125" fmla="*/ 1163053 h 2999874"/>
              <a:gd name="connsiteX126" fmla="*/ 213169 w 4540527"/>
              <a:gd name="connsiteY126" fmla="*/ 1122948 h 2999874"/>
              <a:gd name="connsiteX127" fmla="*/ 257285 w 4540527"/>
              <a:gd name="connsiteY127" fmla="*/ 1143000 h 2999874"/>
              <a:gd name="connsiteX128" fmla="*/ 469041 w 4540527"/>
              <a:gd name="connsiteY128" fmla="*/ 1186314 h 2999874"/>
              <a:gd name="connsiteX0" fmla="*/ 799323 w 4540527"/>
              <a:gd name="connsiteY0" fmla="*/ 474683 h 2999874"/>
              <a:gd name="connsiteX1" fmla="*/ 794078 w 4540527"/>
              <a:gd name="connsiteY1" fmla="*/ 612685 h 2999874"/>
              <a:gd name="connsiteX2" fmla="*/ 882311 w 4540527"/>
              <a:gd name="connsiteY2" fmla="*/ 719530 h 2999874"/>
              <a:gd name="connsiteX3" fmla="*/ 915834 w 4540527"/>
              <a:gd name="connsiteY3" fmla="*/ 896507 h 2999874"/>
              <a:gd name="connsiteX4" fmla="*/ 834801 w 4540527"/>
              <a:gd name="connsiteY4" fmla="*/ 1151022 h 2999874"/>
              <a:gd name="connsiteX5" fmla="*/ 862874 w 4540527"/>
              <a:gd name="connsiteY5" fmla="*/ 1163053 h 2999874"/>
              <a:gd name="connsiteX6" fmla="*/ 999232 w 4540527"/>
              <a:gd name="connsiteY6" fmla="*/ 1171074 h 2999874"/>
              <a:gd name="connsiteX7" fmla="*/ 1135590 w 4540527"/>
              <a:gd name="connsiteY7" fmla="*/ 1219200 h 2999874"/>
              <a:gd name="connsiteX8" fmla="*/ 1199759 w 4540527"/>
              <a:gd name="connsiteY8" fmla="*/ 1271337 h 2999874"/>
              <a:gd name="connsiteX9" fmla="*/ 1296011 w 4540527"/>
              <a:gd name="connsiteY9" fmla="*/ 1311443 h 2999874"/>
              <a:gd name="connsiteX10" fmla="*/ 1408306 w 4540527"/>
              <a:gd name="connsiteY10" fmla="*/ 1331495 h 2999874"/>
              <a:gd name="connsiteX11" fmla="*/ 1460443 w 4540527"/>
              <a:gd name="connsiteY11" fmla="*/ 1335506 h 2999874"/>
              <a:gd name="connsiteX12" fmla="*/ 1528622 w 4540527"/>
              <a:gd name="connsiteY12" fmla="*/ 1375611 h 2999874"/>
              <a:gd name="connsiteX13" fmla="*/ 1540653 w 4540527"/>
              <a:gd name="connsiteY13" fmla="*/ 1331495 h 2999874"/>
              <a:gd name="connsiteX14" fmla="*/ 1476485 w 4540527"/>
              <a:gd name="connsiteY14" fmla="*/ 1279358 h 2999874"/>
              <a:gd name="connsiteX15" fmla="*/ 1476485 w 4540527"/>
              <a:gd name="connsiteY15" fmla="*/ 1179095 h 2999874"/>
              <a:gd name="connsiteX16" fmla="*/ 1476485 w 4540527"/>
              <a:gd name="connsiteY16" fmla="*/ 1070811 h 2999874"/>
              <a:gd name="connsiteX17" fmla="*/ 1640916 w 4540527"/>
              <a:gd name="connsiteY17" fmla="*/ 1026695 h 2999874"/>
              <a:gd name="connsiteX18" fmla="*/ 1729148 w 4540527"/>
              <a:gd name="connsiteY18" fmla="*/ 962527 h 2999874"/>
              <a:gd name="connsiteX19" fmla="*/ 1789306 w 4540527"/>
              <a:gd name="connsiteY19" fmla="*/ 970548 h 2999874"/>
              <a:gd name="connsiteX20" fmla="*/ 1809359 w 4540527"/>
              <a:gd name="connsiteY20" fmla="*/ 946485 h 2999874"/>
              <a:gd name="connsiteX21" fmla="*/ 1801337 w 4540527"/>
              <a:gd name="connsiteY21" fmla="*/ 886327 h 2999874"/>
              <a:gd name="connsiteX22" fmla="*/ 1921653 w 4540527"/>
              <a:gd name="connsiteY22" fmla="*/ 906379 h 2999874"/>
              <a:gd name="connsiteX23" fmla="*/ 1933685 w 4540527"/>
              <a:gd name="connsiteY23" fmla="*/ 946485 h 2999874"/>
              <a:gd name="connsiteX24" fmla="*/ 2005874 w 4540527"/>
              <a:gd name="connsiteY24" fmla="*/ 882316 h 2999874"/>
              <a:gd name="connsiteX25" fmla="*/ 2078064 w 4540527"/>
              <a:gd name="connsiteY25" fmla="*/ 938464 h 2999874"/>
              <a:gd name="connsiteX26" fmla="*/ 2041969 w 4540527"/>
              <a:gd name="connsiteY26" fmla="*/ 1002632 h 2999874"/>
              <a:gd name="connsiteX27" fmla="*/ 2001864 w 4540527"/>
              <a:gd name="connsiteY27" fmla="*/ 1050758 h 2999874"/>
              <a:gd name="connsiteX28" fmla="*/ 1997853 w 4540527"/>
              <a:gd name="connsiteY28" fmla="*/ 1143000 h 2999874"/>
              <a:gd name="connsiteX29" fmla="*/ 2029937 w 4540527"/>
              <a:gd name="connsiteY29" fmla="*/ 1215190 h 2999874"/>
              <a:gd name="connsiteX30" fmla="*/ 2062022 w 4540527"/>
              <a:gd name="connsiteY30" fmla="*/ 1311443 h 2999874"/>
              <a:gd name="connsiteX31" fmla="*/ 2122180 w 4540527"/>
              <a:gd name="connsiteY31" fmla="*/ 1375611 h 2999874"/>
              <a:gd name="connsiteX32" fmla="*/ 2130201 w 4540527"/>
              <a:gd name="connsiteY32" fmla="*/ 1435769 h 2999874"/>
              <a:gd name="connsiteX33" fmla="*/ 2174316 w 4540527"/>
              <a:gd name="connsiteY33" fmla="*/ 1431758 h 2999874"/>
              <a:gd name="connsiteX34" fmla="*/ 2242495 w 4540527"/>
              <a:gd name="connsiteY34" fmla="*/ 1319464 h 2999874"/>
              <a:gd name="connsiteX35" fmla="*/ 2286611 w 4540527"/>
              <a:gd name="connsiteY35" fmla="*/ 1187116 h 2999874"/>
              <a:gd name="connsiteX36" fmla="*/ 2322706 w 4540527"/>
              <a:gd name="connsiteY36" fmla="*/ 1130969 h 2999874"/>
              <a:gd name="connsiteX37" fmla="*/ 2402916 w 4540527"/>
              <a:gd name="connsiteY37" fmla="*/ 1179095 h 2999874"/>
              <a:gd name="connsiteX38" fmla="*/ 2487137 w 4540527"/>
              <a:gd name="connsiteY38" fmla="*/ 1251285 h 2999874"/>
              <a:gd name="connsiteX39" fmla="*/ 2547295 w 4540527"/>
              <a:gd name="connsiteY39" fmla="*/ 1295400 h 2999874"/>
              <a:gd name="connsiteX40" fmla="*/ 2551306 w 4540527"/>
              <a:gd name="connsiteY40" fmla="*/ 1375611 h 2999874"/>
              <a:gd name="connsiteX41" fmla="*/ 2551306 w 4540527"/>
              <a:gd name="connsiteY41" fmla="*/ 1419727 h 2999874"/>
              <a:gd name="connsiteX42" fmla="*/ 2571359 w 4540527"/>
              <a:gd name="connsiteY42" fmla="*/ 1507958 h 2999874"/>
              <a:gd name="connsiteX43" fmla="*/ 2687664 w 4540527"/>
              <a:gd name="connsiteY43" fmla="*/ 1628274 h 2999874"/>
              <a:gd name="connsiteX44" fmla="*/ 2803969 w 4540527"/>
              <a:gd name="connsiteY44" fmla="*/ 1716506 h 2999874"/>
              <a:gd name="connsiteX45" fmla="*/ 2723759 w 4540527"/>
              <a:gd name="connsiteY45" fmla="*/ 1716506 h 2999874"/>
              <a:gd name="connsiteX46" fmla="*/ 2695685 w 4540527"/>
              <a:gd name="connsiteY46" fmla="*/ 1736558 h 2999874"/>
              <a:gd name="connsiteX47" fmla="*/ 2675632 w 4540527"/>
              <a:gd name="connsiteY47" fmla="*/ 1764632 h 2999874"/>
              <a:gd name="connsiteX48" fmla="*/ 2711727 w 4540527"/>
              <a:gd name="connsiteY48" fmla="*/ 1828800 h 2999874"/>
              <a:gd name="connsiteX49" fmla="*/ 2816001 w 4540527"/>
              <a:gd name="connsiteY49" fmla="*/ 1925053 h 2999874"/>
              <a:gd name="connsiteX50" fmla="*/ 2848085 w 4540527"/>
              <a:gd name="connsiteY50" fmla="*/ 1921043 h 2999874"/>
              <a:gd name="connsiteX51" fmla="*/ 2936316 w 4540527"/>
              <a:gd name="connsiteY51" fmla="*/ 2021306 h 2999874"/>
              <a:gd name="connsiteX52" fmla="*/ 3012516 w 4540527"/>
              <a:gd name="connsiteY52" fmla="*/ 2029327 h 2999874"/>
              <a:gd name="connsiteX53" fmla="*/ 3036580 w 4540527"/>
              <a:gd name="connsiteY53" fmla="*/ 2109537 h 2999874"/>
              <a:gd name="connsiteX54" fmla="*/ 3080695 w 4540527"/>
              <a:gd name="connsiteY54" fmla="*/ 2149643 h 2999874"/>
              <a:gd name="connsiteX55" fmla="*/ 3217053 w 4540527"/>
              <a:gd name="connsiteY55" fmla="*/ 2149643 h 2999874"/>
              <a:gd name="connsiteX56" fmla="*/ 3261169 w 4540527"/>
              <a:gd name="connsiteY56" fmla="*/ 2129590 h 2999874"/>
              <a:gd name="connsiteX57" fmla="*/ 3377474 w 4540527"/>
              <a:gd name="connsiteY57" fmla="*/ 2181727 h 2999874"/>
              <a:gd name="connsiteX58" fmla="*/ 3465706 w 4540527"/>
              <a:gd name="connsiteY58" fmla="*/ 2193758 h 2999874"/>
              <a:gd name="connsiteX59" fmla="*/ 3553937 w 4540527"/>
              <a:gd name="connsiteY59" fmla="*/ 2290011 h 2999874"/>
              <a:gd name="connsiteX60" fmla="*/ 3614095 w 4540527"/>
              <a:gd name="connsiteY60" fmla="*/ 2330116 h 2999874"/>
              <a:gd name="connsiteX61" fmla="*/ 3754464 w 4540527"/>
              <a:gd name="connsiteY61" fmla="*/ 2414337 h 2999874"/>
              <a:gd name="connsiteX62" fmla="*/ 3794569 w 4540527"/>
              <a:gd name="connsiteY62" fmla="*/ 2466474 h 2999874"/>
              <a:gd name="connsiteX63" fmla="*/ 3734411 w 4540527"/>
              <a:gd name="connsiteY63" fmla="*/ 2450432 h 2999874"/>
              <a:gd name="connsiteX64" fmla="*/ 3658211 w 4540527"/>
              <a:gd name="connsiteY64" fmla="*/ 2418348 h 2999874"/>
              <a:gd name="connsiteX65" fmla="*/ 3590032 w 4540527"/>
              <a:gd name="connsiteY65" fmla="*/ 2390274 h 2999874"/>
              <a:gd name="connsiteX66" fmla="*/ 3533885 w 4540527"/>
              <a:gd name="connsiteY66" fmla="*/ 2394285 h 2999874"/>
              <a:gd name="connsiteX67" fmla="*/ 3517843 w 4540527"/>
              <a:gd name="connsiteY67" fmla="*/ 2418348 h 2999874"/>
              <a:gd name="connsiteX68" fmla="*/ 3445653 w 4540527"/>
              <a:gd name="connsiteY68" fmla="*/ 2434390 h 2999874"/>
              <a:gd name="connsiteX69" fmla="*/ 3377474 w 4540527"/>
              <a:gd name="connsiteY69" fmla="*/ 2426369 h 2999874"/>
              <a:gd name="connsiteX70" fmla="*/ 3365443 w 4540527"/>
              <a:gd name="connsiteY70" fmla="*/ 2462464 h 2999874"/>
              <a:gd name="connsiteX71" fmla="*/ 3421590 w 4540527"/>
              <a:gd name="connsiteY71" fmla="*/ 2486527 h 2999874"/>
              <a:gd name="connsiteX72" fmla="*/ 3594043 w 4540527"/>
              <a:gd name="connsiteY72" fmla="*/ 2462464 h 2999874"/>
              <a:gd name="connsiteX73" fmla="*/ 3594043 w 4540527"/>
              <a:gd name="connsiteY73" fmla="*/ 2438400 h 2999874"/>
              <a:gd name="connsiteX74" fmla="*/ 3686285 w 4540527"/>
              <a:gd name="connsiteY74" fmla="*/ 2466474 h 2999874"/>
              <a:gd name="connsiteX75" fmla="*/ 3822643 w 4540527"/>
              <a:gd name="connsiteY75" fmla="*/ 2518611 h 2999874"/>
              <a:gd name="connsiteX76" fmla="*/ 3878790 w 4540527"/>
              <a:gd name="connsiteY76" fmla="*/ 2522622 h 2999874"/>
              <a:gd name="connsiteX77" fmla="*/ 3954990 w 4540527"/>
              <a:gd name="connsiteY77" fmla="*/ 2570748 h 2999874"/>
              <a:gd name="connsiteX78" fmla="*/ 4119422 w 4540527"/>
              <a:gd name="connsiteY78" fmla="*/ 2687053 h 2999874"/>
              <a:gd name="connsiteX79" fmla="*/ 4175569 w 4540527"/>
              <a:gd name="connsiteY79" fmla="*/ 2731169 h 2999874"/>
              <a:gd name="connsiteX80" fmla="*/ 4223695 w 4540527"/>
              <a:gd name="connsiteY80" fmla="*/ 2731169 h 2999874"/>
              <a:gd name="connsiteX81" fmla="*/ 4279843 w 4540527"/>
              <a:gd name="connsiteY81" fmla="*/ 2763253 h 2999874"/>
              <a:gd name="connsiteX82" fmla="*/ 4307916 w 4540527"/>
              <a:gd name="connsiteY82" fmla="*/ 2791327 h 2999874"/>
              <a:gd name="connsiteX83" fmla="*/ 4348022 w 4540527"/>
              <a:gd name="connsiteY83" fmla="*/ 2783306 h 2999874"/>
              <a:gd name="connsiteX84" fmla="*/ 4364064 w 4540527"/>
              <a:gd name="connsiteY84" fmla="*/ 2803358 h 2999874"/>
              <a:gd name="connsiteX85" fmla="*/ 4408180 w 4540527"/>
              <a:gd name="connsiteY85" fmla="*/ 2863516 h 2999874"/>
              <a:gd name="connsiteX86" fmla="*/ 4476359 w 4540527"/>
              <a:gd name="connsiteY86" fmla="*/ 2967790 h 2999874"/>
              <a:gd name="connsiteX87" fmla="*/ 4512453 w 4540527"/>
              <a:gd name="connsiteY87" fmla="*/ 2999874 h 2999874"/>
              <a:gd name="connsiteX88" fmla="*/ 4540527 w 4540527"/>
              <a:gd name="connsiteY88" fmla="*/ 2991853 h 2999874"/>
              <a:gd name="connsiteX89" fmla="*/ 4516464 w 4540527"/>
              <a:gd name="connsiteY89" fmla="*/ 0 h 2999874"/>
              <a:gd name="connsiteX90" fmla="*/ 341506 w 4540527"/>
              <a:gd name="connsiteY90" fmla="*/ 4011 h 2999874"/>
              <a:gd name="connsiteX91" fmla="*/ 353537 w 4540527"/>
              <a:gd name="connsiteY91" fmla="*/ 72190 h 2999874"/>
              <a:gd name="connsiteX92" fmla="*/ 333485 w 4540527"/>
              <a:gd name="connsiteY92" fmla="*/ 128337 h 2999874"/>
              <a:gd name="connsiteX93" fmla="*/ 421716 w 4540527"/>
              <a:gd name="connsiteY93" fmla="*/ 108285 h 2999874"/>
              <a:gd name="connsiteX94" fmla="*/ 461822 w 4540527"/>
              <a:gd name="connsiteY94" fmla="*/ 132348 h 2999874"/>
              <a:gd name="connsiteX95" fmla="*/ 497916 w 4540527"/>
              <a:gd name="connsiteY95" fmla="*/ 160422 h 2999874"/>
              <a:gd name="connsiteX96" fmla="*/ 485885 w 4540527"/>
              <a:gd name="connsiteY96" fmla="*/ 204537 h 2999874"/>
              <a:gd name="connsiteX97" fmla="*/ 550053 w 4540527"/>
              <a:gd name="connsiteY97" fmla="*/ 220579 h 2999874"/>
              <a:gd name="connsiteX98" fmla="*/ 622243 w 4540527"/>
              <a:gd name="connsiteY98" fmla="*/ 224590 h 2999874"/>
              <a:gd name="connsiteX99" fmla="*/ 678390 w 4540527"/>
              <a:gd name="connsiteY99" fmla="*/ 184485 h 2999874"/>
              <a:gd name="connsiteX100" fmla="*/ 750580 w 4540527"/>
              <a:gd name="connsiteY100" fmla="*/ 220579 h 2999874"/>
              <a:gd name="connsiteX101" fmla="*/ 690422 w 4540527"/>
              <a:gd name="connsiteY101" fmla="*/ 381000 h 2999874"/>
              <a:gd name="connsiteX102" fmla="*/ 734537 w 4540527"/>
              <a:gd name="connsiteY102" fmla="*/ 421106 h 2999874"/>
              <a:gd name="connsiteX103" fmla="*/ 634274 w 4540527"/>
              <a:gd name="connsiteY103" fmla="*/ 429127 h 2999874"/>
              <a:gd name="connsiteX104" fmla="*/ 610211 w 4540527"/>
              <a:gd name="connsiteY104" fmla="*/ 477253 h 2999874"/>
              <a:gd name="connsiteX105" fmla="*/ 634274 w 4540527"/>
              <a:gd name="connsiteY105" fmla="*/ 517358 h 2999874"/>
              <a:gd name="connsiteX106" fmla="*/ 610211 w 4540527"/>
              <a:gd name="connsiteY106" fmla="*/ 625643 h 2999874"/>
              <a:gd name="connsiteX107" fmla="*/ 534011 w 4540527"/>
              <a:gd name="connsiteY107" fmla="*/ 573506 h 2999874"/>
              <a:gd name="connsiteX108" fmla="*/ 513959 w 4540527"/>
              <a:gd name="connsiteY108" fmla="*/ 529390 h 2999874"/>
              <a:gd name="connsiteX109" fmla="*/ 457811 w 4540527"/>
              <a:gd name="connsiteY109" fmla="*/ 521369 h 2999874"/>
              <a:gd name="connsiteX110" fmla="*/ 381611 w 4540527"/>
              <a:gd name="connsiteY110" fmla="*/ 549443 h 2999874"/>
              <a:gd name="connsiteX111" fmla="*/ 261295 w 4540527"/>
              <a:gd name="connsiteY111" fmla="*/ 433137 h 2999874"/>
              <a:gd name="connsiteX112" fmla="*/ 237232 w 4540527"/>
              <a:gd name="connsiteY112" fmla="*/ 449179 h 2999874"/>
              <a:gd name="connsiteX113" fmla="*/ 245253 w 4540527"/>
              <a:gd name="connsiteY113" fmla="*/ 537411 h 2999874"/>
              <a:gd name="connsiteX114" fmla="*/ 181085 w 4540527"/>
              <a:gd name="connsiteY114" fmla="*/ 673769 h 2999874"/>
              <a:gd name="connsiteX115" fmla="*/ 165043 w 4540527"/>
              <a:gd name="connsiteY115" fmla="*/ 713874 h 2999874"/>
              <a:gd name="connsiteX116" fmla="*/ 153011 w 4540527"/>
              <a:gd name="connsiteY116" fmla="*/ 737937 h 2999874"/>
              <a:gd name="connsiteX117" fmla="*/ 161032 w 4540527"/>
              <a:gd name="connsiteY117" fmla="*/ 786064 h 2999874"/>
              <a:gd name="connsiteX118" fmla="*/ 104885 w 4540527"/>
              <a:gd name="connsiteY118" fmla="*/ 798095 h 2999874"/>
              <a:gd name="connsiteX119" fmla="*/ 84832 w 4540527"/>
              <a:gd name="connsiteY119" fmla="*/ 790074 h 2999874"/>
              <a:gd name="connsiteX120" fmla="*/ 48737 w 4540527"/>
              <a:gd name="connsiteY120" fmla="*/ 757990 h 2999874"/>
              <a:gd name="connsiteX121" fmla="*/ 16653 w 4540527"/>
              <a:gd name="connsiteY121" fmla="*/ 890337 h 2999874"/>
              <a:gd name="connsiteX122" fmla="*/ 611 w 4540527"/>
              <a:gd name="connsiteY122" fmla="*/ 966537 h 2999874"/>
              <a:gd name="connsiteX123" fmla="*/ 4622 w 4540527"/>
              <a:gd name="connsiteY123" fmla="*/ 1034716 h 2999874"/>
              <a:gd name="connsiteX124" fmla="*/ 16653 w 4540527"/>
              <a:gd name="connsiteY124" fmla="*/ 1106906 h 2999874"/>
              <a:gd name="connsiteX125" fmla="*/ 48737 w 4540527"/>
              <a:gd name="connsiteY125" fmla="*/ 1163053 h 2999874"/>
              <a:gd name="connsiteX126" fmla="*/ 213169 w 4540527"/>
              <a:gd name="connsiteY126" fmla="*/ 1122948 h 2999874"/>
              <a:gd name="connsiteX127" fmla="*/ 257285 w 4540527"/>
              <a:gd name="connsiteY127" fmla="*/ 1143000 h 2999874"/>
              <a:gd name="connsiteX0" fmla="*/ 799323 w 4540527"/>
              <a:gd name="connsiteY0" fmla="*/ 474683 h 2999874"/>
              <a:gd name="connsiteX1" fmla="*/ 794078 w 4540527"/>
              <a:gd name="connsiteY1" fmla="*/ 612685 h 2999874"/>
              <a:gd name="connsiteX2" fmla="*/ 882311 w 4540527"/>
              <a:gd name="connsiteY2" fmla="*/ 719530 h 2999874"/>
              <a:gd name="connsiteX3" fmla="*/ 915834 w 4540527"/>
              <a:gd name="connsiteY3" fmla="*/ 896507 h 2999874"/>
              <a:gd name="connsiteX4" fmla="*/ 834801 w 4540527"/>
              <a:gd name="connsiteY4" fmla="*/ 1151022 h 2999874"/>
              <a:gd name="connsiteX5" fmla="*/ 862874 w 4540527"/>
              <a:gd name="connsiteY5" fmla="*/ 1163053 h 2999874"/>
              <a:gd name="connsiteX6" fmla="*/ 999232 w 4540527"/>
              <a:gd name="connsiteY6" fmla="*/ 1171074 h 2999874"/>
              <a:gd name="connsiteX7" fmla="*/ 1135590 w 4540527"/>
              <a:gd name="connsiteY7" fmla="*/ 1219200 h 2999874"/>
              <a:gd name="connsiteX8" fmla="*/ 1199759 w 4540527"/>
              <a:gd name="connsiteY8" fmla="*/ 1271337 h 2999874"/>
              <a:gd name="connsiteX9" fmla="*/ 1296011 w 4540527"/>
              <a:gd name="connsiteY9" fmla="*/ 1311443 h 2999874"/>
              <a:gd name="connsiteX10" fmla="*/ 1408306 w 4540527"/>
              <a:gd name="connsiteY10" fmla="*/ 1331495 h 2999874"/>
              <a:gd name="connsiteX11" fmla="*/ 1460443 w 4540527"/>
              <a:gd name="connsiteY11" fmla="*/ 1335506 h 2999874"/>
              <a:gd name="connsiteX12" fmla="*/ 1528622 w 4540527"/>
              <a:gd name="connsiteY12" fmla="*/ 1375611 h 2999874"/>
              <a:gd name="connsiteX13" fmla="*/ 1540653 w 4540527"/>
              <a:gd name="connsiteY13" fmla="*/ 1331495 h 2999874"/>
              <a:gd name="connsiteX14" fmla="*/ 1476485 w 4540527"/>
              <a:gd name="connsiteY14" fmla="*/ 1279358 h 2999874"/>
              <a:gd name="connsiteX15" fmla="*/ 1476485 w 4540527"/>
              <a:gd name="connsiteY15" fmla="*/ 1179095 h 2999874"/>
              <a:gd name="connsiteX16" fmla="*/ 1476485 w 4540527"/>
              <a:gd name="connsiteY16" fmla="*/ 1070811 h 2999874"/>
              <a:gd name="connsiteX17" fmla="*/ 1640916 w 4540527"/>
              <a:gd name="connsiteY17" fmla="*/ 1026695 h 2999874"/>
              <a:gd name="connsiteX18" fmla="*/ 1729148 w 4540527"/>
              <a:gd name="connsiteY18" fmla="*/ 962527 h 2999874"/>
              <a:gd name="connsiteX19" fmla="*/ 1789306 w 4540527"/>
              <a:gd name="connsiteY19" fmla="*/ 970548 h 2999874"/>
              <a:gd name="connsiteX20" fmla="*/ 1809359 w 4540527"/>
              <a:gd name="connsiteY20" fmla="*/ 946485 h 2999874"/>
              <a:gd name="connsiteX21" fmla="*/ 1801337 w 4540527"/>
              <a:gd name="connsiteY21" fmla="*/ 886327 h 2999874"/>
              <a:gd name="connsiteX22" fmla="*/ 1921653 w 4540527"/>
              <a:gd name="connsiteY22" fmla="*/ 906379 h 2999874"/>
              <a:gd name="connsiteX23" fmla="*/ 1933685 w 4540527"/>
              <a:gd name="connsiteY23" fmla="*/ 946485 h 2999874"/>
              <a:gd name="connsiteX24" fmla="*/ 2005874 w 4540527"/>
              <a:gd name="connsiteY24" fmla="*/ 882316 h 2999874"/>
              <a:gd name="connsiteX25" fmla="*/ 2078064 w 4540527"/>
              <a:gd name="connsiteY25" fmla="*/ 938464 h 2999874"/>
              <a:gd name="connsiteX26" fmla="*/ 2041969 w 4540527"/>
              <a:gd name="connsiteY26" fmla="*/ 1002632 h 2999874"/>
              <a:gd name="connsiteX27" fmla="*/ 2001864 w 4540527"/>
              <a:gd name="connsiteY27" fmla="*/ 1050758 h 2999874"/>
              <a:gd name="connsiteX28" fmla="*/ 1997853 w 4540527"/>
              <a:gd name="connsiteY28" fmla="*/ 1143000 h 2999874"/>
              <a:gd name="connsiteX29" fmla="*/ 2029937 w 4540527"/>
              <a:gd name="connsiteY29" fmla="*/ 1215190 h 2999874"/>
              <a:gd name="connsiteX30" fmla="*/ 2062022 w 4540527"/>
              <a:gd name="connsiteY30" fmla="*/ 1311443 h 2999874"/>
              <a:gd name="connsiteX31" fmla="*/ 2122180 w 4540527"/>
              <a:gd name="connsiteY31" fmla="*/ 1375611 h 2999874"/>
              <a:gd name="connsiteX32" fmla="*/ 2130201 w 4540527"/>
              <a:gd name="connsiteY32" fmla="*/ 1435769 h 2999874"/>
              <a:gd name="connsiteX33" fmla="*/ 2174316 w 4540527"/>
              <a:gd name="connsiteY33" fmla="*/ 1431758 h 2999874"/>
              <a:gd name="connsiteX34" fmla="*/ 2242495 w 4540527"/>
              <a:gd name="connsiteY34" fmla="*/ 1319464 h 2999874"/>
              <a:gd name="connsiteX35" fmla="*/ 2286611 w 4540527"/>
              <a:gd name="connsiteY35" fmla="*/ 1187116 h 2999874"/>
              <a:gd name="connsiteX36" fmla="*/ 2322706 w 4540527"/>
              <a:gd name="connsiteY36" fmla="*/ 1130969 h 2999874"/>
              <a:gd name="connsiteX37" fmla="*/ 2402916 w 4540527"/>
              <a:gd name="connsiteY37" fmla="*/ 1179095 h 2999874"/>
              <a:gd name="connsiteX38" fmla="*/ 2487137 w 4540527"/>
              <a:gd name="connsiteY38" fmla="*/ 1251285 h 2999874"/>
              <a:gd name="connsiteX39" fmla="*/ 2547295 w 4540527"/>
              <a:gd name="connsiteY39" fmla="*/ 1295400 h 2999874"/>
              <a:gd name="connsiteX40" fmla="*/ 2551306 w 4540527"/>
              <a:gd name="connsiteY40" fmla="*/ 1375611 h 2999874"/>
              <a:gd name="connsiteX41" fmla="*/ 2551306 w 4540527"/>
              <a:gd name="connsiteY41" fmla="*/ 1419727 h 2999874"/>
              <a:gd name="connsiteX42" fmla="*/ 2571359 w 4540527"/>
              <a:gd name="connsiteY42" fmla="*/ 1507958 h 2999874"/>
              <a:gd name="connsiteX43" fmla="*/ 2687664 w 4540527"/>
              <a:gd name="connsiteY43" fmla="*/ 1628274 h 2999874"/>
              <a:gd name="connsiteX44" fmla="*/ 2803969 w 4540527"/>
              <a:gd name="connsiteY44" fmla="*/ 1716506 h 2999874"/>
              <a:gd name="connsiteX45" fmla="*/ 2723759 w 4540527"/>
              <a:gd name="connsiteY45" fmla="*/ 1716506 h 2999874"/>
              <a:gd name="connsiteX46" fmla="*/ 2695685 w 4540527"/>
              <a:gd name="connsiteY46" fmla="*/ 1736558 h 2999874"/>
              <a:gd name="connsiteX47" fmla="*/ 2675632 w 4540527"/>
              <a:gd name="connsiteY47" fmla="*/ 1764632 h 2999874"/>
              <a:gd name="connsiteX48" fmla="*/ 2711727 w 4540527"/>
              <a:gd name="connsiteY48" fmla="*/ 1828800 h 2999874"/>
              <a:gd name="connsiteX49" fmla="*/ 2816001 w 4540527"/>
              <a:gd name="connsiteY49" fmla="*/ 1925053 h 2999874"/>
              <a:gd name="connsiteX50" fmla="*/ 2848085 w 4540527"/>
              <a:gd name="connsiteY50" fmla="*/ 1921043 h 2999874"/>
              <a:gd name="connsiteX51" fmla="*/ 2936316 w 4540527"/>
              <a:gd name="connsiteY51" fmla="*/ 2021306 h 2999874"/>
              <a:gd name="connsiteX52" fmla="*/ 3012516 w 4540527"/>
              <a:gd name="connsiteY52" fmla="*/ 2029327 h 2999874"/>
              <a:gd name="connsiteX53" fmla="*/ 3036580 w 4540527"/>
              <a:gd name="connsiteY53" fmla="*/ 2109537 h 2999874"/>
              <a:gd name="connsiteX54" fmla="*/ 3080695 w 4540527"/>
              <a:gd name="connsiteY54" fmla="*/ 2149643 h 2999874"/>
              <a:gd name="connsiteX55" fmla="*/ 3217053 w 4540527"/>
              <a:gd name="connsiteY55" fmla="*/ 2149643 h 2999874"/>
              <a:gd name="connsiteX56" fmla="*/ 3261169 w 4540527"/>
              <a:gd name="connsiteY56" fmla="*/ 2129590 h 2999874"/>
              <a:gd name="connsiteX57" fmla="*/ 3377474 w 4540527"/>
              <a:gd name="connsiteY57" fmla="*/ 2181727 h 2999874"/>
              <a:gd name="connsiteX58" fmla="*/ 3465706 w 4540527"/>
              <a:gd name="connsiteY58" fmla="*/ 2193758 h 2999874"/>
              <a:gd name="connsiteX59" fmla="*/ 3553937 w 4540527"/>
              <a:gd name="connsiteY59" fmla="*/ 2290011 h 2999874"/>
              <a:gd name="connsiteX60" fmla="*/ 3614095 w 4540527"/>
              <a:gd name="connsiteY60" fmla="*/ 2330116 h 2999874"/>
              <a:gd name="connsiteX61" fmla="*/ 3754464 w 4540527"/>
              <a:gd name="connsiteY61" fmla="*/ 2414337 h 2999874"/>
              <a:gd name="connsiteX62" fmla="*/ 3794569 w 4540527"/>
              <a:gd name="connsiteY62" fmla="*/ 2466474 h 2999874"/>
              <a:gd name="connsiteX63" fmla="*/ 3734411 w 4540527"/>
              <a:gd name="connsiteY63" fmla="*/ 2450432 h 2999874"/>
              <a:gd name="connsiteX64" fmla="*/ 3658211 w 4540527"/>
              <a:gd name="connsiteY64" fmla="*/ 2418348 h 2999874"/>
              <a:gd name="connsiteX65" fmla="*/ 3590032 w 4540527"/>
              <a:gd name="connsiteY65" fmla="*/ 2390274 h 2999874"/>
              <a:gd name="connsiteX66" fmla="*/ 3533885 w 4540527"/>
              <a:gd name="connsiteY66" fmla="*/ 2394285 h 2999874"/>
              <a:gd name="connsiteX67" fmla="*/ 3517843 w 4540527"/>
              <a:gd name="connsiteY67" fmla="*/ 2418348 h 2999874"/>
              <a:gd name="connsiteX68" fmla="*/ 3445653 w 4540527"/>
              <a:gd name="connsiteY68" fmla="*/ 2434390 h 2999874"/>
              <a:gd name="connsiteX69" fmla="*/ 3377474 w 4540527"/>
              <a:gd name="connsiteY69" fmla="*/ 2426369 h 2999874"/>
              <a:gd name="connsiteX70" fmla="*/ 3365443 w 4540527"/>
              <a:gd name="connsiteY70" fmla="*/ 2462464 h 2999874"/>
              <a:gd name="connsiteX71" fmla="*/ 3421590 w 4540527"/>
              <a:gd name="connsiteY71" fmla="*/ 2486527 h 2999874"/>
              <a:gd name="connsiteX72" fmla="*/ 3594043 w 4540527"/>
              <a:gd name="connsiteY72" fmla="*/ 2462464 h 2999874"/>
              <a:gd name="connsiteX73" fmla="*/ 3594043 w 4540527"/>
              <a:gd name="connsiteY73" fmla="*/ 2438400 h 2999874"/>
              <a:gd name="connsiteX74" fmla="*/ 3686285 w 4540527"/>
              <a:gd name="connsiteY74" fmla="*/ 2466474 h 2999874"/>
              <a:gd name="connsiteX75" fmla="*/ 3822643 w 4540527"/>
              <a:gd name="connsiteY75" fmla="*/ 2518611 h 2999874"/>
              <a:gd name="connsiteX76" fmla="*/ 3878790 w 4540527"/>
              <a:gd name="connsiteY76" fmla="*/ 2522622 h 2999874"/>
              <a:gd name="connsiteX77" fmla="*/ 3954990 w 4540527"/>
              <a:gd name="connsiteY77" fmla="*/ 2570748 h 2999874"/>
              <a:gd name="connsiteX78" fmla="*/ 4119422 w 4540527"/>
              <a:gd name="connsiteY78" fmla="*/ 2687053 h 2999874"/>
              <a:gd name="connsiteX79" fmla="*/ 4175569 w 4540527"/>
              <a:gd name="connsiteY79" fmla="*/ 2731169 h 2999874"/>
              <a:gd name="connsiteX80" fmla="*/ 4223695 w 4540527"/>
              <a:gd name="connsiteY80" fmla="*/ 2731169 h 2999874"/>
              <a:gd name="connsiteX81" fmla="*/ 4279843 w 4540527"/>
              <a:gd name="connsiteY81" fmla="*/ 2763253 h 2999874"/>
              <a:gd name="connsiteX82" fmla="*/ 4307916 w 4540527"/>
              <a:gd name="connsiteY82" fmla="*/ 2791327 h 2999874"/>
              <a:gd name="connsiteX83" fmla="*/ 4348022 w 4540527"/>
              <a:gd name="connsiteY83" fmla="*/ 2783306 h 2999874"/>
              <a:gd name="connsiteX84" fmla="*/ 4364064 w 4540527"/>
              <a:gd name="connsiteY84" fmla="*/ 2803358 h 2999874"/>
              <a:gd name="connsiteX85" fmla="*/ 4408180 w 4540527"/>
              <a:gd name="connsiteY85" fmla="*/ 2863516 h 2999874"/>
              <a:gd name="connsiteX86" fmla="*/ 4476359 w 4540527"/>
              <a:gd name="connsiteY86" fmla="*/ 2967790 h 2999874"/>
              <a:gd name="connsiteX87" fmla="*/ 4512453 w 4540527"/>
              <a:gd name="connsiteY87" fmla="*/ 2999874 h 2999874"/>
              <a:gd name="connsiteX88" fmla="*/ 4540527 w 4540527"/>
              <a:gd name="connsiteY88" fmla="*/ 2991853 h 2999874"/>
              <a:gd name="connsiteX89" fmla="*/ 4516464 w 4540527"/>
              <a:gd name="connsiteY89" fmla="*/ 0 h 2999874"/>
              <a:gd name="connsiteX90" fmla="*/ 341506 w 4540527"/>
              <a:gd name="connsiteY90" fmla="*/ 4011 h 2999874"/>
              <a:gd name="connsiteX91" fmla="*/ 353537 w 4540527"/>
              <a:gd name="connsiteY91" fmla="*/ 72190 h 2999874"/>
              <a:gd name="connsiteX92" fmla="*/ 333485 w 4540527"/>
              <a:gd name="connsiteY92" fmla="*/ 128337 h 2999874"/>
              <a:gd name="connsiteX93" fmla="*/ 421716 w 4540527"/>
              <a:gd name="connsiteY93" fmla="*/ 108285 h 2999874"/>
              <a:gd name="connsiteX94" fmla="*/ 461822 w 4540527"/>
              <a:gd name="connsiteY94" fmla="*/ 132348 h 2999874"/>
              <a:gd name="connsiteX95" fmla="*/ 497916 w 4540527"/>
              <a:gd name="connsiteY95" fmla="*/ 160422 h 2999874"/>
              <a:gd name="connsiteX96" fmla="*/ 485885 w 4540527"/>
              <a:gd name="connsiteY96" fmla="*/ 204537 h 2999874"/>
              <a:gd name="connsiteX97" fmla="*/ 550053 w 4540527"/>
              <a:gd name="connsiteY97" fmla="*/ 220579 h 2999874"/>
              <a:gd name="connsiteX98" fmla="*/ 622243 w 4540527"/>
              <a:gd name="connsiteY98" fmla="*/ 224590 h 2999874"/>
              <a:gd name="connsiteX99" fmla="*/ 678390 w 4540527"/>
              <a:gd name="connsiteY99" fmla="*/ 184485 h 2999874"/>
              <a:gd name="connsiteX100" fmla="*/ 750580 w 4540527"/>
              <a:gd name="connsiteY100" fmla="*/ 220579 h 2999874"/>
              <a:gd name="connsiteX101" fmla="*/ 690422 w 4540527"/>
              <a:gd name="connsiteY101" fmla="*/ 381000 h 2999874"/>
              <a:gd name="connsiteX102" fmla="*/ 734537 w 4540527"/>
              <a:gd name="connsiteY102" fmla="*/ 421106 h 2999874"/>
              <a:gd name="connsiteX103" fmla="*/ 634274 w 4540527"/>
              <a:gd name="connsiteY103" fmla="*/ 429127 h 2999874"/>
              <a:gd name="connsiteX104" fmla="*/ 610211 w 4540527"/>
              <a:gd name="connsiteY104" fmla="*/ 477253 h 2999874"/>
              <a:gd name="connsiteX105" fmla="*/ 634274 w 4540527"/>
              <a:gd name="connsiteY105" fmla="*/ 517358 h 2999874"/>
              <a:gd name="connsiteX106" fmla="*/ 610211 w 4540527"/>
              <a:gd name="connsiteY106" fmla="*/ 625643 h 2999874"/>
              <a:gd name="connsiteX107" fmla="*/ 534011 w 4540527"/>
              <a:gd name="connsiteY107" fmla="*/ 573506 h 2999874"/>
              <a:gd name="connsiteX108" fmla="*/ 513959 w 4540527"/>
              <a:gd name="connsiteY108" fmla="*/ 529390 h 2999874"/>
              <a:gd name="connsiteX109" fmla="*/ 457811 w 4540527"/>
              <a:gd name="connsiteY109" fmla="*/ 521369 h 2999874"/>
              <a:gd name="connsiteX110" fmla="*/ 381611 w 4540527"/>
              <a:gd name="connsiteY110" fmla="*/ 549443 h 2999874"/>
              <a:gd name="connsiteX111" fmla="*/ 261295 w 4540527"/>
              <a:gd name="connsiteY111" fmla="*/ 433137 h 2999874"/>
              <a:gd name="connsiteX112" fmla="*/ 237232 w 4540527"/>
              <a:gd name="connsiteY112" fmla="*/ 449179 h 2999874"/>
              <a:gd name="connsiteX113" fmla="*/ 245253 w 4540527"/>
              <a:gd name="connsiteY113" fmla="*/ 537411 h 2999874"/>
              <a:gd name="connsiteX114" fmla="*/ 181085 w 4540527"/>
              <a:gd name="connsiteY114" fmla="*/ 673769 h 2999874"/>
              <a:gd name="connsiteX115" fmla="*/ 165043 w 4540527"/>
              <a:gd name="connsiteY115" fmla="*/ 713874 h 2999874"/>
              <a:gd name="connsiteX116" fmla="*/ 153011 w 4540527"/>
              <a:gd name="connsiteY116" fmla="*/ 737937 h 2999874"/>
              <a:gd name="connsiteX117" fmla="*/ 161032 w 4540527"/>
              <a:gd name="connsiteY117" fmla="*/ 786064 h 2999874"/>
              <a:gd name="connsiteX118" fmla="*/ 104885 w 4540527"/>
              <a:gd name="connsiteY118" fmla="*/ 798095 h 2999874"/>
              <a:gd name="connsiteX119" fmla="*/ 84832 w 4540527"/>
              <a:gd name="connsiteY119" fmla="*/ 790074 h 2999874"/>
              <a:gd name="connsiteX120" fmla="*/ 48737 w 4540527"/>
              <a:gd name="connsiteY120" fmla="*/ 757990 h 2999874"/>
              <a:gd name="connsiteX121" fmla="*/ 16653 w 4540527"/>
              <a:gd name="connsiteY121" fmla="*/ 890337 h 2999874"/>
              <a:gd name="connsiteX122" fmla="*/ 611 w 4540527"/>
              <a:gd name="connsiteY122" fmla="*/ 966537 h 2999874"/>
              <a:gd name="connsiteX123" fmla="*/ 4622 w 4540527"/>
              <a:gd name="connsiteY123" fmla="*/ 1034716 h 2999874"/>
              <a:gd name="connsiteX124" fmla="*/ 16653 w 4540527"/>
              <a:gd name="connsiteY124" fmla="*/ 1106906 h 2999874"/>
              <a:gd name="connsiteX125" fmla="*/ 48737 w 4540527"/>
              <a:gd name="connsiteY125" fmla="*/ 1163053 h 2999874"/>
              <a:gd name="connsiteX126" fmla="*/ 213169 w 4540527"/>
              <a:gd name="connsiteY126" fmla="*/ 1122948 h 2999874"/>
              <a:gd name="connsiteX0" fmla="*/ 799323 w 4540527"/>
              <a:gd name="connsiteY0" fmla="*/ 474683 h 2999874"/>
              <a:gd name="connsiteX1" fmla="*/ 794078 w 4540527"/>
              <a:gd name="connsiteY1" fmla="*/ 612685 h 2999874"/>
              <a:gd name="connsiteX2" fmla="*/ 882311 w 4540527"/>
              <a:gd name="connsiteY2" fmla="*/ 719530 h 2999874"/>
              <a:gd name="connsiteX3" fmla="*/ 915834 w 4540527"/>
              <a:gd name="connsiteY3" fmla="*/ 896507 h 2999874"/>
              <a:gd name="connsiteX4" fmla="*/ 834801 w 4540527"/>
              <a:gd name="connsiteY4" fmla="*/ 1151022 h 2999874"/>
              <a:gd name="connsiteX5" fmla="*/ 862874 w 4540527"/>
              <a:gd name="connsiteY5" fmla="*/ 1163053 h 2999874"/>
              <a:gd name="connsiteX6" fmla="*/ 999232 w 4540527"/>
              <a:gd name="connsiteY6" fmla="*/ 1171074 h 2999874"/>
              <a:gd name="connsiteX7" fmla="*/ 1135590 w 4540527"/>
              <a:gd name="connsiteY7" fmla="*/ 1219200 h 2999874"/>
              <a:gd name="connsiteX8" fmla="*/ 1199759 w 4540527"/>
              <a:gd name="connsiteY8" fmla="*/ 1271337 h 2999874"/>
              <a:gd name="connsiteX9" fmla="*/ 1296011 w 4540527"/>
              <a:gd name="connsiteY9" fmla="*/ 1311443 h 2999874"/>
              <a:gd name="connsiteX10" fmla="*/ 1408306 w 4540527"/>
              <a:gd name="connsiteY10" fmla="*/ 1331495 h 2999874"/>
              <a:gd name="connsiteX11" fmla="*/ 1460443 w 4540527"/>
              <a:gd name="connsiteY11" fmla="*/ 1335506 h 2999874"/>
              <a:gd name="connsiteX12" fmla="*/ 1528622 w 4540527"/>
              <a:gd name="connsiteY12" fmla="*/ 1375611 h 2999874"/>
              <a:gd name="connsiteX13" fmla="*/ 1540653 w 4540527"/>
              <a:gd name="connsiteY13" fmla="*/ 1331495 h 2999874"/>
              <a:gd name="connsiteX14" fmla="*/ 1476485 w 4540527"/>
              <a:gd name="connsiteY14" fmla="*/ 1279358 h 2999874"/>
              <a:gd name="connsiteX15" fmla="*/ 1476485 w 4540527"/>
              <a:gd name="connsiteY15" fmla="*/ 1179095 h 2999874"/>
              <a:gd name="connsiteX16" fmla="*/ 1476485 w 4540527"/>
              <a:gd name="connsiteY16" fmla="*/ 1070811 h 2999874"/>
              <a:gd name="connsiteX17" fmla="*/ 1640916 w 4540527"/>
              <a:gd name="connsiteY17" fmla="*/ 1026695 h 2999874"/>
              <a:gd name="connsiteX18" fmla="*/ 1729148 w 4540527"/>
              <a:gd name="connsiteY18" fmla="*/ 962527 h 2999874"/>
              <a:gd name="connsiteX19" fmla="*/ 1789306 w 4540527"/>
              <a:gd name="connsiteY19" fmla="*/ 970548 h 2999874"/>
              <a:gd name="connsiteX20" fmla="*/ 1809359 w 4540527"/>
              <a:gd name="connsiteY20" fmla="*/ 946485 h 2999874"/>
              <a:gd name="connsiteX21" fmla="*/ 1801337 w 4540527"/>
              <a:gd name="connsiteY21" fmla="*/ 886327 h 2999874"/>
              <a:gd name="connsiteX22" fmla="*/ 1921653 w 4540527"/>
              <a:gd name="connsiteY22" fmla="*/ 906379 h 2999874"/>
              <a:gd name="connsiteX23" fmla="*/ 1933685 w 4540527"/>
              <a:gd name="connsiteY23" fmla="*/ 946485 h 2999874"/>
              <a:gd name="connsiteX24" fmla="*/ 2005874 w 4540527"/>
              <a:gd name="connsiteY24" fmla="*/ 882316 h 2999874"/>
              <a:gd name="connsiteX25" fmla="*/ 2078064 w 4540527"/>
              <a:gd name="connsiteY25" fmla="*/ 938464 h 2999874"/>
              <a:gd name="connsiteX26" fmla="*/ 2041969 w 4540527"/>
              <a:gd name="connsiteY26" fmla="*/ 1002632 h 2999874"/>
              <a:gd name="connsiteX27" fmla="*/ 2001864 w 4540527"/>
              <a:gd name="connsiteY27" fmla="*/ 1050758 h 2999874"/>
              <a:gd name="connsiteX28" fmla="*/ 1997853 w 4540527"/>
              <a:gd name="connsiteY28" fmla="*/ 1143000 h 2999874"/>
              <a:gd name="connsiteX29" fmla="*/ 2029937 w 4540527"/>
              <a:gd name="connsiteY29" fmla="*/ 1215190 h 2999874"/>
              <a:gd name="connsiteX30" fmla="*/ 2062022 w 4540527"/>
              <a:gd name="connsiteY30" fmla="*/ 1311443 h 2999874"/>
              <a:gd name="connsiteX31" fmla="*/ 2122180 w 4540527"/>
              <a:gd name="connsiteY31" fmla="*/ 1375611 h 2999874"/>
              <a:gd name="connsiteX32" fmla="*/ 2130201 w 4540527"/>
              <a:gd name="connsiteY32" fmla="*/ 1435769 h 2999874"/>
              <a:gd name="connsiteX33" fmla="*/ 2174316 w 4540527"/>
              <a:gd name="connsiteY33" fmla="*/ 1431758 h 2999874"/>
              <a:gd name="connsiteX34" fmla="*/ 2242495 w 4540527"/>
              <a:gd name="connsiteY34" fmla="*/ 1319464 h 2999874"/>
              <a:gd name="connsiteX35" fmla="*/ 2286611 w 4540527"/>
              <a:gd name="connsiteY35" fmla="*/ 1187116 h 2999874"/>
              <a:gd name="connsiteX36" fmla="*/ 2322706 w 4540527"/>
              <a:gd name="connsiteY36" fmla="*/ 1130969 h 2999874"/>
              <a:gd name="connsiteX37" fmla="*/ 2402916 w 4540527"/>
              <a:gd name="connsiteY37" fmla="*/ 1179095 h 2999874"/>
              <a:gd name="connsiteX38" fmla="*/ 2487137 w 4540527"/>
              <a:gd name="connsiteY38" fmla="*/ 1251285 h 2999874"/>
              <a:gd name="connsiteX39" fmla="*/ 2547295 w 4540527"/>
              <a:gd name="connsiteY39" fmla="*/ 1295400 h 2999874"/>
              <a:gd name="connsiteX40" fmla="*/ 2551306 w 4540527"/>
              <a:gd name="connsiteY40" fmla="*/ 1375611 h 2999874"/>
              <a:gd name="connsiteX41" fmla="*/ 2551306 w 4540527"/>
              <a:gd name="connsiteY41" fmla="*/ 1419727 h 2999874"/>
              <a:gd name="connsiteX42" fmla="*/ 2571359 w 4540527"/>
              <a:gd name="connsiteY42" fmla="*/ 1507958 h 2999874"/>
              <a:gd name="connsiteX43" fmla="*/ 2687664 w 4540527"/>
              <a:gd name="connsiteY43" fmla="*/ 1628274 h 2999874"/>
              <a:gd name="connsiteX44" fmla="*/ 2803969 w 4540527"/>
              <a:gd name="connsiteY44" fmla="*/ 1716506 h 2999874"/>
              <a:gd name="connsiteX45" fmla="*/ 2723759 w 4540527"/>
              <a:gd name="connsiteY45" fmla="*/ 1716506 h 2999874"/>
              <a:gd name="connsiteX46" fmla="*/ 2695685 w 4540527"/>
              <a:gd name="connsiteY46" fmla="*/ 1736558 h 2999874"/>
              <a:gd name="connsiteX47" fmla="*/ 2675632 w 4540527"/>
              <a:gd name="connsiteY47" fmla="*/ 1764632 h 2999874"/>
              <a:gd name="connsiteX48" fmla="*/ 2711727 w 4540527"/>
              <a:gd name="connsiteY48" fmla="*/ 1828800 h 2999874"/>
              <a:gd name="connsiteX49" fmla="*/ 2816001 w 4540527"/>
              <a:gd name="connsiteY49" fmla="*/ 1925053 h 2999874"/>
              <a:gd name="connsiteX50" fmla="*/ 2848085 w 4540527"/>
              <a:gd name="connsiteY50" fmla="*/ 1921043 h 2999874"/>
              <a:gd name="connsiteX51" fmla="*/ 2936316 w 4540527"/>
              <a:gd name="connsiteY51" fmla="*/ 2021306 h 2999874"/>
              <a:gd name="connsiteX52" fmla="*/ 3012516 w 4540527"/>
              <a:gd name="connsiteY52" fmla="*/ 2029327 h 2999874"/>
              <a:gd name="connsiteX53" fmla="*/ 3036580 w 4540527"/>
              <a:gd name="connsiteY53" fmla="*/ 2109537 h 2999874"/>
              <a:gd name="connsiteX54" fmla="*/ 3080695 w 4540527"/>
              <a:gd name="connsiteY54" fmla="*/ 2149643 h 2999874"/>
              <a:gd name="connsiteX55" fmla="*/ 3217053 w 4540527"/>
              <a:gd name="connsiteY55" fmla="*/ 2149643 h 2999874"/>
              <a:gd name="connsiteX56" fmla="*/ 3261169 w 4540527"/>
              <a:gd name="connsiteY56" fmla="*/ 2129590 h 2999874"/>
              <a:gd name="connsiteX57" fmla="*/ 3377474 w 4540527"/>
              <a:gd name="connsiteY57" fmla="*/ 2181727 h 2999874"/>
              <a:gd name="connsiteX58" fmla="*/ 3465706 w 4540527"/>
              <a:gd name="connsiteY58" fmla="*/ 2193758 h 2999874"/>
              <a:gd name="connsiteX59" fmla="*/ 3553937 w 4540527"/>
              <a:gd name="connsiteY59" fmla="*/ 2290011 h 2999874"/>
              <a:gd name="connsiteX60" fmla="*/ 3614095 w 4540527"/>
              <a:gd name="connsiteY60" fmla="*/ 2330116 h 2999874"/>
              <a:gd name="connsiteX61" fmla="*/ 3754464 w 4540527"/>
              <a:gd name="connsiteY61" fmla="*/ 2414337 h 2999874"/>
              <a:gd name="connsiteX62" fmla="*/ 3794569 w 4540527"/>
              <a:gd name="connsiteY62" fmla="*/ 2466474 h 2999874"/>
              <a:gd name="connsiteX63" fmla="*/ 3734411 w 4540527"/>
              <a:gd name="connsiteY63" fmla="*/ 2450432 h 2999874"/>
              <a:gd name="connsiteX64" fmla="*/ 3658211 w 4540527"/>
              <a:gd name="connsiteY64" fmla="*/ 2418348 h 2999874"/>
              <a:gd name="connsiteX65" fmla="*/ 3590032 w 4540527"/>
              <a:gd name="connsiteY65" fmla="*/ 2390274 h 2999874"/>
              <a:gd name="connsiteX66" fmla="*/ 3533885 w 4540527"/>
              <a:gd name="connsiteY66" fmla="*/ 2394285 h 2999874"/>
              <a:gd name="connsiteX67" fmla="*/ 3517843 w 4540527"/>
              <a:gd name="connsiteY67" fmla="*/ 2418348 h 2999874"/>
              <a:gd name="connsiteX68" fmla="*/ 3445653 w 4540527"/>
              <a:gd name="connsiteY68" fmla="*/ 2434390 h 2999874"/>
              <a:gd name="connsiteX69" fmla="*/ 3377474 w 4540527"/>
              <a:gd name="connsiteY69" fmla="*/ 2426369 h 2999874"/>
              <a:gd name="connsiteX70" fmla="*/ 3365443 w 4540527"/>
              <a:gd name="connsiteY70" fmla="*/ 2462464 h 2999874"/>
              <a:gd name="connsiteX71" fmla="*/ 3421590 w 4540527"/>
              <a:gd name="connsiteY71" fmla="*/ 2486527 h 2999874"/>
              <a:gd name="connsiteX72" fmla="*/ 3594043 w 4540527"/>
              <a:gd name="connsiteY72" fmla="*/ 2462464 h 2999874"/>
              <a:gd name="connsiteX73" fmla="*/ 3594043 w 4540527"/>
              <a:gd name="connsiteY73" fmla="*/ 2438400 h 2999874"/>
              <a:gd name="connsiteX74" fmla="*/ 3686285 w 4540527"/>
              <a:gd name="connsiteY74" fmla="*/ 2466474 h 2999874"/>
              <a:gd name="connsiteX75" fmla="*/ 3822643 w 4540527"/>
              <a:gd name="connsiteY75" fmla="*/ 2518611 h 2999874"/>
              <a:gd name="connsiteX76" fmla="*/ 3878790 w 4540527"/>
              <a:gd name="connsiteY76" fmla="*/ 2522622 h 2999874"/>
              <a:gd name="connsiteX77" fmla="*/ 3954990 w 4540527"/>
              <a:gd name="connsiteY77" fmla="*/ 2570748 h 2999874"/>
              <a:gd name="connsiteX78" fmla="*/ 4119422 w 4540527"/>
              <a:gd name="connsiteY78" fmla="*/ 2687053 h 2999874"/>
              <a:gd name="connsiteX79" fmla="*/ 4175569 w 4540527"/>
              <a:gd name="connsiteY79" fmla="*/ 2731169 h 2999874"/>
              <a:gd name="connsiteX80" fmla="*/ 4223695 w 4540527"/>
              <a:gd name="connsiteY80" fmla="*/ 2731169 h 2999874"/>
              <a:gd name="connsiteX81" fmla="*/ 4279843 w 4540527"/>
              <a:gd name="connsiteY81" fmla="*/ 2763253 h 2999874"/>
              <a:gd name="connsiteX82" fmla="*/ 4307916 w 4540527"/>
              <a:gd name="connsiteY82" fmla="*/ 2791327 h 2999874"/>
              <a:gd name="connsiteX83" fmla="*/ 4348022 w 4540527"/>
              <a:gd name="connsiteY83" fmla="*/ 2783306 h 2999874"/>
              <a:gd name="connsiteX84" fmla="*/ 4364064 w 4540527"/>
              <a:gd name="connsiteY84" fmla="*/ 2803358 h 2999874"/>
              <a:gd name="connsiteX85" fmla="*/ 4408180 w 4540527"/>
              <a:gd name="connsiteY85" fmla="*/ 2863516 h 2999874"/>
              <a:gd name="connsiteX86" fmla="*/ 4476359 w 4540527"/>
              <a:gd name="connsiteY86" fmla="*/ 2967790 h 2999874"/>
              <a:gd name="connsiteX87" fmla="*/ 4512453 w 4540527"/>
              <a:gd name="connsiteY87" fmla="*/ 2999874 h 2999874"/>
              <a:gd name="connsiteX88" fmla="*/ 4540527 w 4540527"/>
              <a:gd name="connsiteY88" fmla="*/ 2991853 h 2999874"/>
              <a:gd name="connsiteX89" fmla="*/ 4516464 w 4540527"/>
              <a:gd name="connsiteY89" fmla="*/ 0 h 2999874"/>
              <a:gd name="connsiteX90" fmla="*/ 341506 w 4540527"/>
              <a:gd name="connsiteY90" fmla="*/ 4011 h 2999874"/>
              <a:gd name="connsiteX91" fmla="*/ 353537 w 4540527"/>
              <a:gd name="connsiteY91" fmla="*/ 72190 h 2999874"/>
              <a:gd name="connsiteX92" fmla="*/ 333485 w 4540527"/>
              <a:gd name="connsiteY92" fmla="*/ 128337 h 2999874"/>
              <a:gd name="connsiteX93" fmla="*/ 421716 w 4540527"/>
              <a:gd name="connsiteY93" fmla="*/ 108285 h 2999874"/>
              <a:gd name="connsiteX94" fmla="*/ 461822 w 4540527"/>
              <a:gd name="connsiteY94" fmla="*/ 132348 h 2999874"/>
              <a:gd name="connsiteX95" fmla="*/ 497916 w 4540527"/>
              <a:gd name="connsiteY95" fmla="*/ 160422 h 2999874"/>
              <a:gd name="connsiteX96" fmla="*/ 485885 w 4540527"/>
              <a:gd name="connsiteY96" fmla="*/ 204537 h 2999874"/>
              <a:gd name="connsiteX97" fmla="*/ 550053 w 4540527"/>
              <a:gd name="connsiteY97" fmla="*/ 220579 h 2999874"/>
              <a:gd name="connsiteX98" fmla="*/ 622243 w 4540527"/>
              <a:gd name="connsiteY98" fmla="*/ 224590 h 2999874"/>
              <a:gd name="connsiteX99" fmla="*/ 678390 w 4540527"/>
              <a:gd name="connsiteY99" fmla="*/ 184485 h 2999874"/>
              <a:gd name="connsiteX100" fmla="*/ 750580 w 4540527"/>
              <a:gd name="connsiteY100" fmla="*/ 220579 h 2999874"/>
              <a:gd name="connsiteX101" fmla="*/ 690422 w 4540527"/>
              <a:gd name="connsiteY101" fmla="*/ 381000 h 2999874"/>
              <a:gd name="connsiteX102" fmla="*/ 734537 w 4540527"/>
              <a:gd name="connsiteY102" fmla="*/ 421106 h 2999874"/>
              <a:gd name="connsiteX103" fmla="*/ 634274 w 4540527"/>
              <a:gd name="connsiteY103" fmla="*/ 429127 h 2999874"/>
              <a:gd name="connsiteX104" fmla="*/ 610211 w 4540527"/>
              <a:gd name="connsiteY104" fmla="*/ 477253 h 2999874"/>
              <a:gd name="connsiteX105" fmla="*/ 634274 w 4540527"/>
              <a:gd name="connsiteY105" fmla="*/ 517358 h 2999874"/>
              <a:gd name="connsiteX106" fmla="*/ 610211 w 4540527"/>
              <a:gd name="connsiteY106" fmla="*/ 625643 h 2999874"/>
              <a:gd name="connsiteX107" fmla="*/ 534011 w 4540527"/>
              <a:gd name="connsiteY107" fmla="*/ 573506 h 2999874"/>
              <a:gd name="connsiteX108" fmla="*/ 513959 w 4540527"/>
              <a:gd name="connsiteY108" fmla="*/ 529390 h 2999874"/>
              <a:gd name="connsiteX109" fmla="*/ 457811 w 4540527"/>
              <a:gd name="connsiteY109" fmla="*/ 521369 h 2999874"/>
              <a:gd name="connsiteX110" fmla="*/ 381611 w 4540527"/>
              <a:gd name="connsiteY110" fmla="*/ 549443 h 2999874"/>
              <a:gd name="connsiteX111" fmla="*/ 261295 w 4540527"/>
              <a:gd name="connsiteY111" fmla="*/ 433137 h 2999874"/>
              <a:gd name="connsiteX112" fmla="*/ 237232 w 4540527"/>
              <a:gd name="connsiteY112" fmla="*/ 449179 h 2999874"/>
              <a:gd name="connsiteX113" fmla="*/ 245253 w 4540527"/>
              <a:gd name="connsiteY113" fmla="*/ 537411 h 2999874"/>
              <a:gd name="connsiteX114" fmla="*/ 181085 w 4540527"/>
              <a:gd name="connsiteY114" fmla="*/ 673769 h 2999874"/>
              <a:gd name="connsiteX115" fmla="*/ 165043 w 4540527"/>
              <a:gd name="connsiteY115" fmla="*/ 713874 h 2999874"/>
              <a:gd name="connsiteX116" fmla="*/ 153011 w 4540527"/>
              <a:gd name="connsiteY116" fmla="*/ 737937 h 2999874"/>
              <a:gd name="connsiteX117" fmla="*/ 161032 w 4540527"/>
              <a:gd name="connsiteY117" fmla="*/ 786064 h 2999874"/>
              <a:gd name="connsiteX118" fmla="*/ 104885 w 4540527"/>
              <a:gd name="connsiteY118" fmla="*/ 798095 h 2999874"/>
              <a:gd name="connsiteX119" fmla="*/ 84832 w 4540527"/>
              <a:gd name="connsiteY119" fmla="*/ 790074 h 2999874"/>
              <a:gd name="connsiteX120" fmla="*/ 48737 w 4540527"/>
              <a:gd name="connsiteY120" fmla="*/ 757990 h 2999874"/>
              <a:gd name="connsiteX121" fmla="*/ 16653 w 4540527"/>
              <a:gd name="connsiteY121" fmla="*/ 890337 h 2999874"/>
              <a:gd name="connsiteX122" fmla="*/ 611 w 4540527"/>
              <a:gd name="connsiteY122" fmla="*/ 966537 h 2999874"/>
              <a:gd name="connsiteX123" fmla="*/ 4622 w 4540527"/>
              <a:gd name="connsiteY123" fmla="*/ 1034716 h 2999874"/>
              <a:gd name="connsiteX124" fmla="*/ 16653 w 4540527"/>
              <a:gd name="connsiteY124" fmla="*/ 1106906 h 2999874"/>
              <a:gd name="connsiteX125" fmla="*/ 48737 w 4540527"/>
              <a:gd name="connsiteY125" fmla="*/ 1163053 h 2999874"/>
              <a:gd name="connsiteX0" fmla="*/ 799323 w 4540527"/>
              <a:gd name="connsiteY0" fmla="*/ 474683 h 2999874"/>
              <a:gd name="connsiteX1" fmla="*/ 794078 w 4540527"/>
              <a:gd name="connsiteY1" fmla="*/ 612685 h 2999874"/>
              <a:gd name="connsiteX2" fmla="*/ 882311 w 4540527"/>
              <a:gd name="connsiteY2" fmla="*/ 719530 h 2999874"/>
              <a:gd name="connsiteX3" fmla="*/ 915834 w 4540527"/>
              <a:gd name="connsiteY3" fmla="*/ 896507 h 2999874"/>
              <a:gd name="connsiteX4" fmla="*/ 834801 w 4540527"/>
              <a:gd name="connsiteY4" fmla="*/ 1151022 h 2999874"/>
              <a:gd name="connsiteX5" fmla="*/ 862874 w 4540527"/>
              <a:gd name="connsiteY5" fmla="*/ 1163053 h 2999874"/>
              <a:gd name="connsiteX6" fmla="*/ 999232 w 4540527"/>
              <a:gd name="connsiteY6" fmla="*/ 1171074 h 2999874"/>
              <a:gd name="connsiteX7" fmla="*/ 1135590 w 4540527"/>
              <a:gd name="connsiteY7" fmla="*/ 1219200 h 2999874"/>
              <a:gd name="connsiteX8" fmla="*/ 1199759 w 4540527"/>
              <a:gd name="connsiteY8" fmla="*/ 1271337 h 2999874"/>
              <a:gd name="connsiteX9" fmla="*/ 1296011 w 4540527"/>
              <a:gd name="connsiteY9" fmla="*/ 1311443 h 2999874"/>
              <a:gd name="connsiteX10" fmla="*/ 1408306 w 4540527"/>
              <a:gd name="connsiteY10" fmla="*/ 1331495 h 2999874"/>
              <a:gd name="connsiteX11" fmla="*/ 1460443 w 4540527"/>
              <a:gd name="connsiteY11" fmla="*/ 1335506 h 2999874"/>
              <a:gd name="connsiteX12" fmla="*/ 1528622 w 4540527"/>
              <a:gd name="connsiteY12" fmla="*/ 1375611 h 2999874"/>
              <a:gd name="connsiteX13" fmla="*/ 1540653 w 4540527"/>
              <a:gd name="connsiteY13" fmla="*/ 1331495 h 2999874"/>
              <a:gd name="connsiteX14" fmla="*/ 1476485 w 4540527"/>
              <a:gd name="connsiteY14" fmla="*/ 1279358 h 2999874"/>
              <a:gd name="connsiteX15" fmla="*/ 1476485 w 4540527"/>
              <a:gd name="connsiteY15" fmla="*/ 1179095 h 2999874"/>
              <a:gd name="connsiteX16" fmla="*/ 1476485 w 4540527"/>
              <a:gd name="connsiteY16" fmla="*/ 1070811 h 2999874"/>
              <a:gd name="connsiteX17" fmla="*/ 1640916 w 4540527"/>
              <a:gd name="connsiteY17" fmla="*/ 1026695 h 2999874"/>
              <a:gd name="connsiteX18" fmla="*/ 1729148 w 4540527"/>
              <a:gd name="connsiteY18" fmla="*/ 962527 h 2999874"/>
              <a:gd name="connsiteX19" fmla="*/ 1789306 w 4540527"/>
              <a:gd name="connsiteY19" fmla="*/ 970548 h 2999874"/>
              <a:gd name="connsiteX20" fmla="*/ 1809359 w 4540527"/>
              <a:gd name="connsiteY20" fmla="*/ 946485 h 2999874"/>
              <a:gd name="connsiteX21" fmla="*/ 1801337 w 4540527"/>
              <a:gd name="connsiteY21" fmla="*/ 886327 h 2999874"/>
              <a:gd name="connsiteX22" fmla="*/ 1921653 w 4540527"/>
              <a:gd name="connsiteY22" fmla="*/ 906379 h 2999874"/>
              <a:gd name="connsiteX23" fmla="*/ 1933685 w 4540527"/>
              <a:gd name="connsiteY23" fmla="*/ 946485 h 2999874"/>
              <a:gd name="connsiteX24" fmla="*/ 2005874 w 4540527"/>
              <a:gd name="connsiteY24" fmla="*/ 882316 h 2999874"/>
              <a:gd name="connsiteX25" fmla="*/ 2078064 w 4540527"/>
              <a:gd name="connsiteY25" fmla="*/ 938464 h 2999874"/>
              <a:gd name="connsiteX26" fmla="*/ 2041969 w 4540527"/>
              <a:gd name="connsiteY26" fmla="*/ 1002632 h 2999874"/>
              <a:gd name="connsiteX27" fmla="*/ 2001864 w 4540527"/>
              <a:gd name="connsiteY27" fmla="*/ 1050758 h 2999874"/>
              <a:gd name="connsiteX28" fmla="*/ 1997853 w 4540527"/>
              <a:gd name="connsiteY28" fmla="*/ 1143000 h 2999874"/>
              <a:gd name="connsiteX29" fmla="*/ 2029937 w 4540527"/>
              <a:gd name="connsiteY29" fmla="*/ 1215190 h 2999874"/>
              <a:gd name="connsiteX30" fmla="*/ 2062022 w 4540527"/>
              <a:gd name="connsiteY30" fmla="*/ 1311443 h 2999874"/>
              <a:gd name="connsiteX31" fmla="*/ 2122180 w 4540527"/>
              <a:gd name="connsiteY31" fmla="*/ 1375611 h 2999874"/>
              <a:gd name="connsiteX32" fmla="*/ 2130201 w 4540527"/>
              <a:gd name="connsiteY32" fmla="*/ 1435769 h 2999874"/>
              <a:gd name="connsiteX33" fmla="*/ 2174316 w 4540527"/>
              <a:gd name="connsiteY33" fmla="*/ 1431758 h 2999874"/>
              <a:gd name="connsiteX34" fmla="*/ 2242495 w 4540527"/>
              <a:gd name="connsiteY34" fmla="*/ 1319464 h 2999874"/>
              <a:gd name="connsiteX35" fmla="*/ 2286611 w 4540527"/>
              <a:gd name="connsiteY35" fmla="*/ 1187116 h 2999874"/>
              <a:gd name="connsiteX36" fmla="*/ 2322706 w 4540527"/>
              <a:gd name="connsiteY36" fmla="*/ 1130969 h 2999874"/>
              <a:gd name="connsiteX37" fmla="*/ 2402916 w 4540527"/>
              <a:gd name="connsiteY37" fmla="*/ 1179095 h 2999874"/>
              <a:gd name="connsiteX38" fmla="*/ 2487137 w 4540527"/>
              <a:gd name="connsiteY38" fmla="*/ 1251285 h 2999874"/>
              <a:gd name="connsiteX39" fmla="*/ 2547295 w 4540527"/>
              <a:gd name="connsiteY39" fmla="*/ 1295400 h 2999874"/>
              <a:gd name="connsiteX40" fmla="*/ 2551306 w 4540527"/>
              <a:gd name="connsiteY40" fmla="*/ 1375611 h 2999874"/>
              <a:gd name="connsiteX41" fmla="*/ 2551306 w 4540527"/>
              <a:gd name="connsiteY41" fmla="*/ 1419727 h 2999874"/>
              <a:gd name="connsiteX42" fmla="*/ 2571359 w 4540527"/>
              <a:gd name="connsiteY42" fmla="*/ 1507958 h 2999874"/>
              <a:gd name="connsiteX43" fmla="*/ 2687664 w 4540527"/>
              <a:gd name="connsiteY43" fmla="*/ 1628274 h 2999874"/>
              <a:gd name="connsiteX44" fmla="*/ 2803969 w 4540527"/>
              <a:gd name="connsiteY44" fmla="*/ 1716506 h 2999874"/>
              <a:gd name="connsiteX45" fmla="*/ 2723759 w 4540527"/>
              <a:gd name="connsiteY45" fmla="*/ 1716506 h 2999874"/>
              <a:gd name="connsiteX46" fmla="*/ 2695685 w 4540527"/>
              <a:gd name="connsiteY46" fmla="*/ 1736558 h 2999874"/>
              <a:gd name="connsiteX47" fmla="*/ 2675632 w 4540527"/>
              <a:gd name="connsiteY47" fmla="*/ 1764632 h 2999874"/>
              <a:gd name="connsiteX48" fmla="*/ 2711727 w 4540527"/>
              <a:gd name="connsiteY48" fmla="*/ 1828800 h 2999874"/>
              <a:gd name="connsiteX49" fmla="*/ 2816001 w 4540527"/>
              <a:gd name="connsiteY49" fmla="*/ 1925053 h 2999874"/>
              <a:gd name="connsiteX50" fmla="*/ 2848085 w 4540527"/>
              <a:gd name="connsiteY50" fmla="*/ 1921043 h 2999874"/>
              <a:gd name="connsiteX51" fmla="*/ 2936316 w 4540527"/>
              <a:gd name="connsiteY51" fmla="*/ 2021306 h 2999874"/>
              <a:gd name="connsiteX52" fmla="*/ 3012516 w 4540527"/>
              <a:gd name="connsiteY52" fmla="*/ 2029327 h 2999874"/>
              <a:gd name="connsiteX53" fmla="*/ 3036580 w 4540527"/>
              <a:gd name="connsiteY53" fmla="*/ 2109537 h 2999874"/>
              <a:gd name="connsiteX54" fmla="*/ 3080695 w 4540527"/>
              <a:gd name="connsiteY54" fmla="*/ 2149643 h 2999874"/>
              <a:gd name="connsiteX55" fmla="*/ 3217053 w 4540527"/>
              <a:gd name="connsiteY55" fmla="*/ 2149643 h 2999874"/>
              <a:gd name="connsiteX56" fmla="*/ 3261169 w 4540527"/>
              <a:gd name="connsiteY56" fmla="*/ 2129590 h 2999874"/>
              <a:gd name="connsiteX57" fmla="*/ 3377474 w 4540527"/>
              <a:gd name="connsiteY57" fmla="*/ 2181727 h 2999874"/>
              <a:gd name="connsiteX58" fmla="*/ 3465706 w 4540527"/>
              <a:gd name="connsiteY58" fmla="*/ 2193758 h 2999874"/>
              <a:gd name="connsiteX59" fmla="*/ 3553937 w 4540527"/>
              <a:gd name="connsiteY59" fmla="*/ 2290011 h 2999874"/>
              <a:gd name="connsiteX60" fmla="*/ 3614095 w 4540527"/>
              <a:gd name="connsiteY60" fmla="*/ 2330116 h 2999874"/>
              <a:gd name="connsiteX61" fmla="*/ 3754464 w 4540527"/>
              <a:gd name="connsiteY61" fmla="*/ 2414337 h 2999874"/>
              <a:gd name="connsiteX62" fmla="*/ 3794569 w 4540527"/>
              <a:gd name="connsiteY62" fmla="*/ 2466474 h 2999874"/>
              <a:gd name="connsiteX63" fmla="*/ 3734411 w 4540527"/>
              <a:gd name="connsiteY63" fmla="*/ 2450432 h 2999874"/>
              <a:gd name="connsiteX64" fmla="*/ 3658211 w 4540527"/>
              <a:gd name="connsiteY64" fmla="*/ 2418348 h 2999874"/>
              <a:gd name="connsiteX65" fmla="*/ 3590032 w 4540527"/>
              <a:gd name="connsiteY65" fmla="*/ 2390274 h 2999874"/>
              <a:gd name="connsiteX66" fmla="*/ 3533885 w 4540527"/>
              <a:gd name="connsiteY66" fmla="*/ 2394285 h 2999874"/>
              <a:gd name="connsiteX67" fmla="*/ 3517843 w 4540527"/>
              <a:gd name="connsiteY67" fmla="*/ 2418348 h 2999874"/>
              <a:gd name="connsiteX68" fmla="*/ 3445653 w 4540527"/>
              <a:gd name="connsiteY68" fmla="*/ 2434390 h 2999874"/>
              <a:gd name="connsiteX69" fmla="*/ 3377474 w 4540527"/>
              <a:gd name="connsiteY69" fmla="*/ 2426369 h 2999874"/>
              <a:gd name="connsiteX70" fmla="*/ 3365443 w 4540527"/>
              <a:gd name="connsiteY70" fmla="*/ 2462464 h 2999874"/>
              <a:gd name="connsiteX71" fmla="*/ 3421590 w 4540527"/>
              <a:gd name="connsiteY71" fmla="*/ 2486527 h 2999874"/>
              <a:gd name="connsiteX72" fmla="*/ 3594043 w 4540527"/>
              <a:gd name="connsiteY72" fmla="*/ 2462464 h 2999874"/>
              <a:gd name="connsiteX73" fmla="*/ 3594043 w 4540527"/>
              <a:gd name="connsiteY73" fmla="*/ 2438400 h 2999874"/>
              <a:gd name="connsiteX74" fmla="*/ 3686285 w 4540527"/>
              <a:gd name="connsiteY74" fmla="*/ 2466474 h 2999874"/>
              <a:gd name="connsiteX75" fmla="*/ 3822643 w 4540527"/>
              <a:gd name="connsiteY75" fmla="*/ 2518611 h 2999874"/>
              <a:gd name="connsiteX76" fmla="*/ 3878790 w 4540527"/>
              <a:gd name="connsiteY76" fmla="*/ 2522622 h 2999874"/>
              <a:gd name="connsiteX77" fmla="*/ 3954990 w 4540527"/>
              <a:gd name="connsiteY77" fmla="*/ 2570748 h 2999874"/>
              <a:gd name="connsiteX78" fmla="*/ 4119422 w 4540527"/>
              <a:gd name="connsiteY78" fmla="*/ 2687053 h 2999874"/>
              <a:gd name="connsiteX79" fmla="*/ 4175569 w 4540527"/>
              <a:gd name="connsiteY79" fmla="*/ 2731169 h 2999874"/>
              <a:gd name="connsiteX80" fmla="*/ 4223695 w 4540527"/>
              <a:gd name="connsiteY80" fmla="*/ 2731169 h 2999874"/>
              <a:gd name="connsiteX81" fmla="*/ 4279843 w 4540527"/>
              <a:gd name="connsiteY81" fmla="*/ 2763253 h 2999874"/>
              <a:gd name="connsiteX82" fmla="*/ 4307916 w 4540527"/>
              <a:gd name="connsiteY82" fmla="*/ 2791327 h 2999874"/>
              <a:gd name="connsiteX83" fmla="*/ 4348022 w 4540527"/>
              <a:gd name="connsiteY83" fmla="*/ 2783306 h 2999874"/>
              <a:gd name="connsiteX84" fmla="*/ 4364064 w 4540527"/>
              <a:gd name="connsiteY84" fmla="*/ 2803358 h 2999874"/>
              <a:gd name="connsiteX85" fmla="*/ 4408180 w 4540527"/>
              <a:gd name="connsiteY85" fmla="*/ 2863516 h 2999874"/>
              <a:gd name="connsiteX86" fmla="*/ 4476359 w 4540527"/>
              <a:gd name="connsiteY86" fmla="*/ 2967790 h 2999874"/>
              <a:gd name="connsiteX87" fmla="*/ 4512453 w 4540527"/>
              <a:gd name="connsiteY87" fmla="*/ 2999874 h 2999874"/>
              <a:gd name="connsiteX88" fmla="*/ 4540527 w 4540527"/>
              <a:gd name="connsiteY88" fmla="*/ 2991853 h 2999874"/>
              <a:gd name="connsiteX89" fmla="*/ 4516464 w 4540527"/>
              <a:gd name="connsiteY89" fmla="*/ 0 h 2999874"/>
              <a:gd name="connsiteX90" fmla="*/ 341506 w 4540527"/>
              <a:gd name="connsiteY90" fmla="*/ 4011 h 2999874"/>
              <a:gd name="connsiteX91" fmla="*/ 353537 w 4540527"/>
              <a:gd name="connsiteY91" fmla="*/ 72190 h 2999874"/>
              <a:gd name="connsiteX92" fmla="*/ 333485 w 4540527"/>
              <a:gd name="connsiteY92" fmla="*/ 128337 h 2999874"/>
              <a:gd name="connsiteX93" fmla="*/ 421716 w 4540527"/>
              <a:gd name="connsiteY93" fmla="*/ 108285 h 2999874"/>
              <a:gd name="connsiteX94" fmla="*/ 461822 w 4540527"/>
              <a:gd name="connsiteY94" fmla="*/ 132348 h 2999874"/>
              <a:gd name="connsiteX95" fmla="*/ 497916 w 4540527"/>
              <a:gd name="connsiteY95" fmla="*/ 160422 h 2999874"/>
              <a:gd name="connsiteX96" fmla="*/ 485885 w 4540527"/>
              <a:gd name="connsiteY96" fmla="*/ 204537 h 2999874"/>
              <a:gd name="connsiteX97" fmla="*/ 550053 w 4540527"/>
              <a:gd name="connsiteY97" fmla="*/ 220579 h 2999874"/>
              <a:gd name="connsiteX98" fmla="*/ 622243 w 4540527"/>
              <a:gd name="connsiteY98" fmla="*/ 224590 h 2999874"/>
              <a:gd name="connsiteX99" fmla="*/ 678390 w 4540527"/>
              <a:gd name="connsiteY99" fmla="*/ 184485 h 2999874"/>
              <a:gd name="connsiteX100" fmla="*/ 750580 w 4540527"/>
              <a:gd name="connsiteY100" fmla="*/ 220579 h 2999874"/>
              <a:gd name="connsiteX101" fmla="*/ 690422 w 4540527"/>
              <a:gd name="connsiteY101" fmla="*/ 381000 h 2999874"/>
              <a:gd name="connsiteX102" fmla="*/ 734537 w 4540527"/>
              <a:gd name="connsiteY102" fmla="*/ 421106 h 2999874"/>
              <a:gd name="connsiteX103" fmla="*/ 634274 w 4540527"/>
              <a:gd name="connsiteY103" fmla="*/ 429127 h 2999874"/>
              <a:gd name="connsiteX104" fmla="*/ 610211 w 4540527"/>
              <a:gd name="connsiteY104" fmla="*/ 477253 h 2999874"/>
              <a:gd name="connsiteX105" fmla="*/ 634274 w 4540527"/>
              <a:gd name="connsiteY105" fmla="*/ 517358 h 2999874"/>
              <a:gd name="connsiteX106" fmla="*/ 610211 w 4540527"/>
              <a:gd name="connsiteY106" fmla="*/ 625643 h 2999874"/>
              <a:gd name="connsiteX107" fmla="*/ 534011 w 4540527"/>
              <a:gd name="connsiteY107" fmla="*/ 573506 h 2999874"/>
              <a:gd name="connsiteX108" fmla="*/ 513959 w 4540527"/>
              <a:gd name="connsiteY108" fmla="*/ 529390 h 2999874"/>
              <a:gd name="connsiteX109" fmla="*/ 457811 w 4540527"/>
              <a:gd name="connsiteY109" fmla="*/ 521369 h 2999874"/>
              <a:gd name="connsiteX110" fmla="*/ 381611 w 4540527"/>
              <a:gd name="connsiteY110" fmla="*/ 549443 h 2999874"/>
              <a:gd name="connsiteX111" fmla="*/ 261295 w 4540527"/>
              <a:gd name="connsiteY111" fmla="*/ 433137 h 2999874"/>
              <a:gd name="connsiteX112" fmla="*/ 237232 w 4540527"/>
              <a:gd name="connsiteY112" fmla="*/ 449179 h 2999874"/>
              <a:gd name="connsiteX113" fmla="*/ 245253 w 4540527"/>
              <a:gd name="connsiteY113" fmla="*/ 537411 h 2999874"/>
              <a:gd name="connsiteX114" fmla="*/ 181085 w 4540527"/>
              <a:gd name="connsiteY114" fmla="*/ 673769 h 2999874"/>
              <a:gd name="connsiteX115" fmla="*/ 165043 w 4540527"/>
              <a:gd name="connsiteY115" fmla="*/ 713874 h 2999874"/>
              <a:gd name="connsiteX116" fmla="*/ 153011 w 4540527"/>
              <a:gd name="connsiteY116" fmla="*/ 737937 h 2999874"/>
              <a:gd name="connsiteX117" fmla="*/ 161032 w 4540527"/>
              <a:gd name="connsiteY117" fmla="*/ 786064 h 2999874"/>
              <a:gd name="connsiteX118" fmla="*/ 104885 w 4540527"/>
              <a:gd name="connsiteY118" fmla="*/ 798095 h 2999874"/>
              <a:gd name="connsiteX119" fmla="*/ 84832 w 4540527"/>
              <a:gd name="connsiteY119" fmla="*/ 790074 h 2999874"/>
              <a:gd name="connsiteX120" fmla="*/ 48737 w 4540527"/>
              <a:gd name="connsiteY120" fmla="*/ 757990 h 2999874"/>
              <a:gd name="connsiteX121" fmla="*/ 16653 w 4540527"/>
              <a:gd name="connsiteY121" fmla="*/ 890337 h 2999874"/>
              <a:gd name="connsiteX122" fmla="*/ 611 w 4540527"/>
              <a:gd name="connsiteY122" fmla="*/ 966537 h 2999874"/>
              <a:gd name="connsiteX123" fmla="*/ 4622 w 4540527"/>
              <a:gd name="connsiteY123" fmla="*/ 1034716 h 2999874"/>
              <a:gd name="connsiteX124" fmla="*/ 16653 w 4540527"/>
              <a:gd name="connsiteY124" fmla="*/ 1106906 h 2999874"/>
              <a:gd name="connsiteX0" fmla="*/ 799323 w 4540527"/>
              <a:gd name="connsiteY0" fmla="*/ 474683 h 2999874"/>
              <a:gd name="connsiteX1" fmla="*/ 794078 w 4540527"/>
              <a:gd name="connsiteY1" fmla="*/ 612685 h 2999874"/>
              <a:gd name="connsiteX2" fmla="*/ 882311 w 4540527"/>
              <a:gd name="connsiteY2" fmla="*/ 719530 h 2999874"/>
              <a:gd name="connsiteX3" fmla="*/ 915834 w 4540527"/>
              <a:gd name="connsiteY3" fmla="*/ 896507 h 2999874"/>
              <a:gd name="connsiteX4" fmla="*/ 834801 w 4540527"/>
              <a:gd name="connsiteY4" fmla="*/ 1151022 h 2999874"/>
              <a:gd name="connsiteX5" fmla="*/ 862874 w 4540527"/>
              <a:gd name="connsiteY5" fmla="*/ 1163053 h 2999874"/>
              <a:gd name="connsiteX6" fmla="*/ 999232 w 4540527"/>
              <a:gd name="connsiteY6" fmla="*/ 1171074 h 2999874"/>
              <a:gd name="connsiteX7" fmla="*/ 1135590 w 4540527"/>
              <a:gd name="connsiteY7" fmla="*/ 1219200 h 2999874"/>
              <a:gd name="connsiteX8" fmla="*/ 1199759 w 4540527"/>
              <a:gd name="connsiteY8" fmla="*/ 1271337 h 2999874"/>
              <a:gd name="connsiteX9" fmla="*/ 1296011 w 4540527"/>
              <a:gd name="connsiteY9" fmla="*/ 1311443 h 2999874"/>
              <a:gd name="connsiteX10" fmla="*/ 1408306 w 4540527"/>
              <a:gd name="connsiteY10" fmla="*/ 1331495 h 2999874"/>
              <a:gd name="connsiteX11" fmla="*/ 1460443 w 4540527"/>
              <a:gd name="connsiteY11" fmla="*/ 1335506 h 2999874"/>
              <a:gd name="connsiteX12" fmla="*/ 1528622 w 4540527"/>
              <a:gd name="connsiteY12" fmla="*/ 1375611 h 2999874"/>
              <a:gd name="connsiteX13" fmla="*/ 1540653 w 4540527"/>
              <a:gd name="connsiteY13" fmla="*/ 1331495 h 2999874"/>
              <a:gd name="connsiteX14" fmla="*/ 1476485 w 4540527"/>
              <a:gd name="connsiteY14" fmla="*/ 1279358 h 2999874"/>
              <a:gd name="connsiteX15" fmla="*/ 1476485 w 4540527"/>
              <a:gd name="connsiteY15" fmla="*/ 1179095 h 2999874"/>
              <a:gd name="connsiteX16" fmla="*/ 1476485 w 4540527"/>
              <a:gd name="connsiteY16" fmla="*/ 1070811 h 2999874"/>
              <a:gd name="connsiteX17" fmla="*/ 1640916 w 4540527"/>
              <a:gd name="connsiteY17" fmla="*/ 1026695 h 2999874"/>
              <a:gd name="connsiteX18" fmla="*/ 1729148 w 4540527"/>
              <a:gd name="connsiteY18" fmla="*/ 962527 h 2999874"/>
              <a:gd name="connsiteX19" fmla="*/ 1789306 w 4540527"/>
              <a:gd name="connsiteY19" fmla="*/ 970548 h 2999874"/>
              <a:gd name="connsiteX20" fmla="*/ 1809359 w 4540527"/>
              <a:gd name="connsiteY20" fmla="*/ 946485 h 2999874"/>
              <a:gd name="connsiteX21" fmla="*/ 1801337 w 4540527"/>
              <a:gd name="connsiteY21" fmla="*/ 886327 h 2999874"/>
              <a:gd name="connsiteX22" fmla="*/ 1921653 w 4540527"/>
              <a:gd name="connsiteY22" fmla="*/ 906379 h 2999874"/>
              <a:gd name="connsiteX23" fmla="*/ 1933685 w 4540527"/>
              <a:gd name="connsiteY23" fmla="*/ 946485 h 2999874"/>
              <a:gd name="connsiteX24" fmla="*/ 2005874 w 4540527"/>
              <a:gd name="connsiteY24" fmla="*/ 882316 h 2999874"/>
              <a:gd name="connsiteX25" fmla="*/ 2078064 w 4540527"/>
              <a:gd name="connsiteY25" fmla="*/ 938464 h 2999874"/>
              <a:gd name="connsiteX26" fmla="*/ 2041969 w 4540527"/>
              <a:gd name="connsiteY26" fmla="*/ 1002632 h 2999874"/>
              <a:gd name="connsiteX27" fmla="*/ 2001864 w 4540527"/>
              <a:gd name="connsiteY27" fmla="*/ 1050758 h 2999874"/>
              <a:gd name="connsiteX28" fmla="*/ 1997853 w 4540527"/>
              <a:gd name="connsiteY28" fmla="*/ 1143000 h 2999874"/>
              <a:gd name="connsiteX29" fmla="*/ 2029937 w 4540527"/>
              <a:gd name="connsiteY29" fmla="*/ 1215190 h 2999874"/>
              <a:gd name="connsiteX30" fmla="*/ 2062022 w 4540527"/>
              <a:gd name="connsiteY30" fmla="*/ 1311443 h 2999874"/>
              <a:gd name="connsiteX31" fmla="*/ 2122180 w 4540527"/>
              <a:gd name="connsiteY31" fmla="*/ 1375611 h 2999874"/>
              <a:gd name="connsiteX32" fmla="*/ 2130201 w 4540527"/>
              <a:gd name="connsiteY32" fmla="*/ 1435769 h 2999874"/>
              <a:gd name="connsiteX33" fmla="*/ 2174316 w 4540527"/>
              <a:gd name="connsiteY33" fmla="*/ 1431758 h 2999874"/>
              <a:gd name="connsiteX34" fmla="*/ 2242495 w 4540527"/>
              <a:gd name="connsiteY34" fmla="*/ 1319464 h 2999874"/>
              <a:gd name="connsiteX35" fmla="*/ 2286611 w 4540527"/>
              <a:gd name="connsiteY35" fmla="*/ 1187116 h 2999874"/>
              <a:gd name="connsiteX36" fmla="*/ 2322706 w 4540527"/>
              <a:gd name="connsiteY36" fmla="*/ 1130969 h 2999874"/>
              <a:gd name="connsiteX37" fmla="*/ 2402916 w 4540527"/>
              <a:gd name="connsiteY37" fmla="*/ 1179095 h 2999874"/>
              <a:gd name="connsiteX38" fmla="*/ 2487137 w 4540527"/>
              <a:gd name="connsiteY38" fmla="*/ 1251285 h 2999874"/>
              <a:gd name="connsiteX39" fmla="*/ 2547295 w 4540527"/>
              <a:gd name="connsiteY39" fmla="*/ 1295400 h 2999874"/>
              <a:gd name="connsiteX40" fmla="*/ 2551306 w 4540527"/>
              <a:gd name="connsiteY40" fmla="*/ 1375611 h 2999874"/>
              <a:gd name="connsiteX41" fmla="*/ 2551306 w 4540527"/>
              <a:gd name="connsiteY41" fmla="*/ 1419727 h 2999874"/>
              <a:gd name="connsiteX42" fmla="*/ 2571359 w 4540527"/>
              <a:gd name="connsiteY42" fmla="*/ 1507958 h 2999874"/>
              <a:gd name="connsiteX43" fmla="*/ 2687664 w 4540527"/>
              <a:gd name="connsiteY43" fmla="*/ 1628274 h 2999874"/>
              <a:gd name="connsiteX44" fmla="*/ 2803969 w 4540527"/>
              <a:gd name="connsiteY44" fmla="*/ 1716506 h 2999874"/>
              <a:gd name="connsiteX45" fmla="*/ 2723759 w 4540527"/>
              <a:gd name="connsiteY45" fmla="*/ 1716506 h 2999874"/>
              <a:gd name="connsiteX46" fmla="*/ 2695685 w 4540527"/>
              <a:gd name="connsiteY46" fmla="*/ 1736558 h 2999874"/>
              <a:gd name="connsiteX47" fmla="*/ 2675632 w 4540527"/>
              <a:gd name="connsiteY47" fmla="*/ 1764632 h 2999874"/>
              <a:gd name="connsiteX48" fmla="*/ 2711727 w 4540527"/>
              <a:gd name="connsiteY48" fmla="*/ 1828800 h 2999874"/>
              <a:gd name="connsiteX49" fmla="*/ 2816001 w 4540527"/>
              <a:gd name="connsiteY49" fmla="*/ 1925053 h 2999874"/>
              <a:gd name="connsiteX50" fmla="*/ 2848085 w 4540527"/>
              <a:gd name="connsiteY50" fmla="*/ 1921043 h 2999874"/>
              <a:gd name="connsiteX51" fmla="*/ 2936316 w 4540527"/>
              <a:gd name="connsiteY51" fmla="*/ 2021306 h 2999874"/>
              <a:gd name="connsiteX52" fmla="*/ 3012516 w 4540527"/>
              <a:gd name="connsiteY52" fmla="*/ 2029327 h 2999874"/>
              <a:gd name="connsiteX53" fmla="*/ 3036580 w 4540527"/>
              <a:gd name="connsiteY53" fmla="*/ 2109537 h 2999874"/>
              <a:gd name="connsiteX54" fmla="*/ 3080695 w 4540527"/>
              <a:gd name="connsiteY54" fmla="*/ 2149643 h 2999874"/>
              <a:gd name="connsiteX55" fmla="*/ 3217053 w 4540527"/>
              <a:gd name="connsiteY55" fmla="*/ 2149643 h 2999874"/>
              <a:gd name="connsiteX56" fmla="*/ 3261169 w 4540527"/>
              <a:gd name="connsiteY56" fmla="*/ 2129590 h 2999874"/>
              <a:gd name="connsiteX57" fmla="*/ 3377474 w 4540527"/>
              <a:gd name="connsiteY57" fmla="*/ 2181727 h 2999874"/>
              <a:gd name="connsiteX58" fmla="*/ 3465706 w 4540527"/>
              <a:gd name="connsiteY58" fmla="*/ 2193758 h 2999874"/>
              <a:gd name="connsiteX59" fmla="*/ 3553937 w 4540527"/>
              <a:gd name="connsiteY59" fmla="*/ 2290011 h 2999874"/>
              <a:gd name="connsiteX60" fmla="*/ 3614095 w 4540527"/>
              <a:gd name="connsiteY60" fmla="*/ 2330116 h 2999874"/>
              <a:gd name="connsiteX61" fmla="*/ 3754464 w 4540527"/>
              <a:gd name="connsiteY61" fmla="*/ 2414337 h 2999874"/>
              <a:gd name="connsiteX62" fmla="*/ 3794569 w 4540527"/>
              <a:gd name="connsiteY62" fmla="*/ 2466474 h 2999874"/>
              <a:gd name="connsiteX63" fmla="*/ 3734411 w 4540527"/>
              <a:gd name="connsiteY63" fmla="*/ 2450432 h 2999874"/>
              <a:gd name="connsiteX64" fmla="*/ 3658211 w 4540527"/>
              <a:gd name="connsiteY64" fmla="*/ 2418348 h 2999874"/>
              <a:gd name="connsiteX65" fmla="*/ 3590032 w 4540527"/>
              <a:gd name="connsiteY65" fmla="*/ 2390274 h 2999874"/>
              <a:gd name="connsiteX66" fmla="*/ 3533885 w 4540527"/>
              <a:gd name="connsiteY66" fmla="*/ 2394285 h 2999874"/>
              <a:gd name="connsiteX67" fmla="*/ 3517843 w 4540527"/>
              <a:gd name="connsiteY67" fmla="*/ 2418348 h 2999874"/>
              <a:gd name="connsiteX68" fmla="*/ 3445653 w 4540527"/>
              <a:gd name="connsiteY68" fmla="*/ 2434390 h 2999874"/>
              <a:gd name="connsiteX69" fmla="*/ 3377474 w 4540527"/>
              <a:gd name="connsiteY69" fmla="*/ 2426369 h 2999874"/>
              <a:gd name="connsiteX70" fmla="*/ 3365443 w 4540527"/>
              <a:gd name="connsiteY70" fmla="*/ 2462464 h 2999874"/>
              <a:gd name="connsiteX71" fmla="*/ 3421590 w 4540527"/>
              <a:gd name="connsiteY71" fmla="*/ 2486527 h 2999874"/>
              <a:gd name="connsiteX72" fmla="*/ 3594043 w 4540527"/>
              <a:gd name="connsiteY72" fmla="*/ 2462464 h 2999874"/>
              <a:gd name="connsiteX73" fmla="*/ 3594043 w 4540527"/>
              <a:gd name="connsiteY73" fmla="*/ 2438400 h 2999874"/>
              <a:gd name="connsiteX74" fmla="*/ 3686285 w 4540527"/>
              <a:gd name="connsiteY74" fmla="*/ 2466474 h 2999874"/>
              <a:gd name="connsiteX75" fmla="*/ 3822643 w 4540527"/>
              <a:gd name="connsiteY75" fmla="*/ 2518611 h 2999874"/>
              <a:gd name="connsiteX76" fmla="*/ 3878790 w 4540527"/>
              <a:gd name="connsiteY76" fmla="*/ 2522622 h 2999874"/>
              <a:gd name="connsiteX77" fmla="*/ 3954990 w 4540527"/>
              <a:gd name="connsiteY77" fmla="*/ 2570748 h 2999874"/>
              <a:gd name="connsiteX78" fmla="*/ 4119422 w 4540527"/>
              <a:gd name="connsiteY78" fmla="*/ 2687053 h 2999874"/>
              <a:gd name="connsiteX79" fmla="*/ 4175569 w 4540527"/>
              <a:gd name="connsiteY79" fmla="*/ 2731169 h 2999874"/>
              <a:gd name="connsiteX80" fmla="*/ 4223695 w 4540527"/>
              <a:gd name="connsiteY80" fmla="*/ 2731169 h 2999874"/>
              <a:gd name="connsiteX81" fmla="*/ 4279843 w 4540527"/>
              <a:gd name="connsiteY81" fmla="*/ 2763253 h 2999874"/>
              <a:gd name="connsiteX82" fmla="*/ 4307916 w 4540527"/>
              <a:gd name="connsiteY82" fmla="*/ 2791327 h 2999874"/>
              <a:gd name="connsiteX83" fmla="*/ 4348022 w 4540527"/>
              <a:gd name="connsiteY83" fmla="*/ 2783306 h 2999874"/>
              <a:gd name="connsiteX84" fmla="*/ 4364064 w 4540527"/>
              <a:gd name="connsiteY84" fmla="*/ 2803358 h 2999874"/>
              <a:gd name="connsiteX85" fmla="*/ 4408180 w 4540527"/>
              <a:gd name="connsiteY85" fmla="*/ 2863516 h 2999874"/>
              <a:gd name="connsiteX86" fmla="*/ 4476359 w 4540527"/>
              <a:gd name="connsiteY86" fmla="*/ 2967790 h 2999874"/>
              <a:gd name="connsiteX87" fmla="*/ 4512453 w 4540527"/>
              <a:gd name="connsiteY87" fmla="*/ 2999874 h 2999874"/>
              <a:gd name="connsiteX88" fmla="*/ 4540527 w 4540527"/>
              <a:gd name="connsiteY88" fmla="*/ 2991853 h 2999874"/>
              <a:gd name="connsiteX89" fmla="*/ 4516464 w 4540527"/>
              <a:gd name="connsiteY89" fmla="*/ 0 h 2999874"/>
              <a:gd name="connsiteX90" fmla="*/ 341506 w 4540527"/>
              <a:gd name="connsiteY90" fmla="*/ 4011 h 2999874"/>
              <a:gd name="connsiteX91" fmla="*/ 353537 w 4540527"/>
              <a:gd name="connsiteY91" fmla="*/ 72190 h 2999874"/>
              <a:gd name="connsiteX92" fmla="*/ 333485 w 4540527"/>
              <a:gd name="connsiteY92" fmla="*/ 128337 h 2999874"/>
              <a:gd name="connsiteX93" fmla="*/ 421716 w 4540527"/>
              <a:gd name="connsiteY93" fmla="*/ 108285 h 2999874"/>
              <a:gd name="connsiteX94" fmla="*/ 461822 w 4540527"/>
              <a:gd name="connsiteY94" fmla="*/ 132348 h 2999874"/>
              <a:gd name="connsiteX95" fmla="*/ 497916 w 4540527"/>
              <a:gd name="connsiteY95" fmla="*/ 160422 h 2999874"/>
              <a:gd name="connsiteX96" fmla="*/ 485885 w 4540527"/>
              <a:gd name="connsiteY96" fmla="*/ 204537 h 2999874"/>
              <a:gd name="connsiteX97" fmla="*/ 550053 w 4540527"/>
              <a:gd name="connsiteY97" fmla="*/ 220579 h 2999874"/>
              <a:gd name="connsiteX98" fmla="*/ 622243 w 4540527"/>
              <a:gd name="connsiteY98" fmla="*/ 224590 h 2999874"/>
              <a:gd name="connsiteX99" fmla="*/ 678390 w 4540527"/>
              <a:gd name="connsiteY99" fmla="*/ 184485 h 2999874"/>
              <a:gd name="connsiteX100" fmla="*/ 750580 w 4540527"/>
              <a:gd name="connsiteY100" fmla="*/ 220579 h 2999874"/>
              <a:gd name="connsiteX101" fmla="*/ 690422 w 4540527"/>
              <a:gd name="connsiteY101" fmla="*/ 381000 h 2999874"/>
              <a:gd name="connsiteX102" fmla="*/ 734537 w 4540527"/>
              <a:gd name="connsiteY102" fmla="*/ 421106 h 2999874"/>
              <a:gd name="connsiteX103" fmla="*/ 634274 w 4540527"/>
              <a:gd name="connsiteY103" fmla="*/ 429127 h 2999874"/>
              <a:gd name="connsiteX104" fmla="*/ 610211 w 4540527"/>
              <a:gd name="connsiteY104" fmla="*/ 477253 h 2999874"/>
              <a:gd name="connsiteX105" fmla="*/ 634274 w 4540527"/>
              <a:gd name="connsiteY105" fmla="*/ 517358 h 2999874"/>
              <a:gd name="connsiteX106" fmla="*/ 610211 w 4540527"/>
              <a:gd name="connsiteY106" fmla="*/ 625643 h 2999874"/>
              <a:gd name="connsiteX107" fmla="*/ 534011 w 4540527"/>
              <a:gd name="connsiteY107" fmla="*/ 573506 h 2999874"/>
              <a:gd name="connsiteX108" fmla="*/ 513959 w 4540527"/>
              <a:gd name="connsiteY108" fmla="*/ 529390 h 2999874"/>
              <a:gd name="connsiteX109" fmla="*/ 457811 w 4540527"/>
              <a:gd name="connsiteY109" fmla="*/ 521369 h 2999874"/>
              <a:gd name="connsiteX110" fmla="*/ 381611 w 4540527"/>
              <a:gd name="connsiteY110" fmla="*/ 549443 h 2999874"/>
              <a:gd name="connsiteX111" fmla="*/ 261295 w 4540527"/>
              <a:gd name="connsiteY111" fmla="*/ 433137 h 2999874"/>
              <a:gd name="connsiteX112" fmla="*/ 237232 w 4540527"/>
              <a:gd name="connsiteY112" fmla="*/ 449179 h 2999874"/>
              <a:gd name="connsiteX113" fmla="*/ 245253 w 4540527"/>
              <a:gd name="connsiteY113" fmla="*/ 537411 h 2999874"/>
              <a:gd name="connsiteX114" fmla="*/ 181085 w 4540527"/>
              <a:gd name="connsiteY114" fmla="*/ 673769 h 2999874"/>
              <a:gd name="connsiteX115" fmla="*/ 165043 w 4540527"/>
              <a:gd name="connsiteY115" fmla="*/ 713874 h 2999874"/>
              <a:gd name="connsiteX116" fmla="*/ 153011 w 4540527"/>
              <a:gd name="connsiteY116" fmla="*/ 737937 h 2999874"/>
              <a:gd name="connsiteX117" fmla="*/ 161032 w 4540527"/>
              <a:gd name="connsiteY117" fmla="*/ 786064 h 2999874"/>
              <a:gd name="connsiteX118" fmla="*/ 104885 w 4540527"/>
              <a:gd name="connsiteY118" fmla="*/ 798095 h 2999874"/>
              <a:gd name="connsiteX119" fmla="*/ 84832 w 4540527"/>
              <a:gd name="connsiteY119" fmla="*/ 790074 h 2999874"/>
              <a:gd name="connsiteX120" fmla="*/ 48737 w 4540527"/>
              <a:gd name="connsiteY120" fmla="*/ 757990 h 2999874"/>
              <a:gd name="connsiteX121" fmla="*/ 16653 w 4540527"/>
              <a:gd name="connsiteY121" fmla="*/ 890337 h 2999874"/>
              <a:gd name="connsiteX122" fmla="*/ 611 w 4540527"/>
              <a:gd name="connsiteY122" fmla="*/ 966537 h 2999874"/>
              <a:gd name="connsiteX123" fmla="*/ 4622 w 4540527"/>
              <a:gd name="connsiteY123" fmla="*/ 1034716 h 2999874"/>
              <a:gd name="connsiteX0" fmla="*/ 798712 w 4539916"/>
              <a:gd name="connsiteY0" fmla="*/ 474683 h 2999874"/>
              <a:gd name="connsiteX1" fmla="*/ 793467 w 4539916"/>
              <a:gd name="connsiteY1" fmla="*/ 612685 h 2999874"/>
              <a:gd name="connsiteX2" fmla="*/ 881700 w 4539916"/>
              <a:gd name="connsiteY2" fmla="*/ 719530 h 2999874"/>
              <a:gd name="connsiteX3" fmla="*/ 915223 w 4539916"/>
              <a:gd name="connsiteY3" fmla="*/ 896507 h 2999874"/>
              <a:gd name="connsiteX4" fmla="*/ 834190 w 4539916"/>
              <a:gd name="connsiteY4" fmla="*/ 1151022 h 2999874"/>
              <a:gd name="connsiteX5" fmla="*/ 862263 w 4539916"/>
              <a:gd name="connsiteY5" fmla="*/ 1163053 h 2999874"/>
              <a:gd name="connsiteX6" fmla="*/ 998621 w 4539916"/>
              <a:gd name="connsiteY6" fmla="*/ 1171074 h 2999874"/>
              <a:gd name="connsiteX7" fmla="*/ 1134979 w 4539916"/>
              <a:gd name="connsiteY7" fmla="*/ 1219200 h 2999874"/>
              <a:gd name="connsiteX8" fmla="*/ 1199148 w 4539916"/>
              <a:gd name="connsiteY8" fmla="*/ 1271337 h 2999874"/>
              <a:gd name="connsiteX9" fmla="*/ 1295400 w 4539916"/>
              <a:gd name="connsiteY9" fmla="*/ 1311443 h 2999874"/>
              <a:gd name="connsiteX10" fmla="*/ 1407695 w 4539916"/>
              <a:gd name="connsiteY10" fmla="*/ 1331495 h 2999874"/>
              <a:gd name="connsiteX11" fmla="*/ 1459832 w 4539916"/>
              <a:gd name="connsiteY11" fmla="*/ 1335506 h 2999874"/>
              <a:gd name="connsiteX12" fmla="*/ 1528011 w 4539916"/>
              <a:gd name="connsiteY12" fmla="*/ 1375611 h 2999874"/>
              <a:gd name="connsiteX13" fmla="*/ 1540042 w 4539916"/>
              <a:gd name="connsiteY13" fmla="*/ 1331495 h 2999874"/>
              <a:gd name="connsiteX14" fmla="*/ 1475874 w 4539916"/>
              <a:gd name="connsiteY14" fmla="*/ 1279358 h 2999874"/>
              <a:gd name="connsiteX15" fmla="*/ 1475874 w 4539916"/>
              <a:gd name="connsiteY15" fmla="*/ 1179095 h 2999874"/>
              <a:gd name="connsiteX16" fmla="*/ 1475874 w 4539916"/>
              <a:gd name="connsiteY16" fmla="*/ 1070811 h 2999874"/>
              <a:gd name="connsiteX17" fmla="*/ 1640305 w 4539916"/>
              <a:gd name="connsiteY17" fmla="*/ 1026695 h 2999874"/>
              <a:gd name="connsiteX18" fmla="*/ 1728537 w 4539916"/>
              <a:gd name="connsiteY18" fmla="*/ 962527 h 2999874"/>
              <a:gd name="connsiteX19" fmla="*/ 1788695 w 4539916"/>
              <a:gd name="connsiteY19" fmla="*/ 970548 h 2999874"/>
              <a:gd name="connsiteX20" fmla="*/ 1808748 w 4539916"/>
              <a:gd name="connsiteY20" fmla="*/ 946485 h 2999874"/>
              <a:gd name="connsiteX21" fmla="*/ 1800726 w 4539916"/>
              <a:gd name="connsiteY21" fmla="*/ 886327 h 2999874"/>
              <a:gd name="connsiteX22" fmla="*/ 1921042 w 4539916"/>
              <a:gd name="connsiteY22" fmla="*/ 906379 h 2999874"/>
              <a:gd name="connsiteX23" fmla="*/ 1933074 w 4539916"/>
              <a:gd name="connsiteY23" fmla="*/ 946485 h 2999874"/>
              <a:gd name="connsiteX24" fmla="*/ 2005263 w 4539916"/>
              <a:gd name="connsiteY24" fmla="*/ 882316 h 2999874"/>
              <a:gd name="connsiteX25" fmla="*/ 2077453 w 4539916"/>
              <a:gd name="connsiteY25" fmla="*/ 938464 h 2999874"/>
              <a:gd name="connsiteX26" fmla="*/ 2041358 w 4539916"/>
              <a:gd name="connsiteY26" fmla="*/ 1002632 h 2999874"/>
              <a:gd name="connsiteX27" fmla="*/ 2001253 w 4539916"/>
              <a:gd name="connsiteY27" fmla="*/ 1050758 h 2999874"/>
              <a:gd name="connsiteX28" fmla="*/ 1997242 w 4539916"/>
              <a:gd name="connsiteY28" fmla="*/ 1143000 h 2999874"/>
              <a:gd name="connsiteX29" fmla="*/ 2029326 w 4539916"/>
              <a:gd name="connsiteY29" fmla="*/ 1215190 h 2999874"/>
              <a:gd name="connsiteX30" fmla="*/ 2061411 w 4539916"/>
              <a:gd name="connsiteY30" fmla="*/ 1311443 h 2999874"/>
              <a:gd name="connsiteX31" fmla="*/ 2121569 w 4539916"/>
              <a:gd name="connsiteY31" fmla="*/ 1375611 h 2999874"/>
              <a:gd name="connsiteX32" fmla="*/ 2129590 w 4539916"/>
              <a:gd name="connsiteY32" fmla="*/ 1435769 h 2999874"/>
              <a:gd name="connsiteX33" fmla="*/ 2173705 w 4539916"/>
              <a:gd name="connsiteY33" fmla="*/ 1431758 h 2999874"/>
              <a:gd name="connsiteX34" fmla="*/ 2241884 w 4539916"/>
              <a:gd name="connsiteY34" fmla="*/ 1319464 h 2999874"/>
              <a:gd name="connsiteX35" fmla="*/ 2286000 w 4539916"/>
              <a:gd name="connsiteY35" fmla="*/ 1187116 h 2999874"/>
              <a:gd name="connsiteX36" fmla="*/ 2322095 w 4539916"/>
              <a:gd name="connsiteY36" fmla="*/ 1130969 h 2999874"/>
              <a:gd name="connsiteX37" fmla="*/ 2402305 w 4539916"/>
              <a:gd name="connsiteY37" fmla="*/ 1179095 h 2999874"/>
              <a:gd name="connsiteX38" fmla="*/ 2486526 w 4539916"/>
              <a:gd name="connsiteY38" fmla="*/ 1251285 h 2999874"/>
              <a:gd name="connsiteX39" fmla="*/ 2546684 w 4539916"/>
              <a:gd name="connsiteY39" fmla="*/ 1295400 h 2999874"/>
              <a:gd name="connsiteX40" fmla="*/ 2550695 w 4539916"/>
              <a:gd name="connsiteY40" fmla="*/ 1375611 h 2999874"/>
              <a:gd name="connsiteX41" fmla="*/ 2550695 w 4539916"/>
              <a:gd name="connsiteY41" fmla="*/ 1419727 h 2999874"/>
              <a:gd name="connsiteX42" fmla="*/ 2570748 w 4539916"/>
              <a:gd name="connsiteY42" fmla="*/ 1507958 h 2999874"/>
              <a:gd name="connsiteX43" fmla="*/ 2687053 w 4539916"/>
              <a:gd name="connsiteY43" fmla="*/ 1628274 h 2999874"/>
              <a:gd name="connsiteX44" fmla="*/ 2803358 w 4539916"/>
              <a:gd name="connsiteY44" fmla="*/ 1716506 h 2999874"/>
              <a:gd name="connsiteX45" fmla="*/ 2723148 w 4539916"/>
              <a:gd name="connsiteY45" fmla="*/ 1716506 h 2999874"/>
              <a:gd name="connsiteX46" fmla="*/ 2695074 w 4539916"/>
              <a:gd name="connsiteY46" fmla="*/ 1736558 h 2999874"/>
              <a:gd name="connsiteX47" fmla="*/ 2675021 w 4539916"/>
              <a:gd name="connsiteY47" fmla="*/ 1764632 h 2999874"/>
              <a:gd name="connsiteX48" fmla="*/ 2711116 w 4539916"/>
              <a:gd name="connsiteY48" fmla="*/ 1828800 h 2999874"/>
              <a:gd name="connsiteX49" fmla="*/ 2815390 w 4539916"/>
              <a:gd name="connsiteY49" fmla="*/ 1925053 h 2999874"/>
              <a:gd name="connsiteX50" fmla="*/ 2847474 w 4539916"/>
              <a:gd name="connsiteY50" fmla="*/ 1921043 h 2999874"/>
              <a:gd name="connsiteX51" fmla="*/ 2935705 w 4539916"/>
              <a:gd name="connsiteY51" fmla="*/ 2021306 h 2999874"/>
              <a:gd name="connsiteX52" fmla="*/ 3011905 w 4539916"/>
              <a:gd name="connsiteY52" fmla="*/ 2029327 h 2999874"/>
              <a:gd name="connsiteX53" fmla="*/ 3035969 w 4539916"/>
              <a:gd name="connsiteY53" fmla="*/ 2109537 h 2999874"/>
              <a:gd name="connsiteX54" fmla="*/ 3080084 w 4539916"/>
              <a:gd name="connsiteY54" fmla="*/ 2149643 h 2999874"/>
              <a:gd name="connsiteX55" fmla="*/ 3216442 w 4539916"/>
              <a:gd name="connsiteY55" fmla="*/ 2149643 h 2999874"/>
              <a:gd name="connsiteX56" fmla="*/ 3260558 w 4539916"/>
              <a:gd name="connsiteY56" fmla="*/ 2129590 h 2999874"/>
              <a:gd name="connsiteX57" fmla="*/ 3376863 w 4539916"/>
              <a:gd name="connsiteY57" fmla="*/ 2181727 h 2999874"/>
              <a:gd name="connsiteX58" fmla="*/ 3465095 w 4539916"/>
              <a:gd name="connsiteY58" fmla="*/ 2193758 h 2999874"/>
              <a:gd name="connsiteX59" fmla="*/ 3553326 w 4539916"/>
              <a:gd name="connsiteY59" fmla="*/ 2290011 h 2999874"/>
              <a:gd name="connsiteX60" fmla="*/ 3613484 w 4539916"/>
              <a:gd name="connsiteY60" fmla="*/ 2330116 h 2999874"/>
              <a:gd name="connsiteX61" fmla="*/ 3753853 w 4539916"/>
              <a:gd name="connsiteY61" fmla="*/ 2414337 h 2999874"/>
              <a:gd name="connsiteX62" fmla="*/ 3793958 w 4539916"/>
              <a:gd name="connsiteY62" fmla="*/ 2466474 h 2999874"/>
              <a:gd name="connsiteX63" fmla="*/ 3733800 w 4539916"/>
              <a:gd name="connsiteY63" fmla="*/ 2450432 h 2999874"/>
              <a:gd name="connsiteX64" fmla="*/ 3657600 w 4539916"/>
              <a:gd name="connsiteY64" fmla="*/ 2418348 h 2999874"/>
              <a:gd name="connsiteX65" fmla="*/ 3589421 w 4539916"/>
              <a:gd name="connsiteY65" fmla="*/ 2390274 h 2999874"/>
              <a:gd name="connsiteX66" fmla="*/ 3533274 w 4539916"/>
              <a:gd name="connsiteY66" fmla="*/ 2394285 h 2999874"/>
              <a:gd name="connsiteX67" fmla="*/ 3517232 w 4539916"/>
              <a:gd name="connsiteY67" fmla="*/ 2418348 h 2999874"/>
              <a:gd name="connsiteX68" fmla="*/ 3445042 w 4539916"/>
              <a:gd name="connsiteY68" fmla="*/ 2434390 h 2999874"/>
              <a:gd name="connsiteX69" fmla="*/ 3376863 w 4539916"/>
              <a:gd name="connsiteY69" fmla="*/ 2426369 h 2999874"/>
              <a:gd name="connsiteX70" fmla="*/ 3364832 w 4539916"/>
              <a:gd name="connsiteY70" fmla="*/ 2462464 h 2999874"/>
              <a:gd name="connsiteX71" fmla="*/ 3420979 w 4539916"/>
              <a:gd name="connsiteY71" fmla="*/ 2486527 h 2999874"/>
              <a:gd name="connsiteX72" fmla="*/ 3593432 w 4539916"/>
              <a:gd name="connsiteY72" fmla="*/ 2462464 h 2999874"/>
              <a:gd name="connsiteX73" fmla="*/ 3593432 w 4539916"/>
              <a:gd name="connsiteY73" fmla="*/ 2438400 h 2999874"/>
              <a:gd name="connsiteX74" fmla="*/ 3685674 w 4539916"/>
              <a:gd name="connsiteY74" fmla="*/ 2466474 h 2999874"/>
              <a:gd name="connsiteX75" fmla="*/ 3822032 w 4539916"/>
              <a:gd name="connsiteY75" fmla="*/ 2518611 h 2999874"/>
              <a:gd name="connsiteX76" fmla="*/ 3878179 w 4539916"/>
              <a:gd name="connsiteY76" fmla="*/ 2522622 h 2999874"/>
              <a:gd name="connsiteX77" fmla="*/ 3954379 w 4539916"/>
              <a:gd name="connsiteY77" fmla="*/ 2570748 h 2999874"/>
              <a:gd name="connsiteX78" fmla="*/ 4118811 w 4539916"/>
              <a:gd name="connsiteY78" fmla="*/ 2687053 h 2999874"/>
              <a:gd name="connsiteX79" fmla="*/ 4174958 w 4539916"/>
              <a:gd name="connsiteY79" fmla="*/ 2731169 h 2999874"/>
              <a:gd name="connsiteX80" fmla="*/ 4223084 w 4539916"/>
              <a:gd name="connsiteY80" fmla="*/ 2731169 h 2999874"/>
              <a:gd name="connsiteX81" fmla="*/ 4279232 w 4539916"/>
              <a:gd name="connsiteY81" fmla="*/ 2763253 h 2999874"/>
              <a:gd name="connsiteX82" fmla="*/ 4307305 w 4539916"/>
              <a:gd name="connsiteY82" fmla="*/ 2791327 h 2999874"/>
              <a:gd name="connsiteX83" fmla="*/ 4347411 w 4539916"/>
              <a:gd name="connsiteY83" fmla="*/ 2783306 h 2999874"/>
              <a:gd name="connsiteX84" fmla="*/ 4363453 w 4539916"/>
              <a:gd name="connsiteY84" fmla="*/ 2803358 h 2999874"/>
              <a:gd name="connsiteX85" fmla="*/ 4407569 w 4539916"/>
              <a:gd name="connsiteY85" fmla="*/ 2863516 h 2999874"/>
              <a:gd name="connsiteX86" fmla="*/ 4475748 w 4539916"/>
              <a:gd name="connsiteY86" fmla="*/ 2967790 h 2999874"/>
              <a:gd name="connsiteX87" fmla="*/ 4511842 w 4539916"/>
              <a:gd name="connsiteY87" fmla="*/ 2999874 h 2999874"/>
              <a:gd name="connsiteX88" fmla="*/ 4539916 w 4539916"/>
              <a:gd name="connsiteY88" fmla="*/ 2991853 h 2999874"/>
              <a:gd name="connsiteX89" fmla="*/ 4515853 w 4539916"/>
              <a:gd name="connsiteY89" fmla="*/ 0 h 2999874"/>
              <a:gd name="connsiteX90" fmla="*/ 340895 w 4539916"/>
              <a:gd name="connsiteY90" fmla="*/ 4011 h 2999874"/>
              <a:gd name="connsiteX91" fmla="*/ 352926 w 4539916"/>
              <a:gd name="connsiteY91" fmla="*/ 72190 h 2999874"/>
              <a:gd name="connsiteX92" fmla="*/ 332874 w 4539916"/>
              <a:gd name="connsiteY92" fmla="*/ 128337 h 2999874"/>
              <a:gd name="connsiteX93" fmla="*/ 421105 w 4539916"/>
              <a:gd name="connsiteY93" fmla="*/ 108285 h 2999874"/>
              <a:gd name="connsiteX94" fmla="*/ 461211 w 4539916"/>
              <a:gd name="connsiteY94" fmla="*/ 132348 h 2999874"/>
              <a:gd name="connsiteX95" fmla="*/ 497305 w 4539916"/>
              <a:gd name="connsiteY95" fmla="*/ 160422 h 2999874"/>
              <a:gd name="connsiteX96" fmla="*/ 485274 w 4539916"/>
              <a:gd name="connsiteY96" fmla="*/ 204537 h 2999874"/>
              <a:gd name="connsiteX97" fmla="*/ 549442 w 4539916"/>
              <a:gd name="connsiteY97" fmla="*/ 220579 h 2999874"/>
              <a:gd name="connsiteX98" fmla="*/ 621632 w 4539916"/>
              <a:gd name="connsiteY98" fmla="*/ 224590 h 2999874"/>
              <a:gd name="connsiteX99" fmla="*/ 677779 w 4539916"/>
              <a:gd name="connsiteY99" fmla="*/ 184485 h 2999874"/>
              <a:gd name="connsiteX100" fmla="*/ 749969 w 4539916"/>
              <a:gd name="connsiteY100" fmla="*/ 220579 h 2999874"/>
              <a:gd name="connsiteX101" fmla="*/ 689811 w 4539916"/>
              <a:gd name="connsiteY101" fmla="*/ 381000 h 2999874"/>
              <a:gd name="connsiteX102" fmla="*/ 733926 w 4539916"/>
              <a:gd name="connsiteY102" fmla="*/ 421106 h 2999874"/>
              <a:gd name="connsiteX103" fmla="*/ 633663 w 4539916"/>
              <a:gd name="connsiteY103" fmla="*/ 429127 h 2999874"/>
              <a:gd name="connsiteX104" fmla="*/ 609600 w 4539916"/>
              <a:gd name="connsiteY104" fmla="*/ 477253 h 2999874"/>
              <a:gd name="connsiteX105" fmla="*/ 633663 w 4539916"/>
              <a:gd name="connsiteY105" fmla="*/ 517358 h 2999874"/>
              <a:gd name="connsiteX106" fmla="*/ 609600 w 4539916"/>
              <a:gd name="connsiteY106" fmla="*/ 625643 h 2999874"/>
              <a:gd name="connsiteX107" fmla="*/ 533400 w 4539916"/>
              <a:gd name="connsiteY107" fmla="*/ 573506 h 2999874"/>
              <a:gd name="connsiteX108" fmla="*/ 513348 w 4539916"/>
              <a:gd name="connsiteY108" fmla="*/ 529390 h 2999874"/>
              <a:gd name="connsiteX109" fmla="*/ 457200 w 4539916"/>
              <a:gd name="connsiteY109" fmla="*/ 521369 h 2999874"/>
              <a:gd name="connsiteX110" fmla="*/ 381000 w 4539916"/>
              <a:gd name="connsiteY110" fmla="*/ 549443 h 2999874"/>
              <a:gd name="connsiteX111" fmla="*/ 260684 w 4539916"/>
              <a:gd name="connsiteY111" fmla="*/ 433137 h 2999874"/>
              <a:gd name="connsiteX112" fmla="*/ 236621 w 4539916"/>
              <a:gd name="connsiteY112" fmla="*/ 449179 h 2999874"/>
              <a:gd name="connsiteX113" fmla="*/ 244642 w 4539916"/>
              <a:gd name="connsiteY113" fmla="*/ 537411 h 2999874"/>
              <a:gd name="connsiteX114" fmla="*/ 180474 w 4539916"/>
              <a:gd name="connsiteY114" fmla="*/ 673769 h 2999874"/>
              <a:gd name="connsiteX115" fmla="*/ 164432 w 4539916"/>
              <a:gd name="connsiteY115" fmla="*/ 713874 h 2999874"/>
              <a:gd name="connsiteX116" fmla="*/ 152400 w 4539916"/>
              <a:gd name="connsiteY116" fmla="*/ 737937 h 2999874"/>
              <a:gd name="connsiteX117" fmla="*/ 160421 w 4539916"/>
              <a:gd name="connsiteY117" fmla="*/ 786064 h 2999874"/>
              <a:gd name="connsiteX118" fmla="*/ 104274 w 4539916"/>
              <a:gd name="connsiteY118" fmla="*/ 798095 h 2999874"/>
              <a:gd name="connsiteX119" fmla="*/ 84221 w 4539916"/>
              <a:gd name="connsiteY119" fmla="*/ 790074 h 2999874"/>
              <a:gd name="connsiteX120" fmla="*/ 48126 w 4539916"/>
              <a:gd name="connsiteY120" fmla="*/ 757990 h 2999874"/>
              <a:gd name="connsiteX121" fmla="*/ 16042 w 4539916"/>
              <a:gd name="connsiteY121" fmla="*/ 890337 h 2999874"/>
              <a:gd name="connsiteX122" fmla="*/ 0 w 4539916"/>
              <a:gd name="connsiteY122" fmla="*/ 966537 h 2999874"/>
              <a:gd name="connsiteX0" fmla="*/ 782670 w 4523874"/>
              <a:gd name="connsiteY0" fmla="*/ 474683 h 2999874"/>
              <a:gd name="connsiteX1" fmla="*/ 777425 w 4523874"/>
              <a:gd name="connsiteY1" fmla="*/ 612685 h 2999874"/>
              <a:gd name="connsiteX2" fmla="*/ 865658 w 4523874"/>
              <a:gd name="connsiteY2" fmla="*/ 719530 h 2999874"/>
              <a:gd name="connsiteX3" fmla="*/ 899181 w 4523874"/>
              <a:gd name="connsiteY3" fmla="*/ 896507 h 2999874"/>
              <a:gd name="connsiteX4" fmla="*/ 818148 w 4523874"/>
              <a:gd name="connsiteY4" fmla="*/ 1151022 h 2999874"/>
              <a:gd name="connsiteX5" fmla="*/ 846221 w 4523874"/>
              <a:gd name="connsiteY5" fmla="*/ 1163053 h 2999874"/>
              <a:gd name="connsiteX6" fmla="*/ 982579 w 4523874"/>
              <a:gd name="connsiteY6" fmla="*/ 1171074 h 2999874"/>
              <a:gd name="connsiteX7" fmla="*/ 1118937 w 4523874"/>
              <a:gd name="connsiteY7" fmla="*/ 1219200 h 2999874"/>
              <a:gd name="connsiteX8" fmla="*/ 1183106 w 4523874"/>
              <a:gd name="connsiteY8" fmla="*/ 1271337 h 2999874"/>
              <a:gd name="connsiteX9" fmla="*/ 1279358 w 4523874"/>
              <a:gd name="connsiteY9" fmla="*/ 1311443 h 2999874"/>
              <a:gd name="connsiteX10" fmla="*/ 1391653 w 4523874"/>
              <a:gd name="connsiteY10" fmla="*/ 1331495 h 2999874"/>
              <a:gd name="connsiteX11" fmla="*/ 1443790 w 4523874"/>
              <a:gd name="connsiteY11" fmla="*/ 1335506 h 2999874"/>
              <a:gd name="connsiteX12" fmla="*/ 1511969 w 4523874"/>
              <a:gd name="connsiteY12" fmla="*/ 1375611 h 2999874"/>
              <a:gd name="connsiteX13" fmla="*/ 1524000 w 4523874"/>
              <a:gd name="connsiteY13" fmla="*/ 1331495 h 2999874"/>
              <a:gd name="connsiteX14" fmla="*/ 1459832 w 4523874"/>
              <a:gd name="connsiteY14" fmla="*/ 1279358 h 2999874"/>
              <a:gd name="connsiteX15" fmla="*/ 1459832 w 4523874"/>
              <a:gd name="connsiteY15" fmla="*/ 1179095 h 2999874"/>
              <a:gd name="connsiteX16" fmla="*/ 1459832 w 4523874"/>
              <a:gd name="connsiteY16" fmla="*/ 1070811 h 2999874"/>
              <a:gd name="connsiteX17" fmla="*/ 1624263 w 4523874"/>
              <a:gd name="connsiteY17" fmla="*/ 1026695 h 2999874"/>
              <a:gd name="connsiteX18" fmla="*/ 1712495 w 4523874"/>
              <a:gd name="connsiteY18" fmla="*/ 962527 h 2999874"/>
              <a:gd name="connsiteX19" fmla="*/ 1772653 w 4523874"/>
              <a:gd name="connsiteY19" fmla="*/ 970548 h 2999874"/>
              <a:gd name="connsiteX20" fmla="*/ 1792706 w 4523874"/>
              <a:gd name="connsiteY20" fmla="*/ 946485 h 2999874"/>
              <a:gd name="connsiteX21" fmla="*/ 1784684 w 4523874"/>
              <a:gd name="connsiteY21" fmla="*/ 886327 h 2999874"/>
              <a:gd name="connsiteX22" fmla="*/ 1905000 w 4523874"/>
              <a:gd name="connsiteY22" fmla="*/ 906379 h 2999874"/>
              <a:gd name="connsiteX23" fmla="*/ 1917032 w 4523874"/>
              <a:gd name="connsiteY23" fmla="*/ 946485 h 2999874"/>
              <a:gd name="connsiteX24" fmla="*/ 1989221 w 4523874"/>
              <a:gd name="connsiteY24" fmla="*/ 882316 h 2999874"/>
              <a:gd name="connsiteX25" fmla="*/ 2061411 w 4523874"/>
              <a:gd name="connsiteY25" fmla="*/ 938464 h 2999874"/>
              <a:gd name="connsiteX26" fmla="*/ 2025316 w 4523874"/>
              <a:gd name="connsiteY26" fmla="*/ 1002632 h 2999874"/>
              <a:gd name="connsiteX27" fmla="*/ 1985211 w 4523874"/>
              <a:gd name="connsiteY27" fmla="*/ 1050758 h 2999874"/>
              <a:gd name="connsiteX28" fmla="*/ 1981200 w 4523874"/>
              <a:gd name="connsiteY28" fmla="*/ 1143000 h 2999874"/>
              <a:gd name="connsiteX29" fmla="*/ 2013284 w 4523874"/>
              <a:gd name="connsiteY29" fmla="*/ 1215190 h 2999874"/>
              <a:gd name="connsiteX30" fmla="*/ 2045369 w 4523874"/>
              <a:gd name="connsiteY30" fmla="*/ 1311443 h 2999874"/>
              <a:gd name="connsiteX31" fmla="*/ 2105527 w 4523874"/>
              <a:gd name="connsiteY31" fmla="*/ 1375611 h 2999874"/>
              <a:gd name="connsiteX32" fmla="*/ 2113548 w 4523874"/>
              <a:gd name="connsiteY32" fmla="*/ 1435769 h 2999874"/>
              <a:gd name="connsiteX33" fmla="*/ 2157663 w 4523874"/>
              <a:gd name="connsiteY33" fmla="*/ 1431758 h 2999874"/>
              <a:gd name="connsiteX34" fmla="*/ 2225842 w 4523874"/>
              <a:gd name="connsiteY34" fmla="*/ 1319464 h 2999874"/>
              <a:gd name="connsiteX35" fmla="*/ 2269958 w 4523874"/>
              <a:gd name="connsiteY35" fmla="*/ 1187116 h 2999874"/>
              <a:gd name="connsiteX36" fmla="*/ 2306053 w 4523874"/>
              <a:gd name="connsiteY36" fmla="*/ 1130969 h 2999874"/>
              <a:gd name="connsiteX37" fmla="*/ 2386263 w 4523874"/>
              <a:gd name="connsiteY37" fmla="*/ 1179095 h 2999874"/>
              <a:gd name="connsiteX38" fmla="*/ 2470484 w 4523874"/>
              <a:gd name="connsiteY38" fmla="*/ 1251285 h 2999874"/>
              <a:gd name="connsiteX39" fmla="*/ 2530642 w 4523874"/>
              <a:gd name="connsiteY39" fmla="*/ 1295400 h 2999874"/>
              <a:gd name="connsiteX40" fmla="*/ 2534653 w 4523874"/>
              <a:gd name="connsiteY40" fmla="*/ 1375611 h 2999874"/>
              <a:gd name="connsiteX41" fmla="*/ 2534653 w 4523874"/>
              <a:gd name="connsiteY41" fmla="*/ 1419727 h 2999874"/>
              <a:gd name="connsiteX42" fmla="*/ 2554706 w 4523874"/>
              <a:gd name="connsiteY42" fmla="*/ 1507958 h 2999874"/>
              <a:gd name="connsiteX43" fmla="*/ 2671011 w 4523874"/>
              <a:gd name="connsiteY43" fmla="*/ 1628274 h 2999874"/>
              <a:gd name="connsiteX44" fmla="*/ 2787316 w 4523874"/>
              <a:gd name="connsiteY44" fmla="*/ 1716506 h 2999874"/>
              <a:gd name="connsiteX45" fmla="*/ 2707106 w 4523874"/>
              <a:gd name="connsiteY45" fmla="*/ 1716506 h 2999874"/>
              <a:gd name="connsiteX46" fmla="*/ 2679032 w 4523874"/>
              <a:gd name="connsiteY46" fmla="*/ 1736558 h 2999874"/>
              <a:gd name="connsiteX47" fmla="*/ 2658979 w 4523874"/>
              <a:gd name="connsiteY47" fmla="*/ 1764632 h 2999874"/>
              <a:gd name="connsiteX48" fmla="*/ 2695074 w 4523874"/>
              <a:gd name="connsiteY48" fmla="*/ 1828800 h 2999874"/>
              <a:gd name="connsiteX49" fmla="*/ 2799348 w 4523874"/>
              <a:gd name="connsiteY49" fmla="*/ 1925053 h 2999874"/>
              <a:gd name="connsiteX50" fmla="*/ 2831432 w 4523874"/>
              <a:gd name="connsiteY50" fmla="*/ 1921043 h 2999874"/>
              <a:gd name="connsiteX51" fmla="*/ 2919663 w 4523874"/>
              <a:gd name="connsiteY51" fmla="*/ 2021306 h 2999874"/>
              <a:gd name="connsiteX52" fmla="*/ 2995863 w 4523874"/>
              <a:gd name="connsiteY52" fmla="*/ 2029327 h 2999874"/>
              <a:gd name="connsiteX53" fmla="*/ 3019927 w 4523874"/>
              <a:gd name="connsiteY53" fmla="*/ 2109537 h 2999874"/>
              <a:gd name="connsiteX54" fmla="*/ 3064042 w 4523874"/>
              <a:gd name="connsiteY54" fmla="*/ 2149643 h 2999874"/>
              <a:gd name="connsiteX55" fmla="*/ 3200400 w 4523874"/>
              <a:gd name="connsiteY55" fmla="*/ 2149643 h 2999874"/>
              <a:gd name="connsiteX56" fmla="*/ 3244516 w 4523874"/>
              <a:gd name="connsiteY56" fmla="*/ 2129590 h 2999874"/>
              <a:gd name="connsiteX57" fmla="*/ 3360821 w 4523874"/>
              <a:gd name="connsiteY57" fmla="*/ 2181727 h 2999874"/>
              <a:gd name="connsiteX58" fmla="*/ 3449053 w 4523874"/>
              <a:gd name="connsiteY58" fmla="*/ 2193758 h 2999874"/>
              <a:gd name="connsiteX59" fmla="*/ 3537284 w 4523874"/>
              <a:gd name="connsiteY59" fmla="*/ 2290011 h 2999874"/>
              <a:gd name="connsiteX60" fmla="*/ 3597442 w 4523874"/>
              <a:gd name="connsiteY60" fmla="*/ 2330116 h 2999874"/>
              <a:gd name="connsiteX61" fmla="*/ 3737811 w 4523874"/>
              <a:gd name="connsiteY61" fmla="*/ 2414337 h 2999874"/>
              <a:gd name="connsiteX62" fmla="*/ 3777916 w 4523874"/>
              <a:gd name="connsiteY62" fmla="*/ 2466474 h 2999874"/>
              <a:gd name="connsiteX63" fmla="*/ 3717758 w 4523874"/>
              <a:gd name="connsiteY63" fmla="*/ 2450432 h 2999874"/>
              <a:gd name="connsiteX64" fmla="*/ 3641558 w 4523874"/>
              <a:gd name="connsiteY64" fmla="*/ 2418348 h 2999874"/>
              <a:gd name="connsiteX65" fmla="*/ 3573379 w 4523874"/>
              <a:gd name="connsiteY65" fmla="*/ 2390274 h 2999874"/>
              <a:gd name="connsiteX66" fmla="*/ 3517232 w 4523874"/>
              <a:gd name="connsiteY66" fmla="*/ 2394285 h 2999874"/>
              <a:gd name="connsiteX67" fmla="*/ 3501190 w 4523874"/>
              <a:gd name="connsiteY67" fmla="*/ 2418348 h 2999874"/>
              <a:gd name="connsiteX68" fmla="*/ 3429000 w 4523874"/>
              <a:gd name="connsiteY68" fmla="*/ 2434390 h 2999874"/>
              <a:gd name="connsiteX69" fmla="*/ 3360821 w 4523874"/>
              <a:gd name="connsiteY69" fmla="*/ 2426369 h 2999874"/>
              <a:gd name="connsiteX70" fmla="*/ 3348790 w 4523874"/>
              <a:gd name="connsiteY70" fmla="*/ 2462464 h 2999874"/>
              <a:gd name="connsiteX71" fmla="*/ 3404937 w 4523874"/>
              <a:gd name="connsiteY71" fmla="*/ 2486527 h 2999874"/>
              <a:gd name="connsiteX72" fmla="*/ 3577390 w 4523874"/>
              <a:gd name="connsiteY72" fmla="*/ 2462464 h 2999874"/>
              <a:gd name="connsiteX73" fmla="*/ 3577390 w 4523874"/>
              <a:gd name="connsiteY73" fmla="*/ 2438400 h 2999874"/>
              <a:gd name="connsiteX74" fmla="*/ 3669632 w 4523874"/>
              <a:gd name="connsiteY74" fmla="*/ 2466474 h 2999874"/>
              <a:gd name="connsiteX75" fmla="*/ 3805990 w 4523874"/>
              <a:gd name="connsiteY75" fmla="*/ 2518611 h 2999874"/>
              <a:gd name="connsiteX76" fmla="*/ 3862137 w 4523874"/>
              <a:gd name="connsiteY76" fmla="*/ 2522622 h 2999874"/>
              <a:gd name="connsiteX77" fmla="*/ 3938337 w 4523874"/>
              <a:gd name="connsiteY77" fmla="*/ 2570748 h 2999874"/>
              <a:gd name="connsiteX78" fmla="*/ 4102769 w 4523874"/>
              <a:gd name="connsiteY78" fmla="*/ 2687053 h 2999874"/>
              <a:gd name="connsiteX79" fmla="*/ 4158916 w 4523874"/>
              <a:gd name="connsiteY79" fmla="*/ 2731169 h 2999874"/>
              <a:gd name="connsiteX80" fmla="*/ 4207042 w 4523874"/>
              <a:gd name="connsiteY80" fmla="*/ 2731169 h 2999874"/>
              <a:gd name="connsiteX81" fmla="*/ 4263190 w 4523874"/>
              <a:gd name="connsiteY81" fmla="*/ 2763253 h 2999874"/>
              <a:gd name="connsiteX82" fmla="*/ 4291263 w 4523874"/>
              <a:gd name="connsiteY82" fmla="*/ 2791327 h 2999874"/>
              <a:gd name="connsiteX83" fmla="*/ 4331369 w 4523874"/>
              <a:gd name="connsiteY83" fmla="*/ 2783306 h 2999874"/>
              <a:gd name="connsiteX84" fmla="*/ 4347411 w 4523874"/>
              <a:gd name="connsiteY84" fmla="*/ 2803358 h 2999874"/>
              <a:gd name="connsiteX85" fmla="*/ 4391527 w 4523874"/>
              <a:gd name="connsiteY85" fmla="*/ 2863516 h 2999874"/>
              <a:gd name="connsiteX86" fmla="*/ 4459706 w 4523874"/>
              <a:gd name="connsiteY86" fmla="*/ 2967790 h 2999874"/>
              <a:gd name="connsiteX87" fmla="*/ 4495800 w 4523874"/>
              <a:gd name="connsiteY87" fmla="*/ 2999874 h 2999874"/>
              <a:gd name="connsiteX88" fmla="*/ 4523874 w 4523874"/>
              <a:gd name="connsiteY88" fmla="*/ 2991853 h 2999874"/>
              <a:gd name="connsiteX89" fmla="*/ 4499811 w 4523874"/>
              <a:gd name="connsiteY89" fmla="*/ 0 h 2999874"/>
              <a:gd name="connsiteX90" fmla="*/ 324853 w 4523874"/>
              <a:gd name="connsiteY90" fmla="*/ 4011 h 2999874"/>
              <a:gd name="connsiteX91" fmla="*/ 336884 w 4523874"/>
              <a:gd name="connsiteY91" fmla="*/ 72190 h 2999874"/>
              <a:gd name="connsiteX92" fmla="*/ 316832 w 4523874"/>
              <a:gd name="connsiteY92" fmla="*/ 128337 h 2999874"/>
              <a:gd name="connsiteX93" fmla="*/ 405063 w 4523874"/>
              <a:gd name="connsiteY93" fmla="*/ 108285 h 2999874"/>
              <a:gd name="connsiteX94" fmla="*/ 445169 w 4523874"/>
              <a:gd name="connsiteY94" fmla="*/ 132348 h 2999874"/>
              <a:gd name="connsiteX95" fmla="*/ 481263 w 4523874"/>
              <a:gd name="connsiteY95" fmla="*/ 160422 h 2999874"/>
              <a:gd name="connsiteX96" fmla="*/ 469232 w 4523874"/>
              <a:gd name="connsiteY96" fmla="*/ 204537 h 2999874"/>
              <a:gd name="connsiteX97" fmla="*/ 533400 w 4523874"/>
              <a:gd name="connsiteY97" fmla="*/ 220579 h 2999874"/>
              <a:gd name="connsiteX98" fmla="*/ 605590 w 4523874"/>
              <a:gd name="connsiteY98" fmla="*/ 224590 h 2999874"/>
              <a:gd name="connsiteX99" fmla="*/ 661737 w 4523874"/>
              <a:gd name="connsiteY99" fmla="*/ 184485 h 2999874"/>
              <a:gd name="connsiteX100" fmla="*/ 733927 w 4523874"/>
              <a:gd name="connsiteY100" fmla="*/ 220579 h 2999874"/>
              <a:gd name="connsiteX101" fmla="*/ 673769 w 4523874"/>
              <a:gd name="connsiteY101" fmla="*/ 381000 h 2999874"/>
              <a:gd name="connsiteX102" fmla="*/ 717884 w 4523874"/>
              <a:gd name="connsiteY102" fmla="*/ 421106 h 2999874"/>
              <a:gd name="connsiteX103" fmla="*/ 617621 w 4523874"/>
              <a:gd name="connsiteY103" fmla="*/ 429127 h 2999874"/>
              <a:gd name="connsiteX104" fmla="*/ 593558 w 4523874"/>
              <a:gd name="connsiteY104" fmla="*/ 477253 h 2999874"/>
              <a:gd name="connsiteX105" fmla="*/ 617621 w 4523874"/>
              <a:gd name="connsiteY105" fmla="*/ 517358 h 2999874"/>
              <a:gd name="connsiteX106" fmla="*/ 593558 w 4523874"/>
              <a:gd name="connsiteY106" fmla="*/ 625643 h 2999874"/>
              <a:gd name="connsiteX107" fmla="*/ 517358 w 4523874"/>
              <a:gd name="connsiteY107" fmla="*/ 573506 h 2999874"/>
              <a:gd name="connsiteX108" fmla="*/ 497306 w 4523874"/>
              <a:gd name="connsiteY108" fmla="*/ 529390 h 2999874"/>
              <a:gd name="connsiteX109" fmla="*/ 441158 w 4523874"/>
              <a:gd name="connsiteY109" fmla="*/ 521369 h 2999874"/>
              <a:gd name="connsiteX110" fmla="*/ 364958 w 4523874"/>
              <a:gd name="connsiteY110" fmla="*/ 549443 h 2999874"/>
              <a:gd name="connsiteX111" fmla="*/ 244642 w 4523874"/>
              <a:gd name="connsiteY111" fmla="*/ 433137 h 2999874"/>
              <a:gd name="connsiteX112" fmla="*/ 220579 w 4523874"/>
              <a:gd name="connsiteY112" fmla="*/ 449179 h 2999874"/>
              <a:gd name="connsiteX113" fmla="*/ 228600 w 4523874"/>
              <a:gd name="connsiteY113" fmla="*/ 537411 h 2999874"/>
              <a:gd name="connsiteX114" fmla="*/ 164432 w 4523874"/>
              <a:gd name="connsiteY114" fmla="*/ 673769 h 2999874"/>
              <a:gd name="connsiteX115" fmla="*/ 148390 w 4523874"/>
              <a:gd name="connsiteY115" fmla="*/ 713874 h 2999874"/>
              <a:gd name="connsiteX116" fmla="*/ 136358 w 4523874"/>
              <a:gd name="connsiteY116" fmla="*/ 737937 h 2999874"/>
              <a:gd name="connsiteX117" fmla="*/ 144379 w 4523874"/>
              <a:gd name="connsiteY117" fmla="*/ 786064 h 2999874"/>
              <a:gd name="connsiteX118" fmla="*/ 88232 w 4523874"/>
              <a:gd name="connsiteY118" fmla="*/ 798095 h 2999874"/>
              <a:gd name="connsiteX119" fmla="*/ 68179 w 4523874"/>
              <a:gd name="connsiteY119" fmla="*/ 790074 h 2999874"/>
              <a:gd name="connsiteX120" fmla="*/ 32084 w 4523874"/>
              <a:gd name="connsiteY120" fmla="*/ 757990 h 2999874"/>
              <a:gd name="connsiteX121" fmla="*/ 0 w 4523874"/>
              <a:gd name="connsiteY121" fmla="*/ 890337 h 2999874"/>
              <a:gd name="connsiteX0" fmla="*/ 750586 w 4491790"/>
              <a:gd name="connsiteY0" fmla="*/ 474683 h 2999874"/>
              <a:gd name="connsiteX1" fmla="*/ 745341 w 4491790"/>
              <a:gd name="connsiteY1" fmla="*/ 612685 h 2999874"/>
              <a:gd name="connsiteX2" fmla="*/ 833574 w 4491790"/>
              <a:gd name="connsiteY2" fmla="*/ 719530 h 2999874"/>
              <a:gd name="connsiteX3" fmla="*/ 867097 w 4491790"/>
              <a:gd name="connsiteY3" fmla="*/ 896507 h 2999874"/>
              <a:gd name="connsiteX4" fmla="*/ 786064 w 4491790"/>
              <a:gd name="connsiteY4" fmla="*/ 1151022 h 2999874"/>
              <a:gd name="connsiteX5" fmla="*/ 814137 w 4491790"/>
              <a:gd name="connsiteY5" fmla="*/ 1163053 h 2999874"/>
              <a:gd name="connsiteX6" fmla="*/ 950495 w 4491790"/>
              <a:gd name="connsiteY6" fmla="*/ 1171074 h 2999874"/>
              <a:gd name="connsiteX7" fmla="*/ 1086853 w 4491790"/>
              <a:gd name="connsiteY7" fmla="*/ 1219200 h 2999874"/>
              <a:gd name="connsiteX8" fmla="*/ 1151022 w 4491790"/>
              <a:gd name="connsiteY8" fmla="*/ 1271337 h 2999874"/>
              <a:gd name="connsiteX9" fmla="*/ 1247274 w 4491790"/>
              <a:gd name="connsiteY9" fmla="*/ 1311443 h 2999874"/>
              <a:gd name="connsiteX10" fmla="*/ 1359569 w 4491790"/>
              <a:gd name="connsiteY10" fmla="*/ 1331495 h 2999874"/>
              <a:gd name="connsiteX11" fmla="*/ 1411706 w 4491790"/>
              <a:gd name="connsiteY11" fmla="*/ 1335506 h 2999874"/>
              <a:gd name="connsiteX12" fmla="*/ 1479885 w 4491790"/>
              <a:gd name="connsiteY12" fmla="*/ 1375611 h 2999874"/>
              <a:gd name="connsiteX13" fmla="*/ 1491916 w 4491790"/>
              <a:gd name="connsiteY13" fmla="*/ 1331495 h 2999874"/>
              <a:gd name="connsiteX14" fmla="*/ 1427748 w 4491790"/>
              <a:gd name="connsiteY14" fmla="*/ 1279358 h 2999874"/>
              <a:gd name="connsiteX15" fmla="*/ 1427748 w 4491790"/>
              <a:gd name="connsiteY15" fmla="*/ 1179095 h 2999874"/>
              <a:gd name="connsiteX16" fmla="*/ 1427748 w 4491790"/>
              <a:gd name="connsiteY16" fmla="*/ 1070811 h 2999874"/>
              <a:gd name="connsiteX17" fmla="*/ 1592179 w 4491790"/>
              <a:gd name="connsiteY17" fmla="*/ 1026695 h 2999874"/>
              <a:gd name="connsiteX18" fmla="*/ 1680411 w 4491790"/>
              <a:gd name="connsiteY18" fmla="*/ 962527 h 2999874"/>
              <a:gd name="connsiteX19" fmla="*/ 1740569 w 4491790"/>
              <a:gd name="connsiteY19" fmla="*/ 970548 h 2999874"/>
              <a:gd name="connsiteX20" fmla="*/ 1760622 w 4491790"/>
              <a:gd name="connsiteY20" fmla="*/ 946485 h 2999874"/>
              <a:gd name="connsiteX21" fmla="*/ 1752600 w 4491790"/>
              <a:gd name="connsiteY21" fmla="*/ 886327 h 2999874"/>
              <a:gd name="connsiteX22" fmla="*/ 1872916 w 4491790"/>
              <a:gd name="connsiteY22" fmla="*/ 906379 h 2999874"/>
              <a:gd name="connsiteX23" fmla="*/ 1884948 w 4491790"/>
              <a:gd name="connsiteY23" fmla="*/ 946485 h 2999874"/>
              <a:gd name="connsiteX24" fmla="*/ 1957137 w 4491790"/>
              <a:gd name="connsiteY24" fmla="*/ 882316 h 2999874"/>
              <a:gd name="connsiteX25" fmla="*/ 2029327 w 4491790"/>
              <a:gd name="connsiteY25" fmla="*/ 938464 h 2999874"/>
              <a:gd name="connsiteX26" fmla="*/ 1993232 w 4491790"/>
              <a:gd name="connsiteY26" fmla="*/ 1002632 h 2999874"/>
              <a:gd name="connsiteX27" fmla="*/ 1953127 w 4491790"/>
              <a:gd name="connsiteY27" fmla="*/ 1050758 h 2999874"/>
              <a:gd name="connsiteX28" fmla="*/ 1949116 w 4491790"/>
              <a:gd name="connsiteY28" fmla="*/ 1143000 h 2999874"/>
              <a:gd name="connsiteX29" fmla="*/ 1981200 w 4491790"/>
              <a:gd name="connsiteY29" fmla="*/ 1215190 h 2999874"/>
              <a:gd name="connsiteX30" fmla="*/ 2013285 w 4491790"/>
              <a:gd name="connsiteY30" fmla="*/ 1311443 h 2999874"/>
              <a:gd name="connsiteX31" fmla="*/ 2073443 w 4491790"/>
              <a:gd name="connsiteY31" fmla="*/ 1375611 h 2999874"/>
              <a:gd name="connsiteX32" fmla="*/ 2081464 w 4491790"/>
              <a:gd name="connsiteY32" fmla="*/ 1435769 h 2999874"/>
              <a:gd name="connsiteX33" fmla="*/ 2125579 w 4491790"/>
              <a:gd name="connsiteY33" fmla="*/ 1431758 h 2999874"/>
              <a:gd name="connsiteX34" fmla="*/ 2193758 w 4491790"/>
              <a:gd name="connsiteY34" fmla="*/ 1319464 h 2999874"/>
              <a:gd name="connsiteX35" fmla="*/ 2237874 w 4491790"/>
              <a:gd name="connsiteY35" fmla="*/ 1187116 h 2999874"/>
              <a:gd name="connsiteX36" fmla="*/ 2273969 w 4491790"/>
              <a:gd name="connsiteY36" fmla="*/ 1130969 h 2999874"/>
              <a:gd name="connsiteX37" fmla="*/ 2354179 w 4491790"/>
              <a:gd name="connsiteY37" fmla="*/ 1179095 h 2999874"/>
              <a:gd name="connsiteX38" fmla="*/ 2438400 w 4491790"/>
              <a:gd name="connsiteY38" fmla="*/ 1251285 h 2999874"/>
              <a:gd name="connsiteX39" fmla="*/ 2498558 w 4491790"/>
              <a:gd name="connsiteY39" fmla="*/ 1295400 h 2999874"/>
              <a:gd name="connsiteX40" fmla="*/ 2502569 w 4491790"/>
              <a:gd name="connsiteY40" fmla="*/ 1375611 h 2999874"/>
              <a:gd name="connsiteX41" fmla="*/ 2502569 w 4491790"/>
              <a:gd name="connsiteY41" fmla="*/ 1419727 h 2999874"/>
              <a:gd name="connsiteX42" fmla="*/ 2522622 w 4491790"/>
              <a:gd name="connsiteY42" fmla="*/ 1507958 h 2999874"/>
              <a:gd name="connsiteX43" fmla="*/ 2638927 w 4491790"/>
              <a:gd name="connsiteY43" fmla="*/ 1628274 h 2999874"/>
              <a:gd name="connsiteX44" fmla="*/ 2755232 w 4491790"/>
              <a:gd name="connsiteY44" fmla="*/ 1716506 h 2999874"/>
              <a:gd name="connsiteX45" fmla="*/ 2675022 w 4491790"/>
              <a:gd name="connsiteY45" fmla="*/ 1716506 h 2999874"/>
              <a:gd name="connsiteX46" fmla="*/ 2646948 w 4491790"/>
              <a:gd name="connsiteY46" fmla="*/ 1736558 h 2999874"/>
              <a:gd name="connsiteX47" fmla="*/ 2626895 w 4491790"/>
              <a:gd name="connsiteY47" fmla="*/ 1764632 h 2999874"/>
              <a:gd name="connsiteX48" fmla="*/ 2662990 w 4491790"/>
              <a:gd name="connsiteY48" fmla="*/ 1828800 h 2999874"/>
              <a:gd name="connsiteX49" fmla="*/ 2767264 w 4491790"/>
              <a:gd name="connsiteY49" fmla="*/ 1925053 h 2999874"/>
              <a:gd name="connsiteX50" fmla="*/ 2799348 w 4491790"/>
              <a:gd name="connsiteY50" fmla="*/ 1921043 h 2999874"/>
              <a:gd name="connsiteX51" fmla="*/ 2887579 w 4491790"/>
              <a:gd name="connsiteY51" fmla="*/ 2021306 h 2999874"/>
              <a:gd name="connsiteX52" fmla="*/ 2963779 w 4491790"/>
              <a:gd name="connsiteY52" fmla="*/ 2029327 h 2999874"/>
              <a:gd name="connsiteX53" fmla="*/ 2987843 w 4491790"/>
              <a:gd name="connsiteY53" fmla="*/ 2109537 h 2999874"/>
              <a:gd name="connsiteX54" fmla="*/ 3031958 w 4491790"/>
              <a:gd name="connsiteY54" fmla="*/ 2149643 h 2999874"/>
              <a:gd name="connsiteX55" fmla="*/ 3168316 w 4491790"/>
              <a:gd name="connsiteY55" fmla="*/ 2149643 h 2999874"/>
              <a:gd name="connsiteX56" fmla="*/ 3212432 w 4491790"/>
              <a:gd name="connsiteY56" fmla="*/ 2129590 h 2999874"/>
              <a:gd name="connsiteX57" fmla="*/ 3328737 w 4491790"/>
              <a:gd name="connsiteY57" fmla="*/ 2181727 h 2999874"/>
              <a:gd name="connsiteX58" fmla="*/ 3416969 w 4491790"/>
              <a:gd name="connsiteY58" fmla="*/ 2193758 h 2999874"/>
              <a:gd name="connsiteX59" fmla="*/ 3505200 w 4491790"/>
              <a:gd name="connsiteY59" fmla="*/ 2290011 h 2999874"/>
              <a:gd name="connsiteX60" fmla="*/ 3565358 w 4491790"/>
              <a:gd name="connsiteY60" fmla="*/ 2330116 h 2999874"/>
              <a:gd name="connsiteX61" fmla="*/ 3705727 w 4491790"/>
              <a:gd name="connsiteY61" fmla="*/ 2414337 h 2999874"/>
              <a:gd name="connsiteX62" fmla="*/ 3745832 w 4491790"/>
              <a:gd name="connsiteY62" fmla="*/ 2466474 h 2999874"/>
              <a:gd name="connsiteX63" fmla="*/ 3685674 w 4491790"/>
              <a:gd name="connsiteY63" fmla="*/ 2450432 h 2999874"/>
              <a:gd name="connsiteX64" fmla="*/ 3609474 w 4491790"/>
              <a:gd name="connsiteY64" fmla="*/ 2418348 h 2999874"/>
              <a:gd name="connsiteX65" fmla="*/ 3541295 w 4491790"/>
              <a:gd name="connsiteY65" fmla="*/ 2390274 h 2999874"/>
              <a:gd name="connsiteX66" fmla="*/ 3485148 w 4491790"/>
              <a:gd name="connsiteY66" fmla="*/ 2394285 h 2999874"/>
              <a:gd name="connsiteX67" fmla="*/ 3469106 w 4491790"/>
              <a:gd name="connsiteY67" fmla="*/ 2418348 h 2999874"/>
              <a:gd name="connsiteX68" fmla="*/ 3396916 w 4491790"/>
              <a:gd name="connsiteY68" fmla="*/ 2434390 h 2999874"/>
              <a:gd name="connsiteX69" fmla="*/ 3328737 w 4491790"/>
              <a:gd name="connsiteY69" fmla="*/ 2426369 h 2999874"/>
              <a:gd name="connsiteX70" fmla="*/ 3316706 w 4491790"/>
              <a:gd name="connsiteY70" fmla="*/ 2462464 h 2999874"/>
              <a:gd name="connsiteX71" fmla="*/ 3372853 w 4491790"/>
              <a:gd name="connsiteY71" fmla="*/ 2486527 h 2999874"/>
              <a:gd name="connsiteX72" fmla="*/ 3545306 w 4491790"/>
              <a:gd name="connsiteY72" fmla="*/ 2462464 h 2999874"/>
              <a:gd name="connsiteX73" fmla="*/ 3545306 w 4491790"/>
              <a:gd name="connsiteY73" fmla="*/ 2438400 h 2999874"/>
              <a:gd name="connsiteX74" fmla="*/ 3637548 w 4491790"/>
              <a:gd name="connsiteY74" fmla="*/ 2466474 h 2999874"/>
              <a:gd name="connsiteX75" fmla="*/ 3773906 w 4491790"/>
              <a:gd name="connsiteY75" fmla="*/ 2518611 h 2999874"/>
              <a:gd name="connsiteX76" fmla="*/ 3830053 w 4491790"/>
              <a:gd name="connsiteY76" fmla="*/ 2522622 h 2999874"/>
              <a:gd name="connsiteX77" fmla="*/ 3906253 w 4491790"/>
              <a:gd name="connsiteY77" fmla="*/ 2570748 h 2999874"/>
              <a:gd name="connsiteX78" fmla="*/ 4070685 w 4491790"/>
              <a:gd name="connsiteY78" fmla="*/ 2687053 h 2999874"/>
              <a:gd name="connsiteX79" fmla="*/ 4126832 w 4491790"/>
              <a:gd name="connsiteY79" fmla="*/ 2731169 h 2999874"/>
              <a:gd name="connsiteX80" fmla="*/ 4174958 w 4491790"/>
              <a:gd name="connsiteY80" fmla="*/ 2731169 h 2999874"/>
              <a:gd name="connsiteX81" fmla="*/ 4231106 w 4491790"/>
              <a:gd name="connsiteY81" fmla="*/ 2763253 h 2999874"/>
              <a:gd name="connsiteX82" fmla="*/ 4259179 w 4491790"/>
              <a:gd name="connsiteY82" fmla="*/ 2791327 h 2999874"/>
              <a:gd name="connsiteX83" fmla="*/ 4299285 w 4491790"/>
              <a:gd name="connsiteY83" fmla="*/ 2783306 h 2999874"/>
              <a:gd name="connsiteX84" fmla="*/ 4315327 w 4491790"/>
              <a:gd name="connsiteY84" fmla="*/ 2803358 h 2999874"/>
              <a:gd name="connsiteX85" fmla="*/ 4359443 w 4491790"/>
              <a:gd name="connsiteY85" fmla="*/ 2863516 h 2999874"/>
              <a:gd name="connsiteX86" fmla="*/ 4427622 w 4491790"/>
              <a:gd name="connsiteY86" fmla="*/ 2967790 h 2999874"/>
              <a:gd name="connsiteX87" fmla="*/ 4463716 w 4491790"/>
              <a:gd name="connsiteY87" fmla="*/ 2999874 h 2999874"/>
              <a:gd name="connsiteX88" fmla="*/ 4491790 w 4491790"/>
              <a:gd name="connsiteY88" fmla="*/ 2991853 h 2999874"/>
              <a:gd name="connsiteX89" fmla="*/ 4467727 w 4491790"/>
              <a:gd name="connsiteY89" fmla="*/ 0 h 2999874"/>
              <a:gd name="connsiteX90" fmla="*/ 292769 w 4491790"/>
              <a:gd name="connsiteY90" fmla="*/ 4011 h 2999874"/>
              <a:gd name="connsiteX91" fmla="*/ 304800 w 4491790"/>
              <a:gd name="connsiteY91" fmla="*/ 72190 h 2999874"/>
              <a:gd name="connsiteX92" fmla="*/ 284748 w 4491790"/>
              <a:gd name="connsiteY92" fmla="*/ 128337 h 2999874"/>
              <a:gd name="connsiteX93" fmla="*/ 372979 w 4491790"/>
              <a:gd name="connsiteY93" fmla="*/ 108285 h 2999874"/>
              <a:gd name="connsiteX94" fmla="*/ 413085 w 4491790"/>
              <a:gd name="connsiteY94" fmla="*/ 132348 h 2999874"/>
              <a:gd name="connsiteX95" fmla="*/ 449179 w 4491790"/>
              <a:gd name="connsiteY95" fmla="*/ 160422 h 2999874"/>
              <a:gd name="connsiteX96" fmla="*/ 437148 w 4491790"/>
              <a:gd name="connsiteY96" fmla="*/ 204537 h 2999874"/>
              <a:gd name="connsiteX97" fmla="*/ 501316 w 4491790"/>
              <a:gd name="connsiteY97" fmla="*/ 220579 h 2999874"/>
              <a:gd name="connsiteX98" fmla="*/ 573506 w 4491790"/>
              <a:gd name="connsiteY98" fmla="*/ 224590 h 2999874"/>
              <a:gd name="connsiteX99" fmla="*/ 629653 w 4491790"/>
              <a:gd name="connsiteY99" fmla="*/ 184485 h 2999874"/>
              <a:gd name="connsiteX100" fmla="*/ 701843 w 4491790"/>
              <a:gd name="connsiteY100" fmla="*/ 220579 h 2999874"/>
              <a:gd name="connsiteX101" fmla="*/ 641685 w 4491790"/>
              <a:gd name="connsiteY101" fmla="*/ 381000 h 2999874"/>
              <a:gd name="connsiteX102" fmla="*/ 685800 w 4491790"/>
              <a:gd name="connsiteY102" fmla="*/ 421106 h 2999874"/>
              <a:gd name="connsiteX103" fmla="*/ 585537 w 4491790"/>
              <a:gd name="connsiteY103" fmla="*/ 429127 h 2999874"/>
              <a:gd name="connsiteX104" fmla="*/ 561474 w 4491790"/>
              <a:gd name="connsiteY104" fmla="*/ 477253 h 2999874"/>
              <a:gd name="connsiteX105" fmla="*/ 585537 w 4491790"/>
              <a:gd name="connsiteY105" fmla="*/ 517358 h 2999874"/>
              <a:gd name="connsiteX106" fmla="*/ 561474 w 4491790"/>
              <a:gd name="connsiteY106" fmla="*/ 625643 h 2999874"/>
              <a:gd name="connsiteX107" fmla="*/ 485274 w 4491790"/>
              <a:gd name="connsiteY107" fmla="*/ 573506 h 2999874"/>
              <a:gd name="connsiteX108" fmla="*/ 465222 w 4491790"/>
              <a:gd name="connsiteY108" fmla="*/ 529390 h 2999874"/>
              <a:gd name="connsiteX109" fmla="*/ 409074 w 4491790"/>
              <a:gd name="connsiteY109" fmla="*/ 521369 h 2999874"/>
              <a:gd name="connsiteX110" fmla="*/ 332874 w 4491790"/>
              <a:gd name="connsiteY110" fmla="*/ 549443 h 2999874"/>
              <a:gd name="connsiteX111" fmla="*/ 212558 w 4491790"/>
              <a:gd name="connsiteY111" fmla="*/ 433137 h 2999874"/>
              <a:gd name="connsiteX112" fmla="*/ 188495 w 4491790"/>
              <a:gd name="connsiteY112" fmla="*/ 449179 h 2999874"/>
              <a:gd name="connsiteX113" fmla="*/ 196516 w 4491790"/>
              <a:gd name="connsiteY113" fmla="*/ 537411 h 2999874"/>
              <a:gd name="connsiteX114" fmla="*/ 132348 w 4491790"/>
              <a:gd name="connsiteY114" fmla="*/ 673769 h 2999874"/>
              <a:gd name="connsiteX115" fmla="*/ 116306 w 4491790"/>
              <a:gd name="connsiteY115" fmla="*/ 713874 h 2999874"/>
              <a:gd name="connsiteX116" fmla="*/ 104274 w 4491790"/>
              <a:gd name="connsiteY116" fmla="*/ 737937 h 2999874"/>
              <a:gd name="connsiteX117" fmla="*/ 112295 w 4491790"/>
              <a:gd name="connsiteY117" fmla="*/ 786064 h 2999874"/>
              <a:gd name="connsiteX118" fmla="*/ 56148 w 4491790"/>
              <a:gd name="connsiteY118" fmla="*/ 798095 h 2999874"/>
              <a:gd name="connsiteX119" fmla="*/ 36095 w 4491790"/>
              <a:gd name="connsiteY119" fmla="*/ 790074 h 2999874"/>
              <a:gd name="connsiteX120" fmla="*/ 0 w 4491790"/>
              <a:gd name="connsiteY120" fmla="*/ 757990 h 2999874"/>
              <a:gd name="connsiteX0" fmla="*/ 714491 w 4455695"/>
              <a:gd name="connsiteY0" fmla="*/ 474683 h 2999874"/>
              <a:gd name="connsiteX1" fmla="*/ 709246 w 4455695"/>
              <a:gd name="connsiteY1" fmla="*/ 612685 h 2999874"/>
              <a:gd name="connsiteX2" fmla="*/ 797479 w 4455695"/>
              <a:gd name="connsiteY2" fmla="*/ 719530 h 2999874"/>
              <a:gd name="connsiteX3" fmla="*/ 831002 w 4455695"/>
              <a:gd name="connsiteY3" fmla="*/ 896507 h 2999874"/>
              <a:gd name="connsiteX4" fmla="*/ 749969 w 4455695"/>
              <a:gd name="connsiteY4" fmla="*/ 1151022 h 2999874"/>
              <a:gd name="connsiteX5" fmla="*/ 778042 w 4455695"/>
              <a:gd name="connsiteY5" fmla="*/ 1163053 h 2999874"/>
              <a:gd name="connsiteX6" fmla="*/ 914400 w 4455695"/>
              <a:gd name="connsiteY6" fmla="*/ 1171074 h 2999874"/>
              <a:gd name="connsiteX7" fmla="*/ 1050758 w 4455695"/>
              <a:gd name="connsiteY7" fmla="*/ 1219200 h 2999874"/>
              <a:gd name="connsiteX8" fmla="*/ 1114927 w 4455695"/>
              <a:gd name="connsiteY8" fmla="*/ 1271337 h 2999874"/>
              <a:gd name="connsiteX9" fmla="*/ 1211179 w 4455695"/>
              <a:gd name="connsiteY9" fmla="*/ 1311443 h 2999874"/>
              <a:gd name="connsiteX10" fmla="*/ 1323474 w 4455695"/>
              <a:gd name="connsiteY10" fmla="*/ 1331495 h 2999874"/>
              <a:gd name="connsiteX11" fmla="*/ 1375611 w 4455695"/>
              <a:gd name="connsiteY11" fmla="*/ 1335506 h 2999874"/>
              <a:gd name="connsiteX12" fmla="*/ 1443790 w 4455695"/>
              <a:gd name="connsiteY12" fmla="*/ 1375611 h 2999874"/>
              <a:gd name="connsiteX13" fmla="*/ 1455821 w 4455695"/>
              <a:gd name="connsiteY13" fmla="*/ 1331495 h 2999874"/>
              <a:gd name="connsiteX14" fmla="*/ 1391653 w 4455695"/>
              <a:gd name="connsiteY14" fmla="*/ 1279358 h 2999874"/>
              <a:gd name="connsiteX15" fmla="*/ 1391653 w 4455695"/>
              <a:gd name="connsiteY15" fmla="*/ 1179095 h 2999874"/>
              <a:gd name="connsiteX16" fmla="*/ 1391653 w 4455695"/>
              <a:gd name="connsiteY16" fmla="*/ 1070811 h 2999874"/>
              <a:gd name="connsiteX17" fmla="*/ 1556084 w 4455695"/>
              <a:gd name="connsiteY17" fmla="*/ 1026695 h 2999874"/>
              <a:gd name="connsiteX18" fmla="*/ 1644316 w 4455695"/>
              <a:gd name="connsiteY18" fmla="*/ 962527 h 2999874"/>
              <a:gd name="connsiteX19" fmla="*/ 1704474 w 4455695"/>
              <a:gd name="connsiteY19" fmla="*/ 970548 h 2999874"/>
              <a:gd name="connsiteX20" fmla="*/ 1724527 w 4455695"/>
              <a:gd name="connsiteY20" fmla="*/ 946485 h 2999874"/>
              <a:gd name="connsiteX21" fmla="*/ 1716505 w 4455695"/>
              <a:gd name="connsiteY21" fmla="*/ 886327 h 2999874"/>
              <a:gd name="connsiteX22" fmla="*/ 1836821 w 4455695"/>
              <a:gd name="connsiteY22" fmla="*/ 906379 h 2999874"/>
              <a:gd name="connsiteX23" fmla="*/ 1848853 w 4455695"/>
              <a:gd name="connsiteY23" fmla="*/ 946485 h 2999874"/>
              <a:gd name="connsiteX24" fmla="*/ 1921042 w 4455695"/>
              <a:gd name="connsiteY24" fmla="*/ 882316 h 2999874"/>
              <a:gd name="connsiteX25" fmla="*/ 1993232 w 4455695"/>
              <a:gd name="connsiteY25" fmla="*/ 938464 h 2999874"/>
              <a:gd name="connsiteX26" fmla="*/ 1957137 w 4455695"/>
              <a:gd name="connsiteY26" fmla="*/ 1002632 h 2999874"/>
              <a:gd name="connsiteX27" fmla="*/ 1917032 w 4455695"/>
              <a:gd name="connsiteY27" fmla="*/ 1050758 h 2999874"/>
              <a:gd name="connsiteX28" fmla="*/ 1913021 w 4455695"/>
              <a:gd name="connsiteY28" fmla="*/ 1143000 h 2999874"/>
              <a:gd name="connsiteX29" fmla="*/ 1945105 w 4455695"/>
              <a:gd name="connsiteY29" fmla="*/ 1215190 h 2999874"/>
              <a:gd name="connsiteX30" fmla="*/ 1977190 w 4455695"/>
              <a:gd name="connsiteY30" fmla="*/ 1311443 h 2999874"/>
              <a:gd name="connsiteX31" fmla="*/ 2037348 w 4455695"/>
              <a:gd name="connsiteY31" fmla="*/ 1375611 h 2999874"/>
              <a:gd name="connsiteX32" fmla="*/ 2045369 w 4455695"/>
              <a:gd name="connsiteY32" fmla="*/ 1435769 h 2999874"/>
              <a:gd name="connsiteX33" fmla="*/ 2089484 w 4455695"/>
              <a:gd name="connsiteY33" fmla="*/ 1431758 h 2999874"/>
              <a:gd name="connsiteX34" fmla="*/ 2157663 w 4455695"/>
              <a:gd name="connsiteY34" fmla="*/ 1319464 h 2999874"/>
              <a:gd name="connsiteX35" fmla="*/ 2201779 w 4455695"/>
              <a:gd name="connsiteY35" fmla="*/ 1187116 h 2999874"/>
              <a:gd name="connsiteX36" fmla="*/ 2237874 w 4455695"/>
              <a:gd name="connsiteY36" fmla="*/ 1130969 h 2999874"/>
              <a:gd name="connsiteX37" fmla="*/ 2318084 w 4455695"/>
              <a:gd name="connsiteY37" fmla="*/ 1179095 h 2999874"/>
              <a:gd name="connsiteX38" fmla="*/ 2402305 w 4455695"/>
              <a:gd name="connsiteY38" fmla="*/ 1251285 h 2999874"/>
              <a:gd name="connsiteX39" fmla="*/ 2462463 w 4455695"/>
              <a:gd name="connsiteY39" fmla="*/ 1295400 h 2999874"/>
              <a:gd name="connsiteX40" fmla="*/ 2466474 w 4455695"/>
              <a:gd name="connsiteY40" fmla="*/ 1375611 h 2999874"/>
              <a:gd name="connsiteX41" fmla="*/ 2466474 w 4455695"/>
              <a:gd name="connsiteY41" fmla="*/ 1419727 h 2999874"/>
              <a:gd name="connsiteX42" fmla="*/ 2486527 w 4455695"/>
              <a:gd name="connsiteY42" fmla="*/ 1507958 h 2999874"/>
              <a:gd name="connsiteX43" fmla="*/ 2602832 w 4455695"/>
              <a:gd name="connsiteY43" fmla="*/ 1628274 h 2999874"/>
              <a:gd name="connsiteX44" fmla="*/ 2719137 w 4455695"/>
              <a:gd name="connsiteY44" fmla="*/ 1716506 h 2999874"/>
              <a:gd name="connsiteX45" fmla="*/ 2638927 w 4455695"/>
              <a:gd name="connsiteY45" fmla="*/ 1716506 h 2999874"/>
              <a:gd name="connsiteX46" fmla="*/ 2610853 w 4455695"/>
              <a:gd name="connsiteY46" fmla="*/ 1736558 h 2999874"/>
              <a:gd name="connsiteX47" fmla="*/ 2590800 w 4455695"/>
              <a:gd name="connsiteY47" fmla="*/ 1764632 h 2999874"/>
              <a:gd name="connsiteX48" fmla="*/ 2626895 w 4455695"/>
              <a:gd name="connsiteY48" fmla="*/ 1828800 h 2999874"/>
              <a:gd name="connsiteX49" fmla="*/ 2731169 w 4455695"/>
              <a:gd name="connsiteY49" fmla="*/ 1925053 h 2999874"/>
              <a:gd name="connsiteX50" fmla="*/ 2763253 w 4455695"/>
              <a:gd name="connsiteY50" fmla="*/ 1921043 h 2999874"/>
              <a:gd name="connsiteX51" fmla="*/ 2851484 w 4455695"/>
              <a:gd name="connsiteY51" fmla="*/ 2021306 h 2999874"/>
              <a:gd name="connsiteX52" fmla="*/ 2927684 w 4455695"/>
              <a:gd name="connsiteY52" fmla="*/ 2029327 h 2999874"/>
              <a:gd name="connsiteX53" fmla="*/ 2951748 w 4455695"/>
              <a:gd name="connsiteY53" fmla="*/ 2109537 h 2999874"/>
              <a:gd name="connsiteX54" fmla="*/ 2995863 w 4455695"/>
              <a:gd name="connsiteY54" fmla="*/ 2149643 h 2999874"/>
              <a:gd name="connsiteX55" fmla="*/ 3132221 w 4455695"/>
              <a:gd name="connsiteY55" fmla="*/ 2149643 h 2999874"/>
              <a:gd name="connsiteX56" fmla="*/ 3176337 w 4455695"/>
              <a:gd name="connsiteY56" fmla="*/ 2129590 h 2999874"/>
              <a:gd name="connsiteX57" fmla="*/ 3292642 w 4455695"/>
              <a:gd name="connsiteY57" fmla="*/ 2181727 h 2999874"/>
              <a:gd name="connsiteX58" fmla="*/ 3380874 w 4455695"/>
              <a:gd name="connsiteY58" fmla="*/ 2193758 h 2999874"/>
              <a:gd name="connsiteX59" fmla="*/ 3469105 w 4455695"/>
              <a:gd name="connsiteY59" fmla="*/ 2290011 h 2999874"/>
              <a:gd name="connsiteX60" fmla="*/ 3529263 w 4455695"/>
              <a:gd name="connsiteY60" fmla="*/ 2330116 h 2999874"/>
              <a:gd name="connsiteX61" fmla="*/ 3669632 w 4455695"/>
              <a:gd name="connsiteY61" fmla="*/ 2414337 h 2999874"/>
              <a:gd name="connsiteX62" fmla="*/ 3709737 w 4455695"/>
              <a:gd name="connsiteY62" fmla="*/ 2466474 h 2999874"/>
              <a:gd name="connsiteX63" fmla="*/ 3649579 w 4455695"/>
              <a:gd name="connsiteY63" fmla="*/ 2450432 h 2999874"/>
              <a:gd name="connsiteX64" fmla="*/ 3573379 w 4455695"/>
              <a:gd name="connsiteY64" fmla="*/ 2418348 h 2999874"/>
              <a:gd name="connsiteX65" fmla="*/ 3505200 w 4455695"/>
              <a:gd name="connsiteY65" fmla="*/ 2390274 h 2999874"/>
              <a:gd name="connsiteX66" fmla="*/ 3449053 w 4455695"/>
              <a:gd name="connsiteY66" fmla="*/ 2394285 h 2999874"/>
              <a:gd name="connsiteX67" fmla="*/ 3433011 w 4455695"/>
              <a:gd name="connsiteY67" fmla="*/ 2418348 h 2999874"/>
              <a:gd name="connsiteX68" fmla="*/ 3360821 w 4455695"/>
              <a:gd name="connsiteY68" fmla="*/ 2434390 h 2999874"/>
              <a:gd name="connsiteX69" fmla="*/ 3292642 w 4455695"/>
              <a:gd name="connsiteY69" fmla="*/ 2426369 h 2999874"/>
              <a:gd name="connsiteX70" fmla="*/ 3280611 w 4455695"/>
              <a:gd name="connsiteY70" fmla="*/ 2462464 h 2999874"/>
              <a:gd name="connsiteX71" fmla="*/ 3336758 w 4455695"/>
              <a:gd name="connsiteY71" fmla="*/ 2486527 h 2999874"/>
              <a:gd name="connsiteX72" fmla="*/ 3509211 w 4455695"/>
              <a:gd name="connsiteY72" fmla="*/ 2462464 h 2999874"/>
              <a:gd name="connsiteX73" fmla="*/ 3509211 w 4455695"/>
              <a:gd name="connsiteY73" fmla="*/ 2438400 h 2999874"/>
              <a:gd name="connsiteX74" fmla="*/ 3601453 w 4455695"/>
              <a:gd name="connsiteY74" fmla="*/ 2466474 h 2999874"/>
              <a:gd name="connsiteX75" fmla="*/ 3737811 w 4455695"/>
              <a:gd name="connsiteY75" fmla="*/ 2518611 h 2999874"/>
              <a:gd name="connsiteX76" fmla="*/ 3793958 w 4455695"/>
              <a:gd name="connsiteY76" fmla="*/ 2522622 h 2999874"/>
              <a:gd name="connsiteX77" fmla="*/ 3870158 w 4455695"/>
              <a:gd name="connsiteY77" fmla="*/ 2570748 h 2999874"/>
              <a:gd name="connsiteX78" fmla="*/ 4034590 w 4455695"/>
              <a:gd name="connsiteY78" fmla="*/ 2687053 h 2999874"/>
              <a:gd name="connsiteX79" fmla="*/ 4090737 w 4455695"/>
              <a:gd name="connsiteY79" fmla="*/ 2731169 h 2999874"/>
              <a:gd name="connsiteX80" fmla="*/ 4138863 w 4455695"/>
              <a:gd name="connsiteY80" fmla="*/ 2731169 h 2999874"/>
              <a:gd name="connsiteX81" fmla="*/ 4195011 w 4455695"/>
              <a:gd name="connsiteY81" fmla="*/ 2763253 h 2999874"/>
              <a:gd name="connsiteX82" fmla="*/ 4223084 w 4455695"/>
              <a:gd name="connsiteY82" fmla="*/ 2791327 h 2999874"/>
              <a:gd name="connsiteX83" fmla="*/ 4263190 w 4455695"/>
              <a:gd name="connsiteY83" fmla="*/ 2783306 h 2999874"/>
              <a:gd name="connsiteX84" fmla="*/ 4279232 w 4455695"/>
              <a:gd name="connsiteY84" fmla="*/ 2803358 h 2999874"/>
              <a:gd name="connsiteX85" fmla="*/ 4323348 w 4455695"/>
              <a:gd name="connsiteY85" fmla="*/ 2863516 h 2999874"/>
              <a:gd name="connsiteX86" fmla="*/ 4391527 w 4455695"/>
              <a:gd name="connsiteY86" fmla="*/ 2967790 h 2999874"/>
              <a:gd name="connsiteX87" fmla="*/ 4427621 w 4455695"/>
              <a:gd name="connsiteY87" fmla="*/ 2999874 h 2999874"/>
              <a:gd name="connsiteX88" fmla="*/ 4455695 w 4455695"/>
              <a:gd name="connsiteY88" fmla="*/ 2991853 h 2999874"/>
              <a:gd name="connsiteX89" fmla="*/ 4431632 w 4455695"/>
              <a:gd name="connsiteY89" fmla="*/ 0 h 2999874"/>
              <a:gd name="connsiteX90" fmla="*/ 256674 w 4455695"/>
              <a:gd name="connsiteY90" fmla="*/ 4011 h 2999874"/>
              <a:gd name="connsiteX91" fmla="*/ 268705 w 4455695"/>
              <a:gd name="connsiteY91" fmla="*/ 72190 h 2999874"/>
              <a:gd name="connsiteX92" fmla="*/ 248653 w 4455695"/>
              <a:gd name="connsiteY92" fmla="*/ 128337 h 2999874"/>
              <a:gd name="connsiteX93" fmla="*/ 336884 w 4455695"/>
              <a:gd name="connsiteY93" fmla="*/ 108285 h 2999874"/>
              <a:gd name="connsiteX94" fmla="*/ 376990 w 4455695"/>
              <a:gd name="connsiteY94" fmla="*/ 132348 h 2999874"/>
              <a:gd name="connsiteX95" fmla="*/ 413084 w 4455695"/>
              <a:gd name="connsiteY95" fmla="*/ 160422 h 2999874"/>
              <a:gd name="connsiteX96" fmla="*/ 401053 w 4455695"/>
              <a:gd name="connsiteY96" fmla="*/ 204537 h 2999874"/>
              <a:gd name="connsiteX97" fmla="*/ 465221 w 4455695"/>
              <a:gd name="connsiteY97" fmla="*/ 220579 h 2999874"/>
              <a:gd name="connsiteX98" fmla="*/ 537411 w 4455695"/>
              <a:gd name="connsiteY98" fmla="*/ 224590 h 2999874"/>
              <a:gd name="connsiteX99" fmla="*/ 593558 w 4455695"/>
              <a:gd name="connsiteY99" fmla="*/ 184485 h 2999874"/>
              <a:gd name="connsiteX100" fmla="*/ 665748 w 4455695"/>
              <a:gd name="connsiteY100" fmla="*/ 220579 h 2999874"/>
              <a:gd name="connsiteX101" fmla="*/ 605590 w 4455695"/>
              <a:gd name="connsiteY101" fmla="*/ 381000 h 2999874"/>
              <a:gd name="connsiteX102" fmla="*/ 649705 w 4455695"/>
              <a:gd name="connsiteY102" fmla="*/ 421106 h 2999874"/>
              <a:gd name="connsiteX103" fmla="*/ 549442 w 4455695"/>
              <a:gd name="connsiteY103" fmla="*/ 429127 h 2999874"/>
              <a:gd name="connsiteX104" fmla="*/ 525379 w 4455695"/>
              <a:gd name="connsiteY104" fmla="*/ 477253 h 2999874"/>
              <a:gd name="connsiteX105" fmla="*/ 549442 w 4455695"/>
              <a:gd name="connsiteY105" fmla="*/ 517358 h 2999874"/>
              <a:gd name="connsiteX106" fmla="*/ 525379 w 4455695"/>
              <a:gd name="connsiteY106" fmla="*/ 625643 h 2999874"/>
              <a:gd name="connsiteX107" fmla="*/ 449179 w 4455695"/>
              <a:gd name="connsiteY107" fmla="*/ 573506 h 2999874"/>
              <a:gd name="connsiteX108" fmla="*/ 429127 w 4455695"/>
              <a:gd name="connsiteY108" fmla="*/ 529390 h 2999874"/>
              <a:gd name="connsiteX109" fmla="*/ 372979 w 4455695"/>
              <a:gd name="connsiteY109" fmla="*/ 521369 h 2999874"/>
              <a:gd name="connsiteX110" fmla="*/ 296779 w 4455695"/>
              <a:gd name="connsiteY110" fmla="*/ 549443 h 2999874"/>
              <a:gd name="connsiteX111" fmla="*/ 176463 w 4455695"/>
              <a:gd name="connsiteY111" fmla="*/ 433137 h 2999874"/>
              <a:gd name="connsiteX112" fmla="*/ 152400 w 4455695"/>
              <a:gd name="connsiteY112" fmla="*/ 449179 h 2999874"/>
              <a:gd name="connsiteX113" fmla="*/ 160421 w 4455695"/>
              <a:gd name="connsiteY113" fmla="*/ 537411 h 2999874"/>
              <a:gd name="connsiteX114" fmla="*/ 96253 w 4455695"/>
              <a:gd name="connsiteY114" fmla="*/ 673769 h 2999874"/>
              <a:gd name="connsiteX115" fmla="*/ 80211 w 4455695"/>
              <a:gd name="connsiteY115" fmla="*/ 713874 h 2999874"/>
              <a:gd name="connsiteX116" fmla="*/ 68179 w 4455695"/>
              <a:gd name="connsiteY116" fmla="*/ 737937 h 2999874"/>
              <a:gd name="connsiteX117" fmla="*/ 76200 w 4455695"/>
              <a:gd name="connsiteY117" fmla="*/ 786064 h 2999874"/>
              <a:gd name="connsiteX118" fmla="*/ 20053 w 4455695"/>
              <a:gd name="connsiteY118" fmla="*/ 798095 h 2999874"/>
              <a:gd name="connsiteX119" fmla="*/ 0 w 4455695"/>
              <a:gd name="connsiteY119" fmla="*/ 790074 h 2999874"/>
              <a:gd name="connsiteX0" fmla="*/ 694438 w 4435642"/>
              <a:gd name="connsiteY0" fmla="*/ 474683 h 2999874"/>
              <a:gd name="connsiteX1" fmla="*/ 689193 w 4435642"/>
              <a:gd name="connsiteY1" fmla="*/ 612685 h 2999874"/>
              <a:gd name="connsiteX2" fmla="*/ 777426 w 4435642"/>
              <a:gd name="connsiteY2" fmla="*/ 719530 h 2999874"/>
              <a:gd name="connsiteX3" fmla="*/ 810949 w 4435642"/>
              <a:gd name="connsiteY3" fmla="*/ 896507 h 2999874"/>
              <a:gd name="connsiteX4" fmla="*/ 729916 w 4435642"/>
              <a:gd name="connsiteY4" fmla="*/ 1151022 h 2999874"/>
              <a:gd name="connsiteX5" fmla="*/ 757989 w 4435642"/>
              <a:gd name="connsiteY5" fmla="*/ 1163053 h 2999874"/>
              <a:gd name="connsiteX6" fmla="*/ 894347 w 4435642"/>
              <a:gd name="connsiteY6" fmla="*/ 1171074 h 2999874"/>
              <a:gd name="connsiteX7" fmla="*/ 1030705 w 4435642"/>
              <a:gd name="connsiteY7" fmla="*/ 1219200 h 2999874"/>
              <a:gd name="connsiteX8" fmla="*/ 1094874 w 4435642"/>
              <a:gd name="connsiteY8" fmla="*/ 1271337 h 2999874"/>
              <a:gd name="connsiteX9" fmla="*/ 1191126 w 4435642"/>
              <a:gd name="connsiteY9" fmla="*/ 1311443 h 2999874"/>
              <a:gd name="connsiteX10" fmla="*/ 1303421 w 4435642"/>
              <a:gd name="connsiteY10" fmla="*/ 1331495 h 2999874"/>
              <a:gd name="connsiteX11" fmla="*/ 1355558 w 4435642"/>
              <a:gd name="connsiteY11" fmla="*/ 1335506 h 2999874"/>
              <a:gd name="connsiteX12" fmla="*/ 1423737 w 4435642"/>
              <a:gd name="connsiteY12" fmla="*/ 1375611 h 2999874"/>
              <a:gd name="connsiteX13" fmla="*/ 1435768 w 4435642"/>
              <a:gd name="connsiteY13" fmla="*/ 1331495 h 2999874"/>
              <a:gd name="connsiteX14" fmla="*/ 1371600 w 4435642"/>
              <a:gd name="connsiteY14" fmla="*/ 1279358 h 2999874"/>
              <a:gd name="connsiteX15" fmla="*/ 1371600 w 4435642"/>
              <a:gd name="connsiteY15" fmla="*/ 1179095 h 2999874"/>
              <a:gd name="connsiteX16" fmla="*/ 1371600 w 4435642"/>
              <a:gd name="connsiteY16" fmla="*/ 1070811 h 2999874"/>
              <a:gd name="connsiteX17" fmla="*/ 1536031 w 4435642"/>
              <a:gd name="connsiteY17" fmla="*/ 1026695 h 2999874"/>
              <a:gd name="connsiteX18" fmla="*/ 1624263 w 4435642"/>
              <a:gd name="connsiteY18" fmla="*/ 962527 h 2999874"/>
              <a:gd name="connsiteX19" fmla="*/ 1684421 w 4435642"/>
              <a:gd name="connsiteY19" fmla="*/ 970548 h 2999874"/>
              <a:gd name="connsiteX20" fmla="*/ 1704474 w 4435642"/>
              <a:gd name="connsiteY20" fmla="*/ 946485 h 2999874"/>
              <a:gd name="connsiteX21" fmla="*/ 1696452 w 4435642"/>
              <a:gd name="connsiteY21" fmla="*/ 886327 h 2999874"/>
              <a:gd name="connsiteX22" fmla="*/ 1816768 w 4435642"/>
              <a:gd name="connsiteY22" fmla="*/ 906379 h 2999874"/>
              <a:gd name="connsiteX23" fmla="*/ 1828800 w 4435642"/>
              <a:gd name="connsiteY23" fmla="*/ 946485 h 2999874"/>
              <a:gd name="connsiteX24" fmla="*/ 1900989 w 4435642"/>
              <a:gd name="connsiteY24" fmla="*/ 882316 h 2999874"/>
              <a:gd name="connsiteX25" fmla="*/ 1973179 w 4435642"/>
              <a:gd name="connsiteY25" fmla="*/ 938464 h 2999874"/>
              <a:gd name="connsiteX26" fmla="*/ 1937084 w 4435642"/>
              <a:gd name="connsiteY26" fmla="*/ 1002632 h 2999874"/>
              <a:gd name="connsiteX27" fmla="*/ 1896979 w 4435642"/>
              <a:gd name="connsiteY27" fmla="*/ 1050758 h 2999874"/>
              <a:gd name="connsiteX28" fmla="*/ 1892968 w 4435642"/>
              <a:gd name="connsiteY28" fmla="*/ 1143000 h 2999874"/>
              <a:gd name="connsiteX29" fmla="*/ 1925052 w 4435642"/>
              <a:gd name="connsiteY29" fmla="*/ 1215190 h 2999874"/>
              <a:gd name="connsiteX30" fmla="*/ 1957137 w 4435642"/>
              <a:gd name="connsiteY30" fmla="*/ 1311443 h 2999874"/>
              <a:gd name="connsiteX31" fmla="*/ 2017295 w 4435642"/>
              <a:gd name="connsiteY31" fmla="*/ 1375611 h 2999874"/>
              <a:gd name="connsiteX32" fmla="*/ 2025316 w 4435642"/>
              <a:gd name="connsiteY32" fmla="*/ 1435769 h 2999874"/>
              <a:gd name="connsiteX33" fmla="*/ 2069431 w 4435642"/>
              <a:gd name="connsiteY33" fmla="*/ 1431758 h 2999874"/>
              <a:gd name="connsiteX34" fmla="*/ 2137610 w 4435642"/>
              <a:gd name="connsiteY34" fmla="*/ 1319464 h 2999874"/>
              <a:gd name="connsiteX35" fmla="*/ 2181726 w 4435642"/>
              <a:gd name="connsiteY35" fmla="*/ 1187116 h 2999874"/>
              <a:gd name="connsiteX36" fmla="*/ 2217821 w 4435642"/>
              <a:gd name="connsiteY36" fmla="*/ 1130969 h 2999874"/>
              <a:gd name="connsiteX37" fmla="*/ 2298031 w 4435642"/>
              <a:gd name="connsiteY37" fmla="*/ 1179095 h 2999874"/>
              <a:gd name="connsiteX38" fmla="*/ 2382252 w 4435642"/>
              <a:gd name="connsiteY38" fmla="*/ 1251285 h 2999874"/>
              <a:gd name="connsiteX39" fmla="*/ 2442410 w 4435642"/>
              <a:gd name="connsiteY39" fmla="*/ 1295400 h 2999874"/>
              <a:gd name="connsiteX40" fmla="*/ 2446421 w 4435642"/>
              <a:gd name="connsiteY40" fmla="*/ 1375611 h 2999874"/>
              <a:gd name="connsiteX41" fmla="*/ 2446421 w 4435642"/>
              <a:gd name="connsiteY41" fmla="*/ 1419727 h 2999874"/>
              <a:gd name="connsiteX42" fmla="*/ 2466474 w 4435642"/>
              <a:gd name="connsiteY42" fmla="*/ 1507958 h 2999874"/>
              <a:gd name="connsiteX43" fmla="*/ 2582779 w 4435642"/>
              <a:gd name="connsiteY43" fmla="*/ 1628274 h 2999874"/>
              <a:gd name="connsiteX44" fmla="*/ 2699084 w 4435642"/>
              <a:gd name="connsiteY44" fmla="*/ 1716506 h 2999874"/>
              <a:gd name="connsiteX45" fmla="*/ 2618874 w 4435642"/>
              <a:gd name="connsiteY45" fmla="*/ 1716506 h 2999874"/>
              <a:gd name="connsiteX46" fmla="*/ 2590800 w 4435642"/>
              <a:gd name="connsiteY46" fmla="*/ 1736558 h 2999874"/>
              <a:gd name="connsiteX47" fmla="*/ 2570747 w 4435642"/>
              <a:gd name="connsiteY47" fmla="*/ 1764632 h 2999874"/>
              <a:gd name="connsiteX48" fmla="*/ 2606842 w 4435642"/>
              <a:gd name="connsiteY48" fmla="*/ 1828800 h 2999874"/>
              <a:gd name="connsiteX49" fmla="*/ 2711116 w 4435642"/>
              <a:gd name="connsiteY49" fmla="*/ 1925053 h 2999874"/>
              <a:gd name="connsiteX50" fmla="*/ 2743200 w 4435642"/>
              <a:gd name="connsiteY50" fmla="*/ 1921043 h 2999874"/>
              <a:gd name="connsiteX51" fmla="*/ 2831431 w 4435642"/>
              <a:gd name="connsiteY51" fmla="*/ 2021306 h 2999874"/>
              <a:gd name="connsiteX52" fmla="*/ 2907631 w 4435642"/>
              <a:gd name="connsiteY52" fmla="*/ 2029327 h 2999874"/>
              <a:gd name="connsiteX53" fmla="*/ 2931695 w 4435642"/>
              <a:gd name="connsiteY53" fmla="*/ 2109537 h 2999874"/>
              <a:gd name="connsiteX54" fmla="*/ 2975810 w 4435642"/>
              <a:gd name="connsiteY54" fmla="*/ 2149643 h 2999874"/>
              <a:gd name="connsiteX55" fmla="*/ 3112168 w 4435642"/>
              <a:gd name="connsiteY55" fmla="*/ 2149643 h 2999874"/>
              <a:gd name="connsiteX56" fmla="*/ 3156284 w 4435642"/>
              <a:gd name="connsiteY56" fmla="*/ 2129590 h 2999874"/>
              <a:gd name="connsiteX57" fmla="*/ 3272589 w 4435642"/>
              <a:gd name="connsiteY57" fmla="*/ 2181727 h 2999874"/>
              <a:gd name="connsiteX58" fmla="*/ 3360821 w 4435642"/>
              <a:gd name="connsiteY58" fmla="*/ 2193758 h 2999874"/>
              <a:gd name="connsiteX59" fmla="*/ 3449052 w 4435642"/>
              <a:gd name="connsiteY59" fmla="*/ 2290011 h 2999874"/>
              <a:gd name="connsiteX60" fmla="*/ 3509210 w 4435642"/>
              <a:gd name="connsiteY60" fmla="*/ 2330116 h 2999874"/>
              <a:gd name="connsiteX61" fmla="*/ 3649579 w 4435642"/>
              <a:gd name="connsiteY61" fmla="*/ 2414337 h 2999874"/>
              <a:gd name="connsiteX62" fmla="*/ 3689684 w 4435642"/>
              <a:gd name="connsiteY62" fmla="*/ 2466474 h 2999874"/>
              <a:gd name="connsiteX63" fmla="*/ 3629526 w 4435642"/>
              <a:gd name="connsiteY63" fmla="*/ 2450432 h 2999874"/>
              <a:gd name="connsiteX64" fmla="*/ 3553326 w 4435642"/>
              <a:gd name="connsiteY64" fmla="*/ 2418348 h 2999874"/>
              <a:gd name="connsiteX65" fmla="*/ 3485147 w 4435642"/>
              <a:gd name="connsiteY65" fmla="*/ 2390274 h 2999874"/>
              <a:gd name="connsiteX66" fmla="*/ 3429000 w 4435642"/>
              <a:gd name="connsiteY66" fmla="*/ 2394285 h 2999874"/>
              <a:gd name="connsiteX67" fmla="*/ 3412958 w 4435642"/>
              <a:gd name="connsiteY67" fmla="*/ 2418348 h 2999874"/>
              <a:gd name="connsiteX68" fmla="*/ 3340768 w 4435642"/>
              <a:gd name="connsiteY68" fmla="*/ 2434390 h 2999874"/>
              <a:gd name="connsiteX69" fmla="*/ 3272589 w 4435642"/>
              <a:gd name="connsiteY69" fmla="*/ 2426369 h 2999874"/>
              <a:gd name="connsiteX70" fmla="*/ 3260558 w 4435642"/>
              <a:gd name="connsiteY70" fmla="*/ 2462464 h 2999874"/>
              <a:gd name="connsiteX71" fmla="*/ 3316705 w 4435642"/>
              <a:gd name="connsiteY71" fmla="*/ 2486527 h 2999874"/>
              <a:gd name="connsiteX72" fmla="*/ 3489158 w 4435642"/>
              <a:gd name="connsiteY72" fmla="*/ 2462464 h 2999874"/>
              <a:gd name="connsiteX73" fmla="*/ 3489158 w 4435642"/>
              <a:gd name="connsiteY73" fmla="*/ 2438400 h 2999874"/>
              <a:gd name="connsiteX74" fmla="*/ 3581400 w 4435642"/>
              <a:gd name="connsiteY74" fmla="*/ 2466474 h 2999874"/>
              <a:gd name="connsiteX75" fmla="*/ 3717758 w 4435642"/>
              <a:gd name="connsiteY75" fmla="*/ 2518611 h 2999874"/>
              <a:gd name="connsiteX76" fmla="*/ 3773905 w 4435642"/>
              <a:gd name="connsiteY76" fmla="*/ 2522622 h 2999874"/>
              <a:gd name="connsiteX77" fmla="*/ 3850105 w 4435642"/>
              <a:gd name="connsiteY77" fmla="*/ 2570748 h 2999874"/>
              <a:gd name="connsiteX78" fmla="*/ 4014537 w 4435642"/>
              <a:gd name="connsiteY78" fmla="*/ 2687053 h 2999874"/>
              <a:gd name="connsiteX79" fmla="*/ 4070684 w 4435642"/>
              <a:gd name="connsiteY79" fmla="*/ 2731169 h 2999874"/>
              <a:gd name="connsiteX80" fmla="*/ 4118810 w 4435642"/>
              <a:gd name="connsiteY80" fmla="*/ 2731169 h 2999874"/>
              <a:gd name="connsiteX81" fmla="*/ 4174958 w 4435642"/>
              <a:gd name="connsiteY81" fmla="*/ 2763253 h 2999874"/>
              <a:gd name="connsiteX82" fmla="*/ 4203031 w 4435642"/>
              <a:gd name="connsiteY82" fmla="*/ 2791327 h 2999874"/>
              <a:gd name="connsiteX83" fmla="*/ 4243137 w 4435642"/>
              <a:gd name="connsiteY83" fmla="*/ 2783306 h 2999874"/>
              <a:gd name="connsiteX84" fmla="*/ 4259179 w 4435642"/>
              <a:gd name="connsiteY84" fmla="*/ 2803358 h 2999874"/>
              <a:gd name="connsiteX85" fmla="*/ 4303295 w 4435642"/>
              <a:gd name="connsiteY85" fmla="*/ 2863516 h 2999874"/>
              <a:gd name="connsiteX86" fmla="*/ 4371474 w 4435642"/>
              <a:gd name="connsiteY86" fmla="*/ 2967790 h 2999874"/>
              <a:gd name="connsiteX87" fmla="*/ 4407568 w 4435642"/>
              <a:gd name="connsiteY87" fmla="*/ 2999874 h 2999874"/>
              <a:gd name="connsiteX88" fmla="*/ 4435642 w 4435642"/>
              <a:gd name="connsiteY88" fmla="*/ 2991853 h 2999874"/>
              <a:gd name="connsiteX89" fmla="*/ 4411579 w 4435642"/>
              <a:gd name="connsiteY89" fmla="*/ 0 h 2999874"/>
              <a:gd name="connsiteX90" fmla="*/ 236621 w 4435642"/>
              <a:gd name="connsiteY90" fmla="*/ 4011 h 2999874"/>
              <a:gd name="connsiteX91" fmla="*/ 248652 w 4435642"/>
              <a:gd name="connsiteY91" fmla="*/ 72190 h 2999874"/>
              <a:gd name="connsiteX92" fmla="*/ 228600 w 4435642"/>
              <a:gd name="connsiteY92" fmla="*/ 128337 h 2999874"/>
              <a:gd name="connsiteX93" fmla="*/ 316831 w 4435642"/>
              <a:gd name="connsiteY93" fmla="*/ 108285 h 2999874"/>
              <a:gd name="connsiteX94" fmla="*/ 356937 w 4435642"/>
              <a:gd name="connsiteY94" fmla="*/ 132348 h 2999874"/>
              <a:gd name="connsiteX95" fmla="*/ 393031 w 4435642"/>
              <a:gd name="connsiteY95" fmla="*/ 160422 h 2999874"/>
              <a:gd name="connsiteX96" fmla="*/ 381000 w 4435642"/>
              <a:gd name="connsiteY96" fmla="*/ 204537 h 2999874"/>
              <a:gd name="connsiteX97" fmla="*/ 445168 w 4435642"/>
              <a:gd name="connsiteY97" fmla="*/ 220579 h 2999874"/>
              <a:gd name="connsiteX98" fmla="*/ 517358 w 4435642"/>
              <a:gd name="connsiteY98" fmla="*/ 224590 h 2999874"/>
              <a:gd name="connsiteX99" fmla="*/ 573505 w 4435642"/>
              <a:gd name="connsiteY99" fmla="*/ 184485 h 2999874"/>
              <a:gd name="connsiteX100" fmla="*/ 645695 w 4435642"/>
              <a:gd name="connsiteY100" fmla="*/ 220579 h 2999874"/>
              <a:gd name="connsiteX101" fmla="*/ 585537 w 4435642"/>
              <a:gd name="connsiteY101" fmla="*/ 381000 h 2999874"/>
              <a:gd name="connsiteX102" fmla="*/ 629652 w 4435642"/>
              <a:gd name="connsiteY102" fmla="*/ 421106 h 2999874"/>
              <a:gd name="connsiteX103" fmla="*/ 529389 w 4435642"/>
              <a:gd name="connsiteY103" fmla="*/ 429127 h 2999874"/>
              <a:gd name="connsiteX104" fmla="*/ 505326 w 4435642"/>
              <a:gd name="connsiteY104" fmla="*/ 477253 h 2999874"/>
              <a:gd name="connsiteX105" fmla="*/ 529389 w 4435642"/>
              <a:gd name="connsiteY105" fmla="*/ 517358 h 2999874"/>
              <a:gd name="connsiteX106" fmla="*/ 505326 w 4435642"/>
              <a:gd name="connsiteY106" fmla="*/ 625643 h 2999874"/>
              <a:gd name="connsiteX107" fmla="*/ 429126 w 4435642"/>
              <a:gd name="connsiteY107" fmla="*/ 573506 h 2999874"/>
              <a:gd name="connsiteX108" fmla="*/ 409074 w 4435642"/>
              <a:gd name="connsiteY108" fmla="*/ 529390 h 2999874"/>
              <a:gd name="connsiteX109" fmla="*/ 352926 w 4435642"/>
              <a:gd name="connsiteY109" fmla="*/ 521369 h 2999874"/>
              <a:gd name="connsiteX110" fmla="*/ 276726 w 4435642"/>
              <a:gd name="connsiteY110" fmla="*/ 549443 h 2999874"/>
              <a:gd name="connsiteX111" fmla="*/ 156410 w 4435642"/>
              <a:gd name="connsiteY111" fmla="*/ 433137 h 2999874"/>
              <a:gd name="connsiteX112" fmla="*/ 132347 w 4435642"/>
              <a:gd name="connsiteY112" fmla="*/ 449179 h 2999874"/>
              <a:gd name="connsiteX113" fmla="*/ 140368 w 4435642"/>
              <a:gd name="connsiteY113" fmla="*/ 537411 h 2999874"/>
              <a:gd name="connsiteX114" fmla="*/ 76200 w 4435642"/>
              <a:gd name="connsiteY114" fmla="*/ 673769 h 2999874"/>
              <a:gd name="connsiteX115" fmla="*/ 60158 w 4435642"/>
              <a:gd name="connsiteY115" fmla="*/ 713874 h 2999874"/>
              <a:gd name="connsiteX116" fmla="*/ 48126 w 4435642"/>
              <a:gd name="connsiteY116" fmla="*/ 737937 h 2999874"/>
              <a:gd name="connsiteX117" fmla="*/ 56147 w 4435642"/>
              <a:gd name="connsiteY117" fmla="*/ 786064 h 2999874"/>
              <a:gd name="connsiteX118" fmla="*/ 0 w 4435642"/>
              <a:gd name="connsiteY118" fmla="*/ 798095 h 2999874"/>
              <a:gd name="connsiteX0" fmla="*/ 646312 w 4387516"/>
              <a:gd name="connsiteY0" fmla="*/ 474683 h 2999874"/>
              <a:gd name="connsiteX1" fmla="*/ 641067 w 4387516"/>
              <a:gd name="connsiteY1" fmla="*/ 612685 h 2999874"/>
              <a:gd name="connsiteX2" fmla="*/ 729300 w 4387516"/>
              <a:gd name="connsiteY2" fmla="*/ 719530 h 2999874"/>
              <a:gd name="connsiteX3" fmla="*/ 762823 w 4387516"/>
              <a:gd name="connsiteY3" fmla="*/ 896507 h 2999874"/>
              <a:gd name="connsiteX4" fmla="*/ 681790 w 4387516"/>
              <a:gd name="connsiteY4" fmla="*/ 1151022 h 2999874"/>
              <a:gd name="connsiteX5" fmla="*/ 709863 w 4387516"/>
              <a:gd name="connsiteY5" fmla="*/ 1163053 h 2999874"/>
              <a:gd name="connsiteX6" fmla="*/ 846221 w 4387516"/>
              <a:gd name="connsiteY6" fmla="*/ 1171074 h 2999874"/>
              <a:gd name="connsiteX7" fmla="*/ 982579 w 4387516"/>
              <a:gd name="connsiteY7" fmla="*/ 1219200 h 2999874"/>
              <a:gd name="connsiteX8" fmla="*/ 1046748 w 4387516"/>
              <a:gd name="connsiteY8" fmla="*/ 1271337 h 2999874"/>
              <a:gd name="connsiteX9" fmla="*/ 1143000 w 4387516"/>
              <a:gd name="connsiteY9" fmla="*/ 1311443 h 2999874"/>
              <a:gd name="connsiteX10" fmla="*/ 1255295 w 4387516"/>
              <a:gd name="connsiteY10" fmla="*/ 1331495 h 2999874"/>
              <a:gd name="connsiteX11" fmla="*/ 1307432 w 4387516"/>
              <a:gd name="connsiteY11" fmla="*/ 1335506 h 2999874"/>
              <a:gd name="connsiteX12" fmla="*/ 1375611 w 4387516"/>
              <a:gd name="connsiteY12" fmla="*/ 1375611 h 2999874"/>
              <a:gd name="connsiteX13" fmla="*/ 1387642 w 4387516"/>
              <a:gd name="connsiteY13" fmla="*/ 1331495 h 2999874"/>
              <a:gd name="connsiteX14" fmla="*/ 1323474 w 4387516"/>
              <a:gd name="connsiteY14" fmla="*/ 1279358 h 2999874"/>
              <a:gd name="connsiteX15" fmla="*/ 1323474 w 4387516"/>
              <a:gd name="connsiteY15" fmla="*/ 1179095 h 2999874"/>
              <a:gd name="connsiteX16" fmla="*/ 1323474 w 4387516"/>
              <a:gd name="connsiteY16" fmla="*/ 1070811 h 2999874"/>
              <a:gd name="connsiteX17" fmla="*/ 1487905 w 4387516"/>
              <a:gd name="connsiteY17" fmla="*/ 1026695 h 2999874"/>
              <a:gd name="connsiteX18" fmla="*/ 1576137 w 4387516"/>
              <a:gd name="connsiteY18" fmla="*/ 962527 h 2999874"/>
              <a:gd name="connsiteX19" fmla="*/ 1636295 w 4387516"/>
              <a:gd name="connsiteY19" fmla="*/ 970548 h 2999874"/>
              <a:gd name="connsiteX20" fmla="*/ 1656348 w 4387516"/>
              <a:gd name="connsiteY20" fmla="*/ 946485 h 2999874"/>
              <a:gd name="connsiteX21" fmla="*/ 1648326 w 4387516"/>
              <a:gd name="connsiteY21" fmla="*/ 886327 h 2999874"/>
              <a:gd name="connsiteX22" fmla="*/ 1768642 w 4387516"/>
              <a:gd name="connsiteY22" fmla="*/ 906379 h 2999874"/>
              <a:gd name="connsiteX23" fmla="*/ 1780674 w 4387516"/>
              <a:gd name="connsiteY23" fmla="*/ 946485 h 2999874"/>
              <a:gd name="connsiteX24" fmla="*/ 1852863 w 4387516"/>
              <a:gd name="connsiteY24" fmla="*/ 882316 h 2999874"/>
              <a:gd name="connsiteX25" fmla="*/ 1925053 w 4387516"/>
              <a:gd name="connsiteY25" fmla="*/ 938464 h 2999874"/>
              <a:gd name="connsiteX26" fmla="*/ 1888958 w 4387516"/>
              <a:gd name="connsiteY26" fmla="*/ 1002632 h 2999874"/>
              <a:gd name="connsiteX27" fmla="*/ 1848853 w 4387516"/>
              <a:gd name="connsiteY27" fmla="*/ 1050758 h 2999874"/>
              <a:gd name="connsiteX28" fmla="*/ 1844842 w 4387516"/>
              <a:gd name="connsiteY28" fmla="*/ 1143000 h 2999874"/>
              <a:gd name="connsiteX29" fmla="*/ 1876926 w 4387516"/>
              <a:gd name="connsiteY29" fmla="*/ 1215190 h 2999874"/>
              <a:gd name="connsiteX30" fmla="*/ 1909011 w 4387516"/>
              <a:gd name="connsiteY30" fmla="*/ 1311443 h 2999874"/>
              <a:gd name="connsiteX31" fmla="*/ 1969169 w 4387516"/>
              <a:gd name="connsiteY31" fmla="*/ 1375611 h 2999874"/>
              <a:gd name="connsiteX32" fmla="*/ 1977190 w 4387516"/>
              <a:gd name="connsiteY32" fmla="*/ 1435769 h 2999874"/>
              <a:gd name="connsiteX33" fmla="*/ 2021305 w 4387516"/>
              <a:gd name="connsiteY33" fmla="*/ 1431758 h 2999874"/>
              <a:gd name="connsiteX34" fmla="*/ 2089484 w 4387516"/>
              <a:gd name="connsiteY34" fmla="*/ 1319464 h 2999874"/>
              <a:gd name="connsiteX35" fmla="*/ 2133600 w 4387516"/>
              <a:gd name="connsiteY35" fmla="*/ 1187116 h 2999874"/>
              <a:gd name="connsiteX36" fmla="*/ 2169695 w 4387516"/>
              <a:gd name="connsiteY36" fmla="*/ 1130969 h 2999874"/>
              <a:gd name="connsiteX37" fmla="*/ 2249905 w 4387516"/>
              <a:gd name="connsiteY37" fmla="*/ 1179095 h 2999874"/>
              <a:gd name="connsiteX38" fmla="*/ 2334126 w 4387516"/>
              <a:gd name="connsiteY38" fmla="*/ 1251285 h 2999874"/>
              <a:gd name="connsiteX39" fmla="*/ 2394284 w 4387516"/>
              <a:gd name="connsiteY39" fmla="*/ 1295400 h 2999874"/>
              <a:gd name="connsiteX40" fmla="*/ 2398295 w 4387516"/>
              <a:gd name="connsiteY40" fmla="*/ 1375611 h 2999874"/>
              <a:gd name="connsiteX41" fmla="*/ 2398295 w 4387516"/>
              <a:gd name="connsiteY41" fmla="*/ 1419727 h 2999874"/>
              <a:gd name="connsiteX42" fmla="*/ 2418348 w 4387516"/>
              <a:gd name="connsiteY42" fmla="*/ 1507958 h 2999874"/>
              <a:gd name="connsiteX43" fmla="*/ 2534653 w 4387516"/>
              <a:gd name="connsiteY43" fmla="*/ 1628274 h 2999874"/>
              <a:gd name="connsiteX44" fmla="*/ 2650958 w 4387516"/>
              <a:gd name="connsiteY44" fmla="*/ 1716506 h 2999874"/>
              <a:gd name="connsiteX45" fmla="*/ 2570748 w 4387516"/>
              <a:gd name="connsiteY45" fmla="*/ 1716506 h 2999874"/>
              <a:gd name="connsiteX46" fmla="*/ 2542674 w 4387516"/>
              <a:gd name="connsiteY46" fmla="*/ 1736558 h 2999874"/>
              <a:gd name="connsiteX47" fmla="*/ 2522621 w 4387516"/>
              <a:gd name="connsiteY47" fmla="*/ 1764632 h 2999874"/>
              <a:gd name="connsiteX48" fmla="*/ 2558716 w 4387516"/>
              <a:gd name="connsiteY48" fmla="*/ 1828800 h 2999874"/>
              <a:gd name="connsiteX49" fmla="*/ 2662990 w 4387516"/>
              <a:gd name="connsiteY49" fmla="*/ 1925053 h 2999874"/>
              <a:gd name="connsiteX50" fmla="*/ 2695074 w 4387516"/>
              <a:gd name="connsiteY50" fmla="*/ 1921043 h 2999874"/>
              <a:gd name="connsiteX51" fmla="*/ 2783305 w 4387516"/>
              <a:gd name="connsiteY51" fmla="*/ 2021306 h 2999874"/>
              <a:gd name="connsiteX52" fmla="*/ 2859505 w 4387516"/>
              <a:gd name="connsiteY52" fmla="*/ 2029327 h 2999874"/>
              <a:gd name="connsiteX53" fmla="*/ 2883569 w 4387516"/>
              <a:gd name="connsiteY53" fmla="*/ 2109537 h 2999874"/>
              <a:gd name="connsiteX54" fmla="*/ 2927684 w 4387516"/>
              <a:gd name="connsiteY54" fmla="*/ 2149643 h 2999874"/>
              <a:gd name="connsiteX55" fmla="*/ 3064042 w 4387516"/>
              <a:gd name="connsiteY55" fmla="*/ 2149643 h 2999874"/>
              <a:gd name="connsiteX56" fmla="*/ 3108158 w 4387516"/>
              <a:gd name="connsiteY56" fmla="*/ 2129590 h 2999874"/>
              <a:gd name="connsiteX57" fmla="*/ 3224463 w 4387516"/>
              <a:gd name="connsiteY57" fmla="*/ 2181727 h 2999874"/>
              <a:gd name="connsiteX58" fmla="*/ 3312695 w 4387516"/>
              <a:gd name="connsiteY58" fmla="*/ 2193758 h 2999874"/>
              <a:gd name="connsiteX59" fmla="*/ 3400926 w 4387516"/>
              <a:gd name="connsiteY59" fmla="*/ 2290011 h 2999874"/>
              <a:gd name="connsiteX60" fmla="*/ 3461084 w 4387516"/>
              <a:gd name="connsiteY60" fmla="*/ 2330116 h 2999874"/>
              <a:gd name="connsiteX61" fmla="*/ 3601453 w 4387516"/>
              <a:gd name="connsiteY61" fmla="*/ 2414337 h 2999874"/>
              <a:gd name="connsiteX62" fmla="*/ 3641558 w 4387516"/>
              <a:gd name="connsiteY62" fmla="*/ 2466474 h 2999874"/>
              <a:gd name="connsiteX63" fmla="*/ 3581400 w 4387516"/>
              <a:gd name="connsiteY63" fmla="*/ 2450432 h 2999874"/>
              <a:gd name="connsiteX64" fmla="*/ 3505200 w 4387516"/>
              <a:gd name="connsiteY64" fmla="*/ 2418348 h 2999874"/>
              <a:gd name="connsiteX65" fmla="*/ 3437021 w 4387516"/>
              <a:gd name="connsiteY65" fmla="*/ 2390274 h 2999874"/>
              <a:gd name="connsiteX66" fmla="*/ 3380874 w 4387516"/>
              <a:gd name="connsiteY66" fmla="*/ 2394285 h 2999874"/>
              <a:gd name="connsiteX67" fmla="*/ 3364832 w 4387516"/>
              <a:gd name="connsiteY67" fmla="*/ 2418348 h 2999874"/>
              <a:gd name="connsiteX68" fmla="*/ 3292642 w 4387516"/>
              <a:gd name="connsiteY68" fmla="*/ 2434390 h 2999874"/>
              <a:gd name="connsiteX69" fmla="*/ 3224463 w 4387516"/>
              <a:gd name="connsiteY69" fmla="*/ 2426369 h 2999874"/>
              <a:gd name="connsiteX70" fmla="*/ 3212432 w 4387516"/>
              <a:gd name="connsiteY70" fmla="*/ 2462464 h 2999874"/>
              <a:gd name="connsiteX71" fmla="*/ 3268579 w 4387516"/>
              <a:gd name="connsiteY71" fmla="*/ 2486527 h 2999874"/>
              <a:gd name="connsiteX72" fmla="*/ 3441032 w 4387516"/>
              <a:gd name="connsiteY72" fmla="*/ 2462464 h 2999874"/>
              <a:gd name="connsiteX73" fmla="*/ 3441032 w 4387516"/>
              <a:gd name="connsiteY73" fmla="*/ 2438400 h 2999874"/>
              <a:gd name="connsiteX74" fmla="*/ 3533274 w 4387516"/>
              <a:gd name="connsiteY74" fmla="*/ 2466474 h 2999874"/>
              <a:gd name="connsiteX75" fmla="*/ 3669632 w 4387516"/>
              <a:gd name="connsiteY75" fmla="*/ 2518611 h 2999874"/>
              <a:gd name="connsiteX76" fmla="*/ 3725779 w 4387516"/>
              <a:gd name="connsiteY76" fmla="*/ 2522622 h 2999874"/>
              <a:gd name="connsiteX77" fmla="*/ 3801979 w 4387516"/>
              <a:gd name="connsiteY77" fmla="*/ 2570748 h 2999874"/>
              <a:gd name="connsiteX78" fmla="*/ 3966411 w 4387516"/>
              <a:gd name="connsiteY78" fmla="*/ 2687053 h 2999874"/>
              <a:gd name="connsiteX79" fmla="*/ 4022558 w 4387516"/>
              <a:gd name="connsiteY79" fmla="*/ 2731169 h 2999874"/>
              <a:gd name="connsiteX80" fmla="*/ 4070684 w 4387516"/>
              <a:gd name="connsiteY80" fmla="*/ 2731169 h 2999874"/>
              <a:gd name="connsiteX81" fmla="*/ 4126832 w 4387516"/>
              <a:gd name="connsiteY81" fmla="*/ 2763253 h 2999874"/>
              <a:gd name="connsiteX82" fmla="*/ 4154905 w 4387516"/>
              <a:gd name="connsiteY82" fmla="*/ 2791327 h 2999874"/>
              <a:gd name="connsiteX83" fmla="*/ 4195011 w 4387516"/>
              <a:gd name="connsiteY83" fmla="*/ 2783306 h 2999874"/>
              <a:gd name="connsiteX84" fmla="*/ 4211053 w 4387516"/>
              <a:gd name="connsiteY84" fmla="*/ 2803358 h 2999874"/>
              <a:gd name="connsiteX85" fmla="*/ 4255169 w 4387516"/>
              <a:gd name="connsiteY85" fmla="*/ 2863516 h 2999874"/>
              <a:gd name="connsiteX86" fmla="*/ 4323348 w 4387516"/>
              <a:gd name="connsiteY86" fmla="*/ 2967790 h 2999874"/>
              <a:gd name="connsiteX87" fmla="*/ 4359442 w 4387516"/>
              <a:gd name="connsiteY87" fmla="*/ 2999874 h 2999874"/>
              <a:gd name="connsiteX88" fmla="*/ 4387516 w 4387516"/>
              <a:gd name="connsiteY88" fmla="*/ 2991853 h 2999874"/>
              <a:gd name="connsiteX89" fmla="*/ 4363453 w 4387516"/>
              <a:gd name="connsiteY89" fmla="*/ 0 h 2999874"/>
              <a:gd name="connsiteX90" fmla="*/ 188495 w 4387516"/>
              <a:gd name="connsiteY90" fmla="*/ 4011 h 2999874"/>
              <a:gd name="connsiteX91" fmla="*/ 200526 w 4387516"/>
              <a:gd name="connsiteY91" fmla="*/ 72190 h 2999874"/>
              <a:gd name="connsiteX92" fmla="*/ 180474 w 4387516"/>
              <a:gd name="connsiteY92" fmla="*/ 128337 h 2999874"/>
              <a:gd name="connsiteX93" fmla="*/ 268705 w 4387516"/>
              <a:gd name="connsiteY93" fmla="*/ 108285 h 2999874"/>
              <a:gd name="connsiteX94" fmla="*/ 308811 w 4387516"/>
              <a:gd name="connsiteY94" fmla="*/ 132348 h 2999874"/>
              <a:gd name="connsiteX95" fmla="*/ 344905 w 4387516"/>
              <a:gd name="connsiteY95" fmla="*/ 160422 h 2999874"/>
              <a:gd name="connsiteX96" fmla="*/ 332874 w 4387516"/>
              <a:gd name="connsiteY96" fmla="*/ 204537 h 2999874"/>
              <a:gd name="connsiteX97" fmla="*/ 397042 w 4387516"/>
              <a:gd name="connsiteY97" fmla="*/ 220579 h 2999874"/>
              <a:gd name="connsiteX98" fmla="*/ 469232 w 4387516"/>
              <a:gd name="connsiteY98" fmla="*/ 224590 h 2999874"/>
              <a:gd name="connsiteX99" fmla="*/ 525379 w 4387516"/>
              <a:gd name="connsiteY99" fmla="*/ 184485 h 2999874"/>
              <a:gd name="connsiteX100" fmla="*/ 597569 w 4387516"/>
              <a:gd name="connsiteY100" fmla="*/ 220579 h 2999874"/>
              <a:gd name="connsiteX101" fmla="*/ 537411 w 4387516"/>
              <a:gd name="connsiteY101" fmla="*/ 381000 h 2999874"/>
              <a:gd name="connsiteX102" fmla="*/ 581526 w 4387516"/>
              <a:gd name="connsiteY102" fmla="*/ 421106 h 2999874"/>
              <a:gd name="connsiteX103" fmla="*/ 481263 w 4387516"/>
              <a:gd name="connsiteY103" fmla="*/ 429127 h 2999874"/>
              <a:gd name="connsiteX104" fmla="*/ 457200 w 4387516"/>
              <a:gd name="connsiteY104" fmla="*/ 477253 h 2999874"/>
              <a:gd name="connsiteX105" fmla="*/ 481263 w 4387516"/>
              <a:gd name="connsiteY105" fmla="*/ 517358 h 2999874"/>
              <a:gd name="connsiteX106" fmla="*/ 457200 w 4387516"/>
              <a:gd name="connsiteY106" fmla="*/ 625643 h 2999874"/>
              <a:gd name="connsiteX107" fmla="*/ 381000 w 4387516"/>
              <a:gd name="connsiteY107" fmla="*/ 573506 h 2999874"/>
              <a:gd name="connsiteX108" fmla="*/ 360948 w 4387516"/>
              <a:gd name="connsiteY108" fmla="*/ 529390 h 2999874"/>
              <a:gd name="connsiteX109" fmla="*/ 304800 w 4387516"/>
              <a:gd name="connsiteY109" fmla="*/ 521369 h 2999874"/>
              <a:gd name="connsiteX110" fmla="*/ 228600 w 4387516"/>
              <a:gd name="connsiteY110" fmla="*/ 549443 h 2999874"/>
              <a:gd name="connsiteX111" fmla="*/ 108284 w 4387516"/>
              <a:gd name="connsiteY111" fmla="*/ 433137 h 2999874"/>
              <a:gd name="connsiteX112" fmla="*/ 84221 w 4387516"/>
              <a:gd name="connsiteY112" fmla="*/ 449179 h 2999874"/>
              <a:gd name="connsiteX113" fmla="*/ 92242 w 4387516"/>
              <a:gd name="connsiteY113" fmla="*/ 537411 h 2999874"/>
              <a:gd name="connsiteX114" fmla="*/ 28074 w 4387516"/>
              <a:gd name="connsiteY114" fmla="*/ 673769 h 2999874"/>
              <a:gd name="connsiteX115" fmla="*/ 12032 w 4387516"/>
              <a:gd name="connsiteY115" fmla="*/ 713874 h 2999874"/>
              <a:gd name="connsiteX116" fmla="*/ 0 w 4387516"/>
              <a:gd name="connsiteY116" fmla="*/ 737937 h 2999874"/>
              <a:gd name="connsiteX117" fmla="*/ 8021 w 4387516"/>
              <a:gd name="connsiteY117" fmla="*/ 786064 h 2999874"/>
              <a:gd name="connsiteX0" fmla="*/ 646312 w 4387516"/>
              <a:gd name="connsiteY0" fmla="*/ 474683 h 2999874"/>
              <a:gd name="connsiteX1" fmla="*/ 641067 w 4387516"/>
              <a:gd name="connsiteY1" fmla="*/ 612685 h 2999874"/>
              <a:gd name="connsiteX2" fmla="*/ 729300 w 4387516"/>
              <a:gd name="connsiteY2" fmla="*/ 719530 h 2999874"/>
              <a:gd name="connsiteX3" fmla="*/ 762823 w 4387516"/>
              <a:gd name="connsiteY3" fmla="*/ 896507 h 2999874"/>
              <a:gd name="connsiteX4" fmla="*/ 681790 w 4387516"/>
              <a:gd name="connsiteY4" fmla="*/ 1151022 h 2999874"/>
              <a:gd name="connsiteX5" fmla="*/ 709863 w 4387516"/>
              <a:gd name="connsiteY5" fmla="*/ 1163053 h 2999874"/>
              <a:gd name="connsiteX6" fmla="*/ 846221 w 4387516"/>
              <a:gd name="connsiteY6" fmla="*/ 1171074 h 2999874"/>
              <a:gd name="connsiteX7" fmla="*/ 982579 w 4387516"/>
              <a:gd name="connsiteY7" fmla="*/ 1219200 h 2999874"/>
              <a:gd name="connsiteX8" fmla="*/ 1046748 w 4387516"/>
              <a:gd name="connsiteY8" fmla="*/ 1271337 h 2999874"/>
              <a:gd name="connsiteX9" fmla="*/ 1143000 w 4387516"/>
              <a:gd name="connsiteY9" fmla="*/ 1311443 h 2999874"/>
              <a:gd name="connsiteX10" fmla="*/ 1255295 w 4387516"/>
              <a:gd name="connsiteY10" fmla="*/ 1331495 h 2999874"/>
              <a:gd name="connsiteX11" fmla="*/ 1307432 w 4387516"/>
              <a:gd name="connsiteY11" fmla="*/ 1335506 h 2999874"/>
              <a:gd name="connsiteX12" fmla="*/ 1375611 w 4387516"/>
              <a:gd name="connsiteY12" fmla="*/ 1375611 h 2999874"/>
              <a:gd name="connsiteX13" fmla="*/ 1387642 w 4387516"/>
              <a:gd name="connsiteY13" fmla="*/ 1331495 h 2999874"/>
              <a:gd name="connsiteX14" fmla="*/ 1323474 w 4387516"/>
              <a:gd name="connsiteY14" fmla="*/ 1279358 h 2999874"/>
              <a:gd name="connsiteX15" fmla="*/ 1323474 w 4387516"/>
              <a:gd name="connsiteY15" fmla="*/ 1179095 h 2999874"/>
              <a:gd name="connsiteX16" fmla="*/ 1323474 w 4387516"/>
              <a:gd name="connsiteY16" fmla="*/ 1070811 h 2999874"/>
              <a:gd name="connsiteX17" fmla="*/ 1487905 w 4387516"/>
              <a:gd name="connsiteY17" fmla="*/ 1026695 h 2999874"/>
              <a:gd name="connsiteX18" fmla="*/ 1576137 w 4387516"/>
              <a:gd name="connsiteY18" fmla="*/ 962527 h 2999874"/>
              <a:gd name="connsiteX19" fmla="*/ 1636295 w 4387516"/>
              <a:gd name="connsiteY19" fmla="*/ 970548 h 2999874"/>
              <a:gd name="connsiteX20" fmla="*/ 1656348 w 4387516"/>
              <a:gd name="connsiteY20" fmla="*/ 946485 h 2999874"/>
              <a:gd name="connsiteX21" fmla="*/ 1648326 w 4387516"/>
              <a:gd name="connsiteY21" fmla="*/ 886327 h 2999874"/>
              <a:gd name="connsiteX22" fmla="*/ 1768642 w 4387516"/>
              <a:gd name="connsiteY22" fmla="*/ 906379 h 2999874"/>
              <a:gd name="connsiteX23" fmla="*/ 1780674 w 4387516"/>
              <a:gd name="connsiteY23" fmla="*/ 946485 h 2999874"/>
              <a:gd name="connsiteX24" fmla="*/ 1852863 w 4387516"/>
              <a:gd name="connsiteY24" fmla="*/ 882316 h 2999874"/>
              <a:gd name="connsiteX25" fmla="*/ 1925053 w 4387516"/>
              <a:gd name="connsiteY25" fmla="*/ 938464 h 2999874"/>
              <a:gd name="connsiteX26" fmla="*/ 1888958 w 4387516"/>
              <a:gd name="connsiteY26" fmla="*/ 1002632 h 2999874"/>
              <a:gd name="connsiteX27" fmla="*/ 1848853 w 4387516"/>
              <a:gd name="connsiteY27" fmla="*/ 1050758 h 2999874"/>
              <a:gd name="connsiteX28" fmla="*/ 1844842 w 4387516"/>
              <a:gd name="connsiteY28" fmla="*/ 1143000 h 2999874"/>
              <a:gd name="connsiteX29" fmla="*/ 1876926 w 4387516"/>
              <a:gd name="connsiteY29" fmla="*/ 1215190 h 2999874"/>
              <a:gd name="connsiteX30" fmla="*/ 1909011 w 4387516"/>
              <a:gd name="connsiteY30" fmla="*/ 1311443 h 2999874"/>
              <a:gd name="connsiteX31" fmla="*/ 1969169 w 4387516"/>
              <a:gd name="connsiteY31" fmla="*/ 1375611 h 2999874"/>
              <a:gd name="connsiteX32" fmla="*/ 1977190 w 4387516"/>
              <a:gd name="connsiteY32" fmla="*/ 1435769 h 2999874"/>
              <a:gd name="connsiteX33" fmla="*/ 2021305 w 4387516"/>
              <a:gd name="connsiteY33" fmla="*/ 1431758 h 2999874"/>
              <a:gd name="connsiteX34" fmla="*/ 2089484 w 4387516"/>
              <a:gd name="connsiteY34" fmla="*/ 1319464 h 2999874"/>
              <a:gd name="connsiteX35" fmla="*/ 2133600 w 4387516"/>
              <a:gd name="connsiteY35" fmla="*/ 1187116 h 2999874"/>
              <a:gd name="connsiteX36" fmla="*/ 2169695 w 4387516"/>
              <a:gd name="connsiteY36" fmla="*/ 1130969 h 2999874"/>
              <a:gd name="connsiteX37" fmla="*/ 2249905 w 4387516"/>
              <a:gd name="connsiteY37" fmla="*/ 1179095 h 2999874"/>
              <a:gd name="connsiteX38" fmla="*/ 2334126 w 4387516"/>
              <a:gd name="connsiteY38" fmla="*/ 1251285 h 2999874"/>
              <a:gd name="connsiteX39" fmla="*/ 2394284 w 4387516"/>
              <a:gd name="connsiteY39" fmla="*/ 1295400 h 2999874"/>
              <a:gd name="connsiteX40" fmla="*/ 2398295 w 4387516"/>
              <a:gd name="connsiteY40" fmla="*/ 1375611 h 2999874"/>
              <a:gd name="connsiteX41" fmla="*/ 2398295 w 4387516"/>
              <a:gd name="connsiteY41" fmla="*/ 1419727 h 2999874"/>
              <a:gd name="connsiteX42" fmla="*/ 2418348 w 4387516"/>
              <a:gd name="connsiteY42" fmla="*/ 1507958 h 2999874"/>
              <a:gd name="connsiteX43" fmla="*/ 2534653 w 4387516"/>
              <a:gd name="connsiteY43" fmla="*/ 1628274 h 2999874"/>
              <a:gd name="connsiteX44" fmla="*/ 2650958 w 4387516"/>
              <a:gd name="connsiteY44" fmla="*/ 1716506 h 2999874"/>
              <a:gd name="connsiteX45" fmla="*/ 2570748 w 4387516"/>
              <a:gd name="connsiteY45" fmla="*/ 1716506 h 2999874"/>
              <a:gd name="connsiteX46" fmla="*/ 2542674 w 4387516"/>
              <a:gd name="connsiteY46" fmla="*/ 1736558 h 2999874"/>
              <a:gd name="connsiteX47" fmla="*/ 2522621 w 4387516"/>
              <a:gd name="connsiteY47" fmla="*/ 1764632 h 2999874"/>
              <a:gd name="connsiteX48" fmla="*/ 2558716 w 4387516"/>
              <a:gd name="connsiteY48" fmla="*/ 1828800 h 2999874"/>
              <a:gd name="connsiteX49" fmla="*/ 2662990 w 4387516"/>
              <a:gd name="connsiteY49" fmla="*/ 1925053 h 2999874"/>
              <a:gd name="connsiteX50" fmla="*/ 2695074 w 4387516"/>
              <a:gd name="connsiteY50" fmla="*/ 1921043 h 2999874"/>
              <a:gd name="connsiteX51" fmla="*/ 2783305 w 4387516"/>
              <a:gd name="connsiteY51" fmla="*/ 2021306 h 2999874"/>
              <a:gd name="connsiteX52" fmla="*/ 2859505 w 4387516"/>
              <a:gd name="connsiteY52" fmla="*/ 2029327 h 2999874"/>
              <a:gd name="connsiteX53" fmla="*/ 2883569 w 4387516"/>
              <a:gd name="connsiteY53" fmla="*/ 2109537 h 2999874"/>
              <a:gd name="connsiteX54" fmla="*/ 2927684 w 4387516"/>
              <a:gd name="connsiteY54" fmla="*/ 2149643 h 2999874"/>
              <a:gd name="connsiteX55" fmla="*/ 3064042 w 4387516"/>
              <a:gd name="connsiteY55" fmla="*/ 2149643 h 2999874"/>
              <a:gd name="connsiteX56" fmla="*/ 3108158 w 4387516"/>
              <a:gd name="connsiteY56" fmla="*/ 2129590 h 2999874"/>
              <a:gd name="connsiteX57" fmla="*/ 3224463 w 4387516"/>
              <a:gd name="connsiteY57" fmla="*/ 2181727 h 2999874"/>
              <a:gd name="connsiteX58" fmla="*/ 3312695 w 4387516"/>
              <a:gd name="connsiteY58" fmla="*/ 2193758 h 2999874"/>
              <a:gd name="connsiteX59" fmla="*/ 3400926 w 4387516"/>
              <a:gd name="connsiteY59" fmla="*/ 2290011 h 2999874"/>
              <a:gd name="connsiteX60" fmla="*/ 3461084 w 4387516"/>
              <a:gd name="connsiteY60" fmla="*/ 2330116 h 2999874"/>
              <a:gd name="connsiteX61" fmla="*/ 3601453 w 4387516"/>
              <a:gd name="connsiteY61" fmla="*/ 2414337 h 2999874"/>
              <a:gd name="connsiteX62" fmla="*/ 3641558 w 4387516"/>
              <a:gd name="connsiteY62" fmla="*/ 2466474 h 2999874"/>
              <a:gd name="connsiteX63" fmla="*/ 3581400 w 4387516"/>
              <a:gd name="connsiteY63" fmla="*/ 2450432 h 2999874"/>
              <a:gd name="connsiteX64" fmla="*/ 3505200 w 4387516"/>
              <a:gd name="connsiteY64" fmla="*/ 2418348 h 2999874"/>
              <a:gd name="connsiteX65" fmla="*/ 3437021 w 4387516"/>
              <a:gd name="connsiteY65" fmla="*/ 2390274 h 2999874"/>
              <a:gd name="connsiteX66" fmla="*/ 3380874 w 4387516"/>
              <a:gd name="connsiteY66" fmla="*/ 2394285 h 2999874"/>
              <a:gd name="connsiteX67" fmla="*/ 3364832 w 4387516"/>
              <a:gd name="connsiteY67" fmla="*/ 2418348 h 2999874"/>
              <a:gd name="connsiteX68" fmla="*/ 3292642 w 4387516"/>
              <a:gd name="connsiteY68" fmla="*/ 2434390 h 2999874"/>
              <a:gd name="connsiteX69" fmla="*/ 3224463 w 4387516"/>
              <a:gd name="connsiteY69" fmla="*/ 2426369 h 2999874"/>
              <a:gd name="connsiteX70" fmla="*/ 3212432 w 4387516"/>
              <a:gd name="connsiteY70" fmla="*/ 2462464 h 2999874"/>
              <a:gd name="connsiteX71" fmla="*/ 3268579 w 4387516"/>
              <a:gd name="connsiteY71" fmla="*/ 2486527 h 2999874"/>
              <a:gd name="connsiteX72" fmla="*/ 3441032 w 4387516"/>
              <a:gd name="connsiteY72" fmla="*/ 2462464 h 2999874"/>
              <a:gd name="connsiteX73" fmla="*/ 3441032 w 4387516"/>
              <a:gd name="connsiteY73" fmla="*/ 2438400 h 2999874"/>
              <a:gd name="connsiteX74" fmla="*/ 3533274 w 4387516"/>
              <a:gd name="connsiteY74" fmla="*/ 2466474 h 2999874"/>
              <a:gd name="connsiteX75" fmla="*/ 3669632 w 4387516"/>
              <a:gd name="connsiteY75" fmla="*/ 2518611 h 2999874"/>
              <a:gd name="connsiteX76" fmla="*/ 3725779 w 4387516"/>
              <a:gd name="connsiteY76" fmla="*/ 2522622 h 2999874"/>
              <a:gd name="connsiteX77" fmla="*/ 3801979 w 4387516"/>
              <a:gd name="connsiteY77" fmla="*/ 2570748 h 2999874"/>
              <a:gd name="connsiteX78" fmla="*/ 3966411 w 4387516"/>
              <a:gd name="connsiteY78" fmla="*/ 2687053 h 2999874"/>
              <a:gd name="connsiteX79" fmla="*/ 4022558 w 4387516"/>
              <a:gd name="connsiteY79" fmla="*/ 2731169 h 2999874"/>
              <a:gd name="connsiteX80" fmla="*/ 4070684 w 4387516"/>
              <a:gd name="connsiteY80" fmla="*/ 2731169 h 2999874"/>
              <a:gd name="connsiteX81" fmla="*/ 4126832 w 4387516"/>
              <a:gd name="connsiteY81" fmla="*/ 2763253 h 2999874"/>
              <a:gd name="connsiteX82" fmla="*/ 4154905 w 4387516"/>
              <a:gd name="connsiteY82" fmla="*/ 2791327 h 2999874"/>
              <a:gd name="connsiteX83" fmla="*/ 4195011 w 4387516"/>
              <a:gd name="connsiteY83" fmla="*/ 2783306 h 2999874"/>
              <a:gd name="connsiteX84" fmla="*/ 4211053 w 4387516"/>
              <a:gd name="connsiteY84" fmla="*/ 2803358 h 2999874"/>
              <a:gd name="connsiteX85" fmla="*/ 4255169 w 4387516"/>
              <a:gd name="connsiteY85" fmla="*/ 2863516 h 2999874"/>
              <a:gd name="connsiteX86" fmla="*/ 4323348 w 4387516"/>
              <a:gd name="connsiteY86" fmla="*/ 2967790 h 2999874"/>
              <a:gd name="connsiteX87" fmla="*/ 4359442 w 4387516"/>
              <a:gd name="connsiteY87" fmla="*/ 2999874 h 2999874"/>
              <a:gd name="connsiteX88" fmla="*/ 4387516 w 4387516"/>
              <a:gd name="connsiteY88" fmla="*/ 2991853 h 2999874"/>
              <a:gd name="connsiteX89" fmla="*/ 4363453 w 4387516"/>
              <a:gd name="connsiteY89" fmla="*/ 0 h 2999874"/>
              <a:gd name="connsiteX90" fmla="*/ 188495 w 4387516"/>
              <a:gd name="connsiteY90" fmla="*/ 4011 h 2999874"/>
              <a:gd name="connsiteX91" fmla="*/ 200526 w 4387516"/>
              <a:gd name="connsiteY91" fmla="*/ 72190 h 2999874"/>
              <a:gd name="connsiteX92" fmla="*/ 180474 w 4387516"/>
              <a:gd name="connsiteY92" fmla="*/ 128337 h 2999874"/>
              <a:gd name="connsiteX93" fmla="*/ 268705 w 4387516"/>
              <a:gd name="connsiteY93" fmla="*/ 108285 h 2999874"/>
              <a:gd name="connsiteX94" fmla="*/ 308811 w 4387516"/>
              <a:gd name="connsiteY94" fmla="*/ 132348 h 2999874"/>
              <a:gd name="connsiteX95" fmla="*/ 344905 w 4387516"/>
              <a:gd name="connsiteY95" fmla="*/ 160422 h 2999874"/>
              <a:gd name="connsiteX96" fmla="*/ 332874 w 4387516"/>
              <a:gd name="connsiteY96" fmla="*/ 204537 h 2999874"/>
              <a:gd name="connsiteX97" fmla="*/ 397042 w 4387516"/>
              <a:gd name="connsiteY97" fmla="*/ 220579 h 2999874"/>
              <a:gd name="connsiteX98" fmla="*/ 469232 w 4387516"/>
              <a:gd name="connsiteY98" fmla="*/ 224590 h 2999874"/>
              <a:gd name="connsiteX99" fmla="*/ 525379 w 4387516"/>
              <a:gd name="connsiteY99" fmla="*/ 184485 h 2999874"/>
              <a:gd name="connsiteX100" fmla="*/ 597569 w 4387516"/>
              <a:gd name="connsiteY100" fmla="*/ 220579 h 2999874"/>
              <a:gd name="connsiteX101" fmla="*/ 537411 w 4387516"/>
              <a:gd name="connsiteY101" fmla="*/ 381000 h 2999874"/>
              <a:gd name="connsiteX102" fmla="*/ 581526 w 4387516"/>
              <a:gd name="connsiteY102" fmla="*/ 421106 h 2999874"/>
              <a:gd name="connsiteX103" fmla="*/ 481263 w 4387516"/>
              <a:gd name="connsiteY103" fmla="*/ 429127 h 2999874"/>
              <a:gd name="connsiteX104" fmla="*/ 457200 w 4387516"/>
              <a:gd name="connsiteY104" fmla="*/ 477253 h 2999874"/>
              <a:gd name="connsiteX105" fmla="*/ 481263 w 4387516"/>
              <a:gd name="connsiteY105" fmla="*/ 517358 h 2999874"/>
              <a:gd name="connsiteX106" fmla="*/ 457200 w 4387516"/>
              <a:gd name="connsiteY106" fmla="*/ 625643 h 2999874"/>
              <a:gd name="connsiteX107" fmla="*/ 381000 w 4387516"/>
              <a:gd name="connsiteY107" fmla="*/ 573506 h 2999874"/>
              <a:gd name="connsiteX108" fmla="*/ 360948 w 4387516"/>
              <a:gd name="connsiteY108" fmla="*/ 529390 h 2999874"/>
              <a:gd name="connsiteX109" fmla="*/ 304800 w 4387516"/>
              <a:gd name="connsiteY109" fmla="*/ 521369 h 2999874"/>
              <a:gd name="connsiteX110" fmla="*/ 228600 w 4387516"/>
              <a:gd name="connsiteY110" fmla="*/ 549443 h 2999874"/>
              <a:gd name="connsiteX111" fmla="*/ 108284 w 4387516"/>
              <a:gd name="connsiteY111" fmla="*/ 433137 h 2999874"/>
              <a:gd name="connsiteX112" fmla="*/ 84221 w 4387516"/>
              <a:gd name="connsiteY112" fmla="*/ 449179 h 2999874"/>
              <a:gd name="connsiteX113" fmla="*/ 92242 w 4387516"/>
              <a:gd name="connsiteY113" fmla="*/ 537411 h 2999874"/>
              <a:gd name="connsiteX114" fmla="*/ 28074 w 4387516"/>
              <a:gd name="connsiteY114" fmla="*/ 673769 h 2999874"/>
              <a:gd name="connsiteX115" fmla="*/ 12032 w 4387516"/>
              <a:gd name="connsiteY115" fmla="*/ 713874 h 2999874"/>
              <a:gd name="connsiteX116" fmla="*/ 0 w 4387516"/>
              <a:gd name="connsiteY116" fmla="*/ 737937 h 2999874"/>
              <a:gd name="connsiteX0" fmla="*/ 634280 w 4375484"/>
              <a:gd name="connsiteY0" fmla="*/ 474683 h 2999874"/>
              <a:gd name="connsiteX1" fmla="*/ 629035 w 4375484"/>
              <a:gd name="connsiteY1" fmla="*/ 612685 h 2999874"/>
              <a:gd name="connsiteX2" fmla="*/ 717268 w 4375484"/>
              <a:gd name="connsiteY2" fmla="*/ 719530 h 2999874"/>
              <a:gd name="connsiteX3" fmla="*/ 750791 w 4375484"/>
              <a:gd name="connsiteY3" fmla="*/ 896507 h 2999874"/>
              <a:gd name="connsiteX4" fmla="*/ 669758 w 4375484"/>
              <a:gd name="connsiteY4" fmla="*/ 1151022 h 2999874"/>
              <a:gd name="connsiteX5" fmla="*/ 697831 w 4375484"/>
              <a:gd name="connsiteY5" fmla="*/ 1163053 h 2999874"/>
              <a:gd name="connsiteX6" fmla="*/ 834189 w 4375484"/>
              <a:gd name="connsiteY6" fmla="*/ 1171074 h 2999874"/>
              <a:gd name="connsiteX7" fmla="*/ 970547 w 4375484"/>
              <a:gd name="connsiteY7" fmla="*/ 1219200 h 2999874"/>
              <a:gd name="connsiteX8" fmla="*/ 1034716 w 4375484"/>
              <a:gd name="connsiteY8" fmla="*/ 1271337 h 2999874"/>
              <a:gd name="connsiteX9" fmla="*/ 1130968 w 4375484"/>
              <a:gd name="connsiteY9" fmla="*/ 1311443 h 2999874"/>
              <a:gd name="connsiteX10" fmla="*/ 1243263 w 4375484"/>
              <a:gd name="connsiteY10" fmla="*/ 1331495 h 2999874"/>
              <a:gd name="connsiteX11" fmla="*/ 1295400 w 4375484"/>
              <a:gd name="connsiteY11" fmla="*/ 1335506 h 2999874"/>
              <a:gd name="connsiteX12" fmla="*/ 1363579 w 4375484"/>
              <a:gd name="connsiteY12" fmla="*/ 1375611 h 2999874"/>
              <a:gd name="connsiteX13" fmla="*/ 1375610 w 4375484"/>
              <a:gd name="connsiteY13" fmla="*/ 1331495 h 2999874"/>
              <a:gd name="connsiteX14" fmla="*/ 1311442 w 4375484"/>
              <a:gd name="connsiteY14" fmla="*/ 1279358 h 2999874"/>
              <a:gd name="connsiteX15" fmla="*/ 1311442 w 4375484"/>
              <a:gd name="connsiteY15" fmla="*/ 1179095 h 2999874"/>
              <a:gd name="connsiteX16" fmla="*/ 1311442 w 4375484"/>
              <a:gd name="connsiteY16" fmla="*/ 1070811 h 2999874"/>
              <a:gd name="connsiteX17" fmla="*/ 1475873 w 4375484"/>
              <a:gd name="connsiteY17" fmla="*/ 1026695 h 2999874"/>
              <a:gd name="connsiteX18" fmla="*/ 1564105 w 4375484"/>
              <a:gd name="connsiteY18" fmla="*/ 962527 h 2999874"/>
              <a:gd name="connsiteX19" fmla="*/ 1624263 w 4375484"/>
              <a:gd name="connsiteY19" fmla="*/ 970548 h 2999874"/>
              <a:gd name="connsiteX20" fmla="*/ 1644316 w 4375484"/>
              <a:gd name="connsiteY20" fmla="*/ 946485 h 2999874"/>
              <a:gd name="connsiteX21" fmla="*/ 1636294 w 4375484"/>
              <a:gd name="connsiteY21" fmla="*/ 886327 h 2999874"/>
              <a:gd name="connsiteX22" fmla="*/ 1756610 w 4375484"/>
              <a:gd name="connsiteY22" fmla="*/ 906379 h 2999874"/>
              <a:gd name="connsiteX23" fmla="*/ 1768642 w 4375484"/>
              <a:gd name="connsiteY23" fmla="*/ 946485 h 2999874"/>
              <a:gd name="connsiteX24" fmla="*/ 1840831 w 4375484"/>
              <a:gd name="connsiteY24" fmla="*/ 882316 h 2999874"/>
              <a:gd name="connsiteX25" fmla="*/ 1913021 w 4375484"/>
              <a:gd name="connsiteY25" fmla="*/ 938464 h 2999874"/>
              <a:gd name="connsiteX26" fmla="*/ 1876926 w 4375484"/>
              <a:gd name="connsiteY26" fmla="*/ 1002632 h 2999874"/>
              <a:gd name="connsiteX27" fmla="*/ 1836821 w 4375484"/>
              <a:gd name="connsiteY27" fmla="*/ 1050758 h 2999874"/>
              <a:gd name="connsiteX28" fmla="*/ 1832810 w 4375484"/>
              <a:gd name="connsiteY28" fmla="*/ 1143000 h 2999874"/>
              <a:gd name="connsiteX29" fmla="*/ 1864894 w 4375484"/>
              <a:gd name="connsiteY29" fmla="*/ 1215190 h 2999874"/>
              <a:gd name="connsiteX30" fmla="*/ 1896979 w 4375484"/>
              <a:gd name="connsiteY30" fmla="*/ 1311443 h 2999874"/>
              <a:gd name="connsiteX31" fmla="*/ 1957137 w 4375484"/>
              <a:gd name="connsiteY31" fmla="*/ 1375611 h 2999874"/>
              <a:gd name="connsiteX32" fmla="*/ 1965158 w 4375484"/>
              <a:gd name="connsiteY32" fmla="*/ 1435769 h 2999874"/>
              <a:gd name="connsiteX33" fmla="*/ 2009273 w 4375484"/>
              <a:gd name="connsiteY33" fmla="*/ 1431758 h 2999874"/>
              <a:gd name="connsiteX34" fmla="*/ 2077452 w 4375484"/>
              <a:gd name="connsiteY34" fmla="*/ 1319464 h 2999874"/>
              <a:gd name="connsiteX35" fmla="*/ 2121568 w 4375484"/>
              <a:gd name="connsiteY35" fmla="*/ 1187116 h 2999874"/>
              <a:gd name="connsiteX36" fmla="*/ 2157663 w 4375484"/>
              <a:gd name="connsiteY36" fmla="*/ 1130969 h 2999874"/>
              <a:gd name="connsiteX37" fmla="*/ 2237873 w 4375484"/>
              <a:gd name="connsiteY37" fmla="*/ 1179095 h 2999874"/>
              <a:gd name="connsiteX38" fmla="*/ 2322094 w 4375484"/>
              <a:gd name="connsiteY38" fmla="*/ 1251285 h 2999874"/>
              <a:gd name="connsiteX39" fmla="*/ 2382252 w 4375484"/>
              <a:gd name="connsiteY39" fmla="*/ 1295400 h 2999874"/>
              <a:gd name="connsiteX40" fmla="*/ 2386263 w 4375484"/>
              <a:gd name="connsiteY40" fmla="*/ 1375611 h 2999874"/>
              <a:gd name="connsiteX41" fmla="*/ 2386263 w 4375484"/>
              <a:gd name="connsiteY41" fmla="*/ 1419727 h 2999874"/>
              <a:gd name="connsiteX42" fmla="*/ 2406316 w 4375484"/>
              <a:gd name="connsiteY42" fmla="*/ 1507958 h 2999874"/>
              <a:gd name="connsiteX43" fmla="*/ 2522621 w 4375484"/>
              <a:gd name="connsiteY43" fmla="*/ 1628274 h 2999874"/>
              <a:gd name="connsiteX44" fmla="*/ 2638926 w 4375484"/>
              <a:gd name="connsiteY44" fmla="*/ 1716506 h 2999874"/>
              <a:gd name="connsiteX45" fmla="*/ 2558716 w 4375484"/>
              <a:gd name="connsiteY45" fmla="*/ 1716506 h 2999874"/>
              <a:gd name="connsiteX46" fmla="*/ 2530642 w 4375484"/>
              <a:gd name="connsiteY46" fmla="*/ 1736558 h 2999874"/>
              <a:gd name="connsiteX47" fmla="*/ 2510589 w 4375484"/>
              <a:gd name="connsiteY47" fmla="*/ 1764632 h 2999874"/>
              <a:gd name="connsiteX48" fmla="*/ 2546684 w 4375484"/>
              <a:gd name="connsiteY48" fmla="*/ 1828800 h 2999874"/>
              <a:gd name="connsiteX49" fmla="*/ 2650958 w 4375484"/>
              <a:gd name="connsiteY49" fmla="*/ 1925053 h 2999874"/>
              <a:gd name="connsiteX50" fmla="*/ 2683042 w 4375484"/>
              <a:gd name="connsiteY50" fmla="*/ 1921043 h 2999874"/>
              <a:gd name="connsiteX51" fmla="*/ 2771273 w 4375484"/>
              <a:gd name="connsiteY51" fmla="*/ 2021306 h 2999874"/>
              <a:gd name="connsiteX52" fmla="*/ 2847473 w 4375484"/>
              <a:gd name="connsiteY52" fmla="*/ 2029327 h 2999874"/>
              <a:gd name="connsiteX53" fmla="*/ 2871537 w 4375484"/>
              <a:gd name="connsiteY53" fmla="*/ 2109537 h 2999874"/>
              <a:gd name="connsiteX54" fmla="*/ 2915652 w 4375484"/>
              <a:gd name="connsiteY54" fmla="*/ 2149643 h 2999874"/>
              <a:gd name="connsiteX55" fmla="*/ 3052010 w 4375484"/>
              <a:gd name="connsiteY55" fmla="*/ 2149643 h 2999874"/>
              <a:gd name="connsiteX56" fmla="*/ 3096126 w 4375484"/>
              <a:gd name="connsiteY56" fmla="*/ 2129590 h 2999874"/>
              <a:gd name="connsiteX57" fmla="*/ 3212431 w 4375484"/>
              <a:gd name="connsiteY57" fmla="*/ 2181727 h 2999874"/>
              <a:gd name="connsiteX58" fmla="*/ 3300663 w 4375484"/>
              <a:gd name="connsiteY58" fmla="*/ 2193758 h 2999874"/>
              <a:gd name="connsiteX59" fmla="*/ 3388894 w 4375484"/>
              <a:gd name="connsiteY59" fmla="*/ 2290011 h 2999874"/>
              <a:gd name="connsiteX60" fmla="*/ 3449052 w 4375484"/>
              <a:gd name="connsiteY60" fmla="*/ 2330116 h 2999874"/>
              <a:gd name="connsiteX61" fmla="*/ 3589421 w 4375484"/>
              <a:gd name="connsiteY61" fmla="*/ 2414337 h 2999874"/>
              <a:gd name="connsiteX62" fmla="*/ 3629526 w 4375484"/>
              <a:gd name="connsiteY62" fmla="*/ 2466474 h 2999874"/>
              <a:gd name="connsiteX63" fmla="*/ 3569368 w 4375484"/>
              <a:gd name="connsiteY63" fmla="*/ 2450432 h 2999874"/>
              <a:gd name="connsiteX64" fmla="*/ 3493168 w 4375484"/>
              <a:gd name="connsiteY64" fmla="*/ 2418348 h 2999874"/>
              <a:gd name="connsiteX65" fmla="*/ 3424989 w 4375484"/>
              <a:gd name="connsiteY65" fmla="*/ 2390274 h 2999874"/>
              <a:gd name="connsiteX66" fmla="*/ 3368842 w 4375484"/>
              <a:gd name="connsiteY66" fmla="*/ 2394285 h 2999874"/>
              <a:gd name="connsiteX67" fmla="*/ 3352800 w 4375484"/>
              <a:gd name="connsiteY67" fmla="*/ 2418348 h 2999874"/>
              <a:gd name="connsiteX68" fmla="*/ 3280610 w 4375484"/>
              <a:gd name="connsiteY68" fmla="*/ 2434390 h 2999874"/>
              <a:gd name="connsiteX69" fmla="*/ 3212431 w 4375484"/>
              <a:gd name="connsiteY69" fmla="*/ 2426369 h 2999874"/>
              <a:gd name="connsiteX70" fmla="*/ 3200400 w 4375484"/>
              <a:gd name="connsiteY70" fmla="*/ 2462464 h 2999874"/>
              <a:gd name="connsiteX71" fmla="*/ 3256547 w 4375484"/>
              <a:gd name="connsiteY71" fmla="*/ 2486527 h 2999874"/>
              <a:gd name="connsiteX72" fmla="*/ 3429000 w 4375484"/>
              <a:gd name="connsiteY72" fmla="*/ 2462464 h 2999874"/>
              <a:gd name="connsiteX73" fmla="*/ 3429000 w 4375484"/>
              <a:gd name="connsiteY73" fmla="*/ 2438400 h 2999874"/>
              <a:gd name="connsiteX74" fmla="*/ 3521242 w 4375484"/>
              <a:gd name="connsiteY74" fmla="*/ 2466474 h 2999874"/>
              <a:gd name="connsiteX75" fmla="*/ 3657600 w 4375484"/>
              <a:gd name="connsiteY75" fmla="*/ 2518611 h 2999874"/>
              <a:gd name="connsiteX76" fmla="*/ 3713747 w 4375484"/>
              <a:gd name="connsiteY76" fmla="*/ 2522622 h 2999874"/>
              <a:gd name="connsiteX77" fmla="*/ 3789947 w 4375484"/>
              <a:gd name="connsiteY77" fmla="*/ 2570748 h 2999874"/>
              <a:gd name="connsiteX78" fmla="*/ 3954379 w 4375484"/>
              <a:gd name="connsiteY78" fmla="*/ 2687053 h 2999874"/>
              <a:gd name="connsiteX79" fmla="*/ 4010526 w 4375484"/>
              <a:gd name="connsiteY79" fmla="*/ 2731169 h 2999874"/>
              <a:gd name="connsiteX80" fmla="*/ 4058652 w 4375484"/>
              <a:gd name="connsiteY80" fmla="*/ 2731169 h 2999874"/>
              <a:gd name="connsiteX81" fmla="*/ 4114800 w 4375484"/>
              <a:gd name="connsiteY81" fmla="*/ 2763253 h 2999874"/>
              <a:gd name="connsiteX82" fmla="*/ 4142873 w 4375484"/>
              <a:gd name="connsiteY82" fmla="*/ 2791327 h 2999874"/>
              <a:gd name="connsiteX83" fmla="*/ 4182979 w 4375484"/>
              <a:gd name="connsiteY83" fmla="*/ 2783306 h 2999874"/>
              <a:gd name="connsiteX84" fmla="*/ 4199021 w 4375484"/>
              <a:gd name="connsiteY84" fmla="*/ 2803358 h 2999874"/>
              <a:gd name="connsiteX85" fmla="*/ 4243137 w 4375484"/>
              <a:gd name="connsiteY85" fmla="*/ 2863516 h 2999874"/>
              <a:gd name="connsiteX86" fmla="*/ 4311316 w 4375484"/>
              <a:gd name="connsiteY86" fmla="*/ 2967790 h 2999874"/>
              <a:gd name="connsiteX87" fmla="*/ 4347410 w 4375484"/>
              <a:gd name="connsiteY87" fmla="*/ 2999874 h 2999874"/>
              <a:gd name="connsiteX88" fmla="*/ 4375484 w 4375484"/>
              <a:gd name="connsiteY88" fmla="*/ 2991853 h 2999874"/>
              <a:gd name="connsiteX89" fmla="*/ 4351421 w 4375484"/>
              <a:gd name="connsiteY89" fmla="*/ 0 h 2999874"/>
              <a:gd name="connsiteX90" fmla="*/ 176463 w 4375484"/>
              <a:gd name="connsiteY90" fmla="*/ 4011 h 2999874"/>
              <a:gd name="connsiteX91" fmla="*/ 188494 w 4375484"/>
              <a:gd name="connsiteY91" fmla="*/ 72190 h 2999874"/>
              <a:gd name="connsiteX92" fmla="*/ 168442 w 4375484"/>
              <a:gd name="connsiteY92" fmla="*/ 128337 h 2999874"/>
              <a:gd name="connsiteX93" fmla="*/ 256673 w 4375484"/>
              <a:gd name="connsiteY93" fmla="*/ 108285 h 2999874"/>
              <a:gd name="connsiteX94" fmla="*/ 296779 w 4375484"/>
              <a:gd name="connsiteY94" fmla="*/ 132348 h 2999874"/>
              <a:gd name="connsiteX95" fmla="*/ 332873 w 4375484"/>
              <a:gd name="connsiteY95" fmla="*/ 160422 h 2999874"/>
              <a:gd name="connsiteX96" fmla="*/ 320842 w 4375484"/>
              <a:gd name="connsiteY96" fmla="*/ 204537 h 2999874"/>
              <a:gd name="connsiteX97" fmla="*/ 385010 w 4375484"/>
              <a:gd name="connsiteY97" fmla="*/ 220579 h 2999874"/>
              <a:gd name="connsiteX98" fmla="*/ 457200 w 4375484"/>
              <a:gd name="connsiteY98" fmla="*/ 224590 h 2999874"/>
              <a:gd name="connsiteX99" fmla="*/ 513347 w 4375484"/>
              <a:gd name="connsiteY99" fmla="*/ 184485 h 2999874"/>
              <a:gd name="connsiteX100" fmla="*/ 585537 w 4375484"/>
              <a:gd name="connsiteY100" fmla="*/ 220579 h 2999874"/>
              <a:gd name="connsiteX101" fmla="*/ 525379 w 4375484"/>
              <a:gd name="connsiteY101" fmla="*/ 381000 h 2999874"/>
              <a:gd name="connsiteX102" fmla="*/ 569494 w 4375484"/>
              <a:gd name="connsiteY102" fmla="*/ 421106 h 2999874"/>
              <a:gd name="connsiteX103" fmla="*/ 469231 w 4375484"/>
              <a:gd name="connsiteY103" fmla="*/ 429127 h 2999874"/>
              <a:gd name="connsiteX104" fmla="*/ 445168 w 4375484"/>
              <a:gd name="connsiteY104" fmla="*/ 477253 h 2999874"/>
              <a:gd name="connsiteX105" fmla="*/ 469231 w 4375484"/>
              <a:gd name="connsiteY105" fmla="*/ 517358 h 2999874"/>
              <a:gd name="connsiteX106" fmla="*/ 445168 w 4375484"/>
              <a:gd name="connsiteY106" fmla="*/ 625643 h 2999874"/>
              <a:gd name="connsiteX107" fmla="*/ 368968 w 4375484"/>
              <a:gd name="connsiteY107" fmla="*/ 573506 h 2999874"/>
              <a:gd name="connsiteX108" fmla="*/ 348916 w 4375484"/>
              <a:gd name="connsiteY108" fmla="*/ 529390 h 2999874"/>
              <a:gd name="connsiteX109" fmla="*/ 292768 w 4375484"/>
              <a:gd name="connsiteY109" fmla="*/ 521369 h 2999874"/>
              <a:gd name="connsiteX110" fmla="*/ 216568 w 4375484"/>
              <a:gd name="connsiteY110" fmla="*/ 549443 h 2999874"/>
              <a:gd name="connsiteX111" fmla="*/ 96252 w 4375484"/>
              <a:gd name="connsiteY111" fmla="*/ 433137 h 2999874"/>
              <a:gd name="connsiteX112" fmla="*/ 72189 w 4375484"/>
              <a:gd name="connsiteY112" fmla="*/ 449179 h 2999874"/>
              <a:gd name="connsiteX113" fmla="*/ 80210 w 4375484"/>
              <a:gd name="connsiteY113" fmla="*/ 537411 h 2999874"/>
              <a:gd name="connsiteX114" fmla="*/ 16042 w 4375484"/>
              <a:gd name="connsiteY114" fmla="*/ 673769 h 2999874"/>
              <a:gd name="connsiteX115" fmla="*/ 0 w 4375484"/>
              <a:gd name="connsiteY115" fmla="*/ 713874 h 2999874"/>
              <a:gd name="connsiteX0" fmla="*/ 618238 w 4359442"/>
              <a:gd name="connsiteY0" fmla="*/ 474683 h 2999874"/>
              <a:gd name="connsiteX1" fmla="*/ 612993 w 4359442"/>
              <a:gd name="connsiteY1" fmla="*/ 612685 h 2999874"/>
              <a:gd name="connsiteX2" fmla="*/ 701226 w 4359442"/>
              <a:gd name="connsiteY2" fmla="*/ 719530 h 2999874"/>
              <a:gd name="connsiteX3" fmla="*/ 734749 w 4359442"/>
              <a:gd name="connsiteY3" fmla="*/ 896507 h 2999874"/>
              <a:gd name="connsiteX4" fmla="*/ 653716 w 4359442"/>
              <a:gd name="connsiteY4" fmla="*/ 1151022 h 2999874"/>
              <a:gd name="connsiteX5" fmla="*/ 681789 w 4359442"/>
              <a:gd name="connsiteY5" fmla="*/ 1163053 h 2999874"/>
              <a:gd name="connsiteX6" fmla="*/ 818147 w 4359442"/>
              <a:gd name="connsiteY6" fmla="*/ 1171074 h 2999874"/>
              <a:gd name="connsiteX7" fmla="*/ 954505 w 4359442"/>
              <a:gd name="connsiteY7" fmla="*/ 1219200 h 2999874"/>
              <a:gd name="connsiteX8" fmla="*/ 1018674 w 4359442"/>
              <a:gd name="connsiteY8" fmla="*/ 1271337 h 2999874"/>
              <a:gd name="connsiteX9" fmla="*/ 1114926 w 4359442"/>
              <a:gd name="connsiteY9" fmla="*/ 1311443 h 2999874"/>
              <a:gd name="connsiteX10" fmla="*/ 1227221 w 4359442"/>
              <a:gd name="connsiteY10" fmla="*/ 1331495 h 2999874"/>
              <a:gd name="connsiteX11" fmla="*/ 1279358 w 4359442"/>
              <a:gd name="connsiteY11" fmla="*/ 1335506 h 2999874"/>
              <a:gd name="connsiteX12" fmla="*/ 1347537 w 4359442"/>
              <a:gd name="connsiteY12" fmla="*/ 1375611 h 2999874"/>
              <a:gd name="connsiteX13" fmla="*/ 1359568 w 4359442"/>
              <a:gd name="connsiteY13" fmla="*/ 1331495 h 2999874"/>
              <a:gd name="connsiteX14" fmla="*/ 1295400 w 4359442"/>
              <a:gd name="connsiteY14" fmla="*/ 1279358 h 2999874"/>
              <a:gd name="connsiteX15" fmla="*/ 1295400 w 4359442"/>
              <a:gd name="connsiteY15" fmla="*/ 1179095 h 2999874"/>
              <a:gd name="connsiteX16" fmla="*/ 1295400 w 4359442"/>
              <a:gd name="connsiteY16" fmla="*/ 1070811 h 2999874"/>
              <a:gd name="connsiteX17" fmla="*/ 1459831 w 4359442"/>
              <a:gd name="connsiteY17" fmla="*/ 1026695 h 2999874"/>
              <a:gd name="connsiteX18" fmla="*/ 1548063 w 4359442"/>
              <a:gd name="connsiteY18" fmla="*/ 962527 h 2999874"/>
              <a:gd name="connsiteX19" fmla="*/ 1608221 w 4359442"/>
              <a:gd name="connsiteY19" fmla="*/ 970548 h 2999874"/>
              <a:gd name="connsiteX20" fmla="*/ 1628274 w 4359442"/>
              <a:gd name="connsiteY20" fmla="*/ 946485 h 2999874"/>
              <a:gd name="connsiteX21" fmla="*/ 1620252 w 4359442"/>
              <a:gd name="connsiteY21" fmla="*/ 886327 h 2999874"/>
              <a:gd name="connsiteX22" fmla="*/ 1740568 w 4359442"/>
              <a:gd name="connsiteY22" fmla="*/ 906379 h 2999874"/>
              <a:gd name="connsiteX23" fmla="*/ 1752600 w 4359442"/>
              <a:gd name="connsiteY23" fmla="*/ 946485 h 2999874"/>
              <a:gd name="connsiteX24" fmla="*/ 1824789 w 4359442"/>
              <a:gd name="connsiteY24" fmla="*/ 882316 h 2999874"/>
              <a:gd name="connsiteX25" fmla="*/ 1896979 w 4359442"/>
              <a:gd name="connsiteY25" fmla="*/ 938464 h 2999874"/>
              <a:gd name="connsiteX26" fmla="*/ 1860884 w 4359442"/>
              <a:gd name="connsiteY26" fmla="*/ 1002632 h 2999874"/>
              <a:gd name="connsiteX27" fmla="*/ 1820779 w 4359442"/>
              <a:gd name="connsiteY27" fmla="*/ 1050758 h 2999874"/>
              <a:gd name="connsiteX28" fmla="*/ 1816768 w 4359442"/>
              <a:gd name="connsiteY28" fmla="*/ 1143000 h 2999874"/>
              <a:gd name="connsiteX29" fmla="*/ 1848852 w 4359442"/>
              <a:gd name="connsiteY29" fmla="*/ 1215190 h 2999874"/>
              <a:gd name="connsiteX30" fmla="*/ 1880937 w 4359442"/>
              <a:gd name="connsiteY30" fmla="*/ 1311443 h 2999874"/>
              <a:gd name="connsiteX31" fmla="*/ 1941095 w 4359442"/>
              <a:gd name="connsiteY31" fmla="*/ 1375611 h 2999874"/>
              <a:gd name="connsiteX32" fmla="*/ 1949116 w 4359442"/>
              <a:gd name="connsiteY32" fmla="*/ 1435769 h 2999874"/>
              <a:gd name="connsiteX33" fmla="*/ 1993231 w 4359442"/>
              <a:gd name="connsiteY33" fmla="*/ 1431758 h 2999874"/>
              <a:gd name="connsiteX34" fmla="*/ 2061410 w 4359442"/>
              <a:gd name="connsiteY34" fmla="*/ 1319464 h 2999874"/>
              <a:gd name="connsiteX35" fmla="*/ 2105526 w 4359442"/>
              <a:gd name="connsiteY35" fmla="*/ 1187116 h 2999874"/>
              <a:gd name="connsiteX36" fmla="*/ 2141621 w 4359442"/>
              <a:gd name="connsiteY36" fmla="*/ 1130969 h 2999874"/>
              <a:gd name="connsiteX37" fmla="*/ 2221831 w 4359442"/>
              <a:gd name="connsiteY37" fmla="*/ 1179095 h 2999874"/>
              <a:gd name="connsiteX38" fmla="*/ 2306052 w 4359442"/>
              <a:gd name="connsiteY38" fmla="*/ 1251285 h 2999874"/>
              <a:gd name="connsiteX39" fmla="*/ 2366210 w 4359442"/>
              <a:gd name="connsiteY39" fmla="*/ 1295400 h 2999874"/>
              <a:gd name="connsiteX40" fmla="*/ 2370221 w 4359442"/>
              <a:gd name="connsiteY40" fmla="*/ 1375611 h 2999874"/>
              <a:gd name="connsiteX41" fmla="*/ 2370221 w 4359442"/>
              <a:gd name="connsiteY41" fmla="*/ 1419727 h 2999874"/>
              <a:gd name="connsiteX42" fmla="*/ 2390274 w 4359442"/>
              <a:gd name="connsiteY42" fmla="*/ 1507958 h 2999874"/>
              <a:gd name="connsiteX43" fmla="*/ 2506579 w 4359442"/>
              <a:gd name="connsiteY43" fmla="*/ 1628274 h 2999874"/>
              <a:gd name="connsiteX44" fmla="*/ 2622884 w 4359442"/>
              <a:gd name="connsiteY44" fmla="*/ 1716506 h 2999874"/>
              <a:gd name="connsiteX45" fmla="*/ 2542674 w 4359442"/>
              <a:gd name="connsiteY45" fmla="*/ 1716506 h 2999874"/>
              <a:gd name="connsiteX46" fmla="*/ 2514600 w 4359442"/>
              <a:gd name="connsiteY46" fmla="*/ 1736558 h 2999874"/>
              <a:gd name="connsiteX47" fmla="*/ 2494547 w 4359442"/>
              <a:gd name="connsiteY47" fmla="*/ 1764632 h 2999874"/>
              <a:gd name="connsiteX48" fmla="*/ 2530642 w 4359442"/>
              <a:gd name="connsiteY48" fmla="*/ 1828800 h 2999874"/>
              <a:gd name="connsiteX49" fmla="*/ 2634916 w 4359442"/>
              <a:gd name="connsiteY49" fmla="*/ 1925053 h 2999874"/>
              <a:gd name="connsiteX50" fmla="*/ 2667000 w 4359442"/>
              <a:gd name="connsiteY50" fmla="*/ 1921043 h 2999874"/>
              <a:gd name="connsiteX51" fmla="*/ 2755231 w 4359442"/>
              <a:gd name="connsiteY51" fmla="*/ 2021306 h 2999874"/>
              <a:gd name="connsiteX52" fmla="*/ 2831431 w 4359442"/>
              <a:gd name="connsiteY52" fmla="*/ 2029327 h 2999874"/>
              <a:gd name="connsiteX53" fmla="*/ 2855495 w 4359442"/>
              <a:gd name="connsiteY53" fmla="*/ 2109537 h 2999874"/>
              <a:gd name="connsiteX54" fmla="*/ 2899610 w 4359442"/>
              <a:gd name="connsiteY54" fmla="*/ 2149643 h 2999874"/>
              <a:gd name="connsiteX55" fmla="*/ 3035968 w 4359442"/>
              <a:gd name="connsiteY55" fmla="*/ 2149643 h 2999874"/>
              <a:gd name="connsiteX56" fmla="*/ 3080084 w 4359442"/>
              <a:gd name="connsiteY56" fmla="*/ 2129590 h 2999874"/>
              <a:gd name="connsiteX57" fmla="*/ 3196389 w 4359442"/>
              <a:gd name="connsiteY57" fmla="*/ 2181727 h 2999874"/>
              <a:gd name="connsiteX58" fmla="*/ 3284621 w 4359442"/>
              <a:gd name="connsiteY58" fmla="*/ 2193758 h 2999874"/>
              <a:gd name="connsiteX59" fmla="*/ 3372852 w 4359442"/>
              <a:gd name="connsiteY59" fmla="*/ 2290011 h 2999874"/>
              <a:gd name="connsiteX60" fmla="*/ 3433010 w 4359442"/>
              <a:gd name="connsiteY60" fmla="*/ 2330116 h 2999874"/>
              <a:gd name="connsiteX61" fmla="*/ 3573379 w 4359442"/>
              <a:gd name="connsiteY61" fmla="*/ 2414337 h 2999874"/>
              <a:gd name="connsiteX62" fmla="*/ 3613484 w 4359442"/>
              <a:gd name="connsiteY62" fmla="*/ 2466474 h 2999874"/>
              <a:gd name="connsiteX63" fmla="*/ 3553326 w 4359442"/>
              <a:gd name="connsiteY63" fmla="*/ 2450432 h 2999874"/>
              <a:gd name="connsiteX64" fmla="*/ 3477126 w 4359442"/>
              <a:gd name="connsiteY64" fmla="*/ 2418348 h 2999874"/>
              <a:gd name="connsiteX65" fmla="*/ 3408947 w 4359442"/>
              <a:gd name="connsiteY65" fmla="*/ 2390274 h 2999874"/>
              <a:gd name="connsiteX66" fmla="*/ 3352800 w 4359442"/>
              <a:gd name="connsiteY66" fmla="*/ 2394285 h 2999874"/>
              <a:gd name="connsiteX67" fmla="*/ 3336758 w 4359442"/>
              <a:gd name="connsiteY67" fmla="*/ 2418348 h 2999874"/>
              <a:gd name="connsiteX68" fmla="*/ 3264568 w 4359442"/>
              <a:gd name="connsiteY68" fmla="*/ 2434390 h 2999874"/>
              <a:gd name="connsiteX69" fmla="*/ 3196389 w 4359442"/>
              <a:gd name="connsiteY69" fmla="*/ 2426369 h 2999874"/>
              <a:gd name="connsiteX70" fmla="*/ 3184358 w 4359442"/>
              <a:gd name="connsiteY70" fmla="*/ 2462464 h 2999874"/>
              <a:gd name="connsiteX71" fmla="*/ 3240505 w 4359442"/>
              <a:gd name="connsiteY71" fmla="*/ 2486527 h 2999874"/>
              <a:gd name="connsiteX72" fmla="*/ 3412958 w 4359442"/>
              <a:gd name="connsiteY72" fmla="*/ 2462464 h 2999874"/>
              <a:gd name="connsiteX73" fmla="*/ 3412958 w 4359442"/>
              <a:gd name="connsiteY73" fmla="*/ 2438400 h 2999874"/>
              <a:gd name="connsiteX74" fmla="*/ 3505200 w 4359442"/>
              <a:gd name="connsiteY74" fmla="*/ 2466474 h 2999874"/>
              <a:gd name="connsiteX75" fmla="*/ 3641558 w 4359442"/>
              <a:gd name="connsiteY75" fmla="*/ 2518611 h 2999874"/>
              <a:gd name="connsiteX76" fmla="*/ 3697705 w 4359442"/>
              <a:gd name="connsiteY76" fmla="*/ 2522622 h 2999874"/>
              <a:gd name="connsiteX77" fmla="*/ 3773905 w 4359442"/>
              <a:gd name="connsiteY77" fmla="*/ 2570748 h 2999874"/>
              <a:gd name="connsiteX78" fmla="*/ 3938337 w 4359442"/>
              <a:gd name="connsiteY78" fmla="*/ 2687053 h 2999874"/>
              <a:gd name="connsiteX79" fmla="*/ 3994484 w 4359442"/>
              <a:gd name="connsiteY79" fmla="*/ 2731169 h 2999874"/>
              <a:gd name="connsiteX80" fmla="*/ 4042610 w 4359442"/>
              <a:gd name="connsiteY80" fmla="*/ 2731169 h 2999874"/>
              <a:gd name="connsiteX81" fmla="*/ 4098758 w 4359442"/>
              <a:gd name="connsiteY81" fmla="*/ 2763253 h 2999874"/>
              <a:gd name="connsiteX82" fmla="*/ 4126831 w 4359442"/>
              <a:gd name="connsiteY82" fmla="*/ 2791327 h 2999874"/>
              <a:gd name="connsiteX83" fmla="*/ 4166937 w 4359442"/>
              <a:gd name="connsiteY83" fmla="*/ 2783306 h 2999874"/>
              <a:gd name="connsiteX84" fmla="*/ 4182979 w 4359442"/>
              <a:gd name="connsiteY84" fmla="*/ 2803358 h 2999874"/>
              <a:gd name="connsiteX85" fmla="*/ 4227095 w 4359442"/>
              <a:gd name="connsiteY85" fmla="*/ 2863516 h 2999874"/>
              <a:gd name="connsiteX86" fmla="*/ 4295274 w 4359442"/>
              <a:gd name="connsiteY86" fmla="*/ 2967790 h 2999874"/>
              <a:gd name="connsiteX87" fmla="*/ 4331368 w 4359442"/>
              <a:gd name="connsiteY87" fmla="*/ 2999874 h 2999874"/>
              <a:gd name="connsiteX88" fmla="*/ 4359442 w 4359442"/>
              <a:gd name="connsiteY88" fmla="*/ 2991853 h 2999874"/>
              <a:gd name="connsiteX89" fmla="*/ 4335379 w 4359442"/>
              <a:gd name="connsiteY89" fmla="*/ 0 h 2999874"/>
              <a:gd name="connsiteX90" fmla="*/ 160421 w 4359442"/>
              <a:gd name="connsiteY90" fmla="*/ 4011 h 2999874"/>
              <a:gd name="connsiteX91" fmla="*/ 172452 w 4359442"/>
              <a:gd name="connsiteY91" fmla="*/ 72190 h 2999874"/>
              <a:gd name="connsiteX92" fmla="*/ 152400 w 4359442"/>
              <a:gd name="connsiteY92" fmla="*/ 128337 h 2999874"/>
              <a:gd name="connsiteX93" fmla="*/ 240631 w 4359442"/>
              <a:gd name="connsiteY93" fmla="*/ 108285 h 2999874"/>
              <a:gd name="connsiteX94" fmla="*/ 280737 w 4359442"/>
              <a:gd name="connsiteY94" fmla="*/ 132348 h 2999874"/>
              <a:gd name="connsiteX95" fmla="*/ 316831 w 4359442"/>
              <a:gd name="connsiteY95" fmla="*/ 160422 h 2999874"/>
              <a:gd name="connsiteX96" fmla="*/ 304800 w 4359442"/>
              <a:gd name="connsiteY96" fmla="*/ 204537 h 2999874"/>
              <a:gd name="connsiteX97" fmla="*/ 368968 w 4359442"/>
              <a:gd name="connsiteY97" fmla="*/ 220579 h 2999874"/>
              <a:gd name="connsiteX98" fmla="*/ 441158 w 4359442"/>
              <a:gd name="connsiteY98" fmla="*/ 224590 h 2999874"/>
              <a:gd name="connsiteX99" fmla="*/ 497305 w 4359442"/>
              <a:gd name="connsiteY99" fmla="*/ 184485 h 2999874"/>
              <a:gd name="connsiteX100" fmla="*/ 569495 w 4359442"/>
              <a:gd name="connsiteY100" fmla="*/ 220579 h 2999874"/>
              <a:gd name="connsiteX101" fmla="*/ 509337 w 4359442"/>
              <a:gd name="connsiteY101" fmla="*/ 381000 h 2999874"/>
              <a:gd name="connsiteX102" fmla="*/ 553452 w 4359442"/>
              <a:gd name="connsiteY102" fmla="*/ 421106 h 2999874"/>
              <a:gd name="connsiteX103" fmla="*/ 453189 w 4359442"/>
              <a:gd name="connsiteY103" fmla="*/ 429127 h 2999874"/>
              <a:gd name="connsiteX104" fmla="*/ 429126 w 4359442"/>
              <a:gd name="connsiteY104" fmla="*/ 477253 h 2999874"/>
              <a:gd name="connsiteX105" fmla="*/ 453189 w 4359442"/>
              <a:gd name="connsiteY105" fmla="*/ 517358 h 2999874"/>
              <a:gd name="connsiteX106" fmla="*/ 429126 w 4359442"/>
              <a:gd name="connsiteY106" fmla="*/ 625643 h 2999874"/>
              <a:gd name="connsiteX107" fmla="*/ 352926 w 4359442"/>
              <a:gd name="connsiteY107" fmla="*/ 573506 h 2999874"/>
              <a:gd name="connsiteX108" fmla="*/ 332874 w 4359442"/>
              <a:gd name="connsiteY108" fmla="*/ 529390 h 2999874"/>
              <a:gd name="connsiteX109" fmla="*/ 276726 w 4359442"/>
              <a:gd name="connsiteY109" fmla="*/ 521369 h 2999874"/>
              <a:gd name="connsiteX110" fmla="*/ 200526 w 4359442"/>
              <a:gd name="connsiteY110" fmla="*/ 549443 h 2999874"/>
              <a:gd name="connsiteX111" fmla="*/ 80210 w 4359442"/>
              <a:gd name="connsiteY111" fmla="*/ 433137 h 2999874"/>
              <a:gd name="connsiteX112" fmla="*/ 56147 w 4359442"/>
              <a:gd name="connsiteY112" fmla="*/ 449179 h 2999874"/>
              <a:gd name="connsiteX113" fmla="*/ 64168 w 4359442"/>
              <a:gd name="connsiteY113" fmla="*/ 537411 h 2999874"/>
              <a:gd name="connsiteX114" fmla="*/ 0 w 4359442"/>
              <a:gd name="connsiteY114" fmla="*/ 673769 h 2999874"/>
              <a:gd name="connsiteX0" fmla="*/ 562091 w 4303295"/>
              <a:gd name="connsiteY0" fmla="*/ 474683 h 2999874"/>
              <a:gd name="connsiteX1" fmla="*/ 556846 w 4303295"/>
              <a:gd name="connsiteY1" fmla="*/ 612685 h 2999874"/>
              <a:gd name="connsiteX2" fmla="*/ 645079 w 4303295"/>
              <a:gd name="connsiteY2" fmla="*/ 719530 h 2999874"/>
              <a:gd name="connsiteX3" fmla="*/ 678602 w 4303295"/>
              <a:gd name="connsiteY3" fmla="*/ 896507 h 2999874"/>
              <a:gd name="connsiteX4" fmla="*/ 597569 w 4303295"/>
              <a:gd name="connsiteY4" fmla="*/ 1151022 h 2999874"/>
              <a:gd name="connsiteX5" fmla="*/ 625642 w 4303295"/>
              <a:gd name="connsiteY5" fmla="*/ 1163053 h 2999874"/>
              <a:gd name="connsiteX6" fmla="*/ 762000 w 4303295"/>
              <a:gd name="connsiteY6" fmla="*/ 1171074 h 2999874"/>
              <a:gd name="connsiteX7" fmla="*/ 898358 w 4303295"/>
              <a:gd name="connsiteY7" fmla="*/ 1219200 h 2999874"/>
              <a:gd name="connsiteX8" fmla="*/ 962527 w 4303295"/>
              <a:gd name="connsiteY8" fmla="*/ 1271337 h 2999874"/>
              <a:gd name="connsiteX9" fmla="*/ 1058779 w 4303295"/>
              <a:gd name="connsiteY9" fmla="*/ 1311443 h 2999874"/>
              <a:gd name="connsiteX10" fmla="*/ 1171074 w 4303295"/>
              <a:gd name="connsiteY10" fmla="*/ 1331495 h 2999874"/>
              <a:gd name="connsiteX11" fmla="*/ 1223211 w 4303295"/>
              <a:gd name="connsiteY11" fmla="*/ 1335506 h 2999874"/>
              <a:gd name="connsiteX12" fmla="*/ 1291390 w 4303295"/>
              <a:gd name="connsiteY12" fmla="*/ 1375611 h 2999874"/>
              <a:gd name="connsiteX13" fmla="*/ 1303421 w 4303295"/>
              <a:gd name="connsiteY13" fmla="*/ 1331495 h 2999874"/>
              <a:gd name="connsiteX14" fmla="*/ 1239253 w 4303295"/>
              <a:gd name="connsiteY14" fmla="*/ 1279358 h 2999874"/>
              <a:gd name="connsiteX15" fmla="*/ 1239253 w 4303295"/>
              <a:gd name="connsiteY15" fmla="*/ 1179095 h 2999874"/>
              <a:gd name="connsiteX16" fmla="*/ 1239253 w 4303295"/>
              <a:gd name="connsiteY16" fmla="*/ 1070811 h 2999874"/>
              <a:gd name="connsiteX17" fmla="*/ 1403684 w 4303295"/>
              <a:gd name="connsiteY17" fmla="*/ 1026695 h 2999874"/>
              <a:gd name="connsiteX18" fmla="*/ 1491916 w 4303295"/>
              <a:gd name="connsiteY18" fmla="*/ 962527 h 2999874"/>
              <a:gd name="connsiteX19" fmla="*/ 1552074 w 4303295"/>
              <a:gd name="connsiteY19" fmla="*/ 970548 h 2999874"/>
              <a:gd name="connsiteX20" fmla="*/ 1572127 w 4303295"/>
              <a:gd name="connsiteY20" fmla="*/ 946485 h 2999874"/>
              <a:gd name="connsiteX21" fmla="*/ 1564105 w 4303295"/>
              <a:gd name="connsiteY21" fmla="*/ 886327 h 2999874"/>
              <a:gd name="connsiteX22" fmla="*/ 1684421 w 4303295"/>
              <a:gd name="connsiteY22" fmla="*/ 906379 h 2999874"/>
              <a:gd name="connsiteX23" fmla="*/ 1696453 w 4303295"/>
              <a:gd name="connsiteY23" fmla="*/ 946485 h 2999874"/>
              <a:gd name="connsiteX24" fmla="*/ 1768642 w 4303295"/>
              <a:gd name="connsiteY24" fmla="*/ 882316 h 2999874"/>
              <a:gd name="connsiteX25" fmla="*/ 1840832 w 4303295"/>
              <a:gd name="connsiteY25" fmla="*/ 938464 h 2999874"/>
              <a:gd name="connsiteX26" fmla="*/ 1804737 w 4303295"/>
              <a:gd name="connsiteY26" fmla="*/ 1002632 h 2999874"/>
              <a:gd name="connsiteX27" fmla="*/ 1764632 w 4303295"/>
              <a:gd name="connsiteY27" fmla="*/ 1050758 h 2999874"/>
              <a:gd name="connsiteX28" fmla="*/ 1760621 w 4303295"/>
              <a:gd name="connsiteY28" fmla="*/ 1143000 h 2999874"/>
              <a:gd name="connsiteX29" fmla="*/ 1792705 w 4303295"/>
              <a:gd name="connsiteY29" fmla="*/ 1215190 h 2999874"/>
              <a:gd name="connsiteX30" fmla="*/ 1824790 w 4303295"/>
              <a:gd name="connsiteY30" fmla="*/ 1311443 h 2999874"/>
              <a:gd name="connsiteX31" fmla="*/ 1884948 w 4303295"/>
              <a:gd name="connsiteY31" fmla="*/ 1375611 h 2999874"/>
              <a:gd name="connsiteX32" fmla="*/ 1892969 w 4303295"/>
              <a:gd name="connsiteY32" fmla="*/ 1435769 h 2999874"/>
              <a:gd name="connsiteX33" fmla="*/ 1937084 w 4303295"/>
              <a:gd name="connsiteY33" fmla="*/ 1431758 h 2999874"/>
              <a:gd name="connsiteX34" fmla="*/ 2005263 w 4303295"/>
              <a:gd name="connsiteY34" fmla="*/ 1319464 h 2999874"/>
              <a:gd name="connsiteX35" fmla="*/ 2049379 w 4303295"/>
              <a:gd name="connsiteY35" fmla="*/ 1187116 h 2999874"/>
              <a:gd name="connsiteX36" fmla="*/ 2085474 w 4303295"/>
              <a:gd name="connsiteY36" fmla="*/ 1130969 h 2999874"/>
              <a:gd name="connsiteX37" fmla="*/ 2165684 w 4303295"/>
              <a:gd name="connsiteY37" fmla="*/ 1179095 h 2999874"/>
              <a:gd name="connsiteX38" fmla="*/ 2249905 w 4303295"/>
              <a:gd name="connsiteY38" fmla="*/ 1251285 h 2999874"/>
              <a:gd name="connsiteX39" fmla="*/ 2310063 w 4303295"/>
              <a:gd name="connsiteY39" fmla="*/ 1295400 h 2999874"/>
              <a:gd name="connsiteX40" fmla="*/ 2314074 w 4303295"/>
              <a:gd name="connsiteY40" fmla="*/ 1375611 h 2999874"/>
              <a:gd name="connsiteX41" fmla="*/ 2314074 w 4303295"/>
              <a:gd name="connsiteY41" fmla="*/ 1419727 h 2999874"/>
              <a:gd name="connsiteX42" fmla="*/ 2334127 w 4303295"/>
              <a:gd name="connsiteY42" fmla="*/ 1507958 h 2999874"/>
              <a:gd name="connsiteX43" fmla="*/ 2450432 w 4303295"/>
              <a:gd name="connsiteY43" fmla="*/ 1628274 h 2999874"/>
              <a:gd name="connsiteX44" fmla="*/ 2566737 w 4303295"/>
              <a:gd name="connsiteY44" fmla="*/ 1716506 h 2999874"/>
              <a:gd name="connsiteX45" fmla="*/ 2486527 w 4303295"/>
              <a:gd name="connsiteY45" fmla="*/ 1716506 h 2999874"/>
              <a:gd name="connsiteX46" fmla="*/ 2458453 w 4303295"/>
              <a:gd name="connsiteY46" fmla="*/ 1736558 h 2999874"/>
              <a:gd name="connsiteX47" fmla="*/ 2438400 w 4303295"/>
              <a:gd name="connsiteY47" fmla="*/ 1764632 h 2999874"/>
              <a:gd name="connsiteX48" fmla="*/ 2474495 w 4303295"/>
              <a:gd name="connsiteY48" fmla="*/ 1828800 h 2999874"/>
              <a:gd name="connsiteX49" fmla="*/ 2578769 w 4303295"/>
              <a:gd name="connsiteY49" fmla="*/ 1925053 h 2999874"/>
              <a:gd name="connsiteX50" fmla="*/ 2610853 w 4303295"/>
              <a:gd name="connsiteY50" fmla="*/ 1921043 h 2999874"/>
              <a:gd name="connsiteX51" fmla="*/ 2699084 w 4303295"/>
              <a:gd name="connsiteY51" fmla="*/ 2021306 h 2999874"/>
              <a:gd name="connsiteX52" fmla="*/ 2775284 w 4303295"/>
              <a:gd name="connsiteY52" fmla="*/ 2029327 h 2999874"/>
              <a:gd name="connsiteX53" fmla="*/ 2799348 w 4303295"/>
              <a:gd name="connsiteY53" fmla="*/ 2109537 h 2999874"/>
              <a:gd name="connsiteX54" fmla="*/ 2843463 w 4303295"/>
              <a:gd name="connsiteY54" fmla="*/ 2149643 h 2999874"/>
              <a:gd name="connsiteX55" fmla="*/ 2979821 w 4303295"/>
              <a:gd name="connsiteY55" fmla="*/ 2149643 h 2999874"/>
              <a:gd name="connsiteX56" fmla="*/ 3023937 w 4303295"/>
              <a:gd name="connsiteY56" fmla="*/ 2129590 h 2999874"/>
              <a:gd name="connsiteX57" fmla="*/ 3140242 w 4303295"/>
              <a:gd name="connsiteY57" fmla="*/ 2181727 h 2999874"/>
              <a:gd name="connsiteX58" fmla="*/ 3228474 w 4303295"/>
              <a:gd name="connsiteY58" fmla="*/ 2193758 h 2999874"/>
              <a:gd name="connsiteX59" fmla="*/ 3316705 w 4303295"/>
              <a:gd name="connsiteY59" fmla="*/ 2290011 h 2999874"/>
              <a:gd name="connsiteX60" fmla="*/ 3376863 w 4303295"/>
              <a:gd name="connsiteY60" fmla="*/ 2330116 h 2999874"/>
              <a:gd name="connsiteX61" fmla="*/ 3517232 w 4303295"/>
              <a:gd name="connsiteY61" fmla="*/ 2414337 h 2999874"/>
              <a:gd name="connsiteX62" fmla="*/ 3557337 w 4303295"/>
              <a:gd name="connsiteY62" fmla="*/ 2466474 h 2999874"/>
              <a:gd name="connsiteX63" fmla="*/ 3497179 w 4303295"/>
              <a:gd name="connsiteY63" fmla="*/ 2450432 h 2999874"/>
              <a:gd name="connsiteX64" fmla="*/ 3420979 w 4303295"/>
              <a:gd name="connsiteY64" fmla="*/ 2418348 h 2999874"/>
              <a:gd name="connsiteX65" fmla="*/ 3352800 w 4303295"/>
              <a:gd name="connsiteY65" fmla="*/ 2390274 h 2999874"/>
              <a:gd name="connsiteX66" fmla="*/ 3296653 w 4303295"/>
              <a:gd name="connsiteY66" fmla="*/ 2394285 h 2999874"/>
              <a:gd name="connsiteX67" fmla="*/ 3280611 w 4303295"/>
              <a:gd name="connsiteY67" fmla="*/ 2418348 h 2999874"/>
              <a:gd name="connsiteX68" fmla="*/ 3208421 w 4303295"/>
              <a:gd name="connsiteY68" fmla="*/ 2434390 h 2999874"/>
              <a:gd name="connsiteX69" fmla="*/ 3140242 w 4303295"/>
              <a:gd name="connsiteY69" fmla="*/ 2426369 h 2999874"/>
              <a:gd name="connsiteX70" fmla="*/ 3128211 w 4303295"/>
              <a:gd name="connsiteY70" fmla="*/ 2462464 h 2999874"/>
              <a:gd name="connsiteX71" fmla="*/ 3184358 w 4303295"/>
              <a:gd name="connsiteY71" fmla="*/ 2486527 h 2999874"/>
              <a:gd name="connsiteX72" fmla="*/ 3356811 w 4303295"/>
              <a:gd name="connsiteY72" fmla="*/ 2462464 h 2999874"/>
              <a:gd name="connsiteX73" fmla="*/ 3356811 w 4303295"/>
              <a:gd name="connsiteY73" fmla="*/ 2438400 h 2999874"/>
              <a:gd name="connsiteX74" fmla="*/ 3449053 w 4303295"/>
              <a:gd name="connsiteY74" fmla="*/ 2466474 h 2999874"/>
              <a:gd name="connsiteX75" fmla="*/ 3585411 w 4303295"/>
              <a:gd name="connsiteY75" fmla="*/ 2518611 h 2999874"/>
              <a:gd name="connsiteX76" fmla="*/ 3641558 w 4303295"/>
              <a:gd name="connsiteY76" fmla="*/ 2522622 h 2999874"/>
              <a:gd name="connsiteX77" fmla="*/ 3717758 w 4303295"/>
              <a:gd name="connsiteY77" fmla="*/ 2570748 h 2999874"/>
              <a:gd name="connsiteX78" fmla="*/ 3882190 w 4303295"/>
              <a:gd name="connsiteY78" fmla="*/ 2687053 h 2999874"/>
              <a:gd name="connsiteX79" fmla="*/ 3938337 w 4303295"/>
              <a:gd name="connsiteY79" fmla="*/ 2731169 h 2999874"/>
              <a:gd name="connsiteX80" fmla="*/ 3986463 w 4303295"/>
              <a:gd name="connsiteY80" fmla="*/ 2731169 h 2999874"/>
              <a:gd name="connsiteX81" fmla="*/ 4042611 w 4303295"/>
              <a:gd name="connsiteY81" fmla="*/ 2763253 h 2999874"/>
              <a:gd name="connsiteX82" fmla="*/ 4070684 w 4303295"/>
              <a:gd name="connsiteY82" fmla="*/ 2791327 h 2999874"/>
              <a:gd name="connsiteX83" fmla="*/ 4110790 w 4303295"/>
              <a:gd name="connsiteY83" fmla="*/ 2783306 h 2999874"/>
              <a:gd name="connsiteX84" fmla="*/ 4126832 w 4303295"/>
              <a:gd name="connsiteY84" fmla="*/ 2803358 h 2999874"/>
              <a:gd name="connsiteX85" fmla="*/ 4170948 w 4303295"/>
              <a:gd name="connsiteY85" fmla="*/ 2863516 h 2999874"/>
              <a:gd name="connsiteX86" fmla="*/ 4239127 w 4303295"/>
              <a:gd name="connsiteY86" fmla="*/ 2967790 h 2999874"/>
              <a:gd name="connsiteX87" fmla="*/ 4275221 w 4303295"/>
              <a:gd name="connsiteY87" fmla="*/ 2999874 h 2999874"/>
              <a:gd name="connsiteX88" fmla="*/ 4303295 w 4303295"/>
              <a:gd name="connsiteY88" fmla="*/ 2991853 h 2999874"/>
              <a:gd name="connsiteX89" fmla="*/ 4279232 w 4303295"/>
              <a:gd name="connsiteY89" fmla="*/ 0 h 2999874"/>
              <a:gd name="connsiteX90" fmla="*/ 104274 w 4303295"/>
              <a:gd name="connsiteY90" fmla="*/ 4011 h 2999874"/>
              <a:gd name="connsiteX91" fmla="*/ 116305 w 4303295"/>
              <a:gd name="connsiteY91" fmla="*/ 72190 h 2999874"/>
              <a:gd name="connsiteX92" fmla="*/ 96253 w 4303295"/>
              <a:gd name="connsiteY92" fmla="*/ 128337 h 2999874"/>
              <a:gd name="connsiteX93" fmla="*/ 184484 w 4303295"/>
              <a:gd name="connsiteY93" fmla="*/ 108285 h 2999874"/>
              <a:gd name="connsiteX94" fmla="*/ 224590 w 4303295"/>
              <a:gd name="connsiteY94" fmla="*/ 132348 h 2999874"/>
              <a:gd name="connsiteX95" fmla="*/ 260684 w 4303295"/>
              <a:gd name="connsiteY95" fmla="*/ 160422 h 2999874"/>
              <a:gd name="connsiteX96" fmla="*/ 248653 w 4303295"/>
              <a:gd name="connsiteY96" fmla="*/ 204537 h 2999874"/>
              <a:gd name="connsiteX97" fmla="*/ 312821 w 4303295"/>
              <a:gd name="connsiteY97" fmla="*/ 220579 h 2999874"/>
              <a:gd name="connsiteX98" fmla="*/ 385011 w 4303295"/>
              <a:gd name="connsiteY98" fmla="*/ 224590 h 2999874"/>
              <a:gd name="connsiteX99" fmla="*/ 441158 w 4303295"/>
              <a:gd name="connsiteY99" fmla="*/ 184485 h 2999874"/>
              <a:gd name="connsiteX100" fmla="*/ 513348 w 4303295"/>
              <a:gd name="connsiteY100" fmla="*/ 220579 h 2999874"/>
              <a:gd name="connsiteX101" fmla="*/ 453190 w 4303295"/>
              <a:gd name="connsiteY101" fmla="*/ 381000 h 2999874"/>
              <a:gd name="connsiteX102" fmla="*/ 497305 w 4303295"/>
              <a:gd name="connsiteY102" fmla="*/ 421106 h 2999874"/>
              <a:gd name="connsiteX103" fmla="*/ 397042 w 4303295"/>
              <a:gd name="connsiteY103" fmla="*/ 429127 h 2999874"/>
              <a:gd name="connsiteX104" fmla="*/ 372979 w 4303295"/>
              <a:gd name="connsiteY104" fmla="*/ 477253 h 2999874"/>
              <a:gd name="connsiteX105" fmla="*/ 397042 w 4303295"/>
              <a:gd name="connsiteY105" fmla="*/ 517358 h 2999874"/>
              <a:gd name="connsiteX106" fmla="*/ 372979 w 4303295"/>
              <a:gd name="connsiteY106" fmla="*/ 625643 h 2999874"/>
              <a:gd name="connsiteX107" fmla="*/ 296779 w 4303295"/>
              <a:gd name="connsiteY107" fmla="*/ 573506 h 2999874"/>
              <a:gd name="connsiteX108" fmla="*/ 276727 w 4303295"/>
              <a:gd name="connsiteY108" fmla="*/ 529390 h 2999874"/>
              <a:gd name="connsiteX109" fmla="*/ 220579 w 4303295"/>
              <a:gd name="connsiteY109" fmla="*/ 521369 h 2999874"/>
              <a:gd name="connsiteX110" fmla="*/ 144379 w 4303295"/>
              <a:gd name="connsiteY110" fmla="*/ 549443 h 2999874"/>
              <a:gd name="connsiteX111" fmla="*/ 24063 w 4303295"/>
              <a:gd name="connsiteY111" fmla="*/ 433137 h 2999874"/>
              <a:gd name="connsiteX112" fmla="*/ 0 w 4303295"/>
              <a:gd name="connsiteY112" fmla="*/ 449179 h 2999874"/>
              <a:gd name="connsiteX113" fmla="*/ 8021 w 4303295"/>
              <a:gd name="connsiteY113" fmla="*/ 537411 h 2999874"/>
              <a:gd name="connsiteX0" fmla="*/ 562091 w 4303295"/>
              <a:gd name="connsiteY0" fmla="*/ 474683 h 2999874"/>
              <a:gd name="connsiteX1" fmla="*/ 556846 w 4303295"/>
              <a:gd name="connsiteY1" fmla="*/ 612685 h 2999874"/>
              <a:gd name="connsiteX2" fmla="*/ 645079 w 4303295"/>
              <a:gd name="connsiteY2" fmla="*/ 719530 h 2999874"/>
              <a:gd name="connsiteX3" fmla="*/ 678602 w 4303295"/>
              <a:gd name="connsiteY3" fmla="*/ 896507 h 2999874"/>
              <a:gd name="connsiteX4" fmla="*/ 597569 w 4303295"/>
              <a:gd name="connsiteY4" fmla="*/ 1151022 h 2999874"/>
              <a:gd name="connsiteX5" fmla="*/ 625642 w 4303295"/>
              <a:gd name="connsiteY5" fmla="*/ 1163053 h 2999874"/>
              <a:gd name="connsiteX6" fmla="*/ 762000 w 4303295"/>
              <a:gd name="connsiteY6" fmla="*/ 1171074 h 2999874"/>
              <a:gd name="connsiteX7" fmla="*/ 898358 w 4303295"/>
              <a:gd name="connsiteY7" fmla="*/ 1219200 h 2999874"/>
              <a:gd name="connsiteX8" fmla="*/ 962527 w 4303295"/>
              <a:gd name="connsiteY8" fmla="*/ 1271337 h 2999874"/>
              <a:gd name="connsiteX9" fmla="*/ 1058779 w 4303295"/>
              <a:gd name="connsiteY9" fmla="*/ 1311443 h 2999874"/>
              <a:gd name="connsiteX10" fmla="*/ 1171074 w 4303295"/>
              <a:gd name="connsiteY10" fmla="*/ 1331495 h 2999874"/>
              <a:gd name="connsiteX11" fmla="*/ 1223211 w 4303295"/>
              <a:gd name="connsiteY11" fmla="*/ 1335506 h 2999874"/>
              <a:gd name="connsiteX12" fmla="*/ 1291390 w 4303295"/>
              <a:gd name="connsiteY12" fmla="*/ 1375611 h 2999874"/>
              <a:gd name="connsiteX13" fmla="*/ 1303421 w 4303295"/>
              <a:gd name="connsiteY13" fmla="*/ 1331495 h 2999874"/>
              <a:gd name="connsiteX14" fmla="*/ 1239253 w 4303295"/>
              <a:gd name="connsiteY14" fmla="*/ 1279358 h 2999874"/>
              <a:gd name="connsiteX15" fmla="*/ 1239253 w 4303295"/>
              <a:gd name="connsiteY15" fmla="*/ 1179095 h 2999874"/>
              <a:gd name="connsiteX16" fmla="*/ 1239253 w 4303295"/>
              <a:gd name="connsiteY16" fmla="*/ 1070811 h 2999874"/>
              <a:gd name="connsiteX17" fmla="*/ 1403684 w 4303295"/>
              <a:gd name="connsiteY17" fmla="*/ 1026695 h 2999874"/>
              <a:gd name="connsiteX18" fmla="*/ 1491916 w 4303295"/>
              <a:gd name="connsiteY18" fmla="*/ 962527 h 2999874"/>
              <a:gd name="connsiteX19" fmla="*/ 1552074 w 4303295"/>
              <a:gd name="connsiteY19" fmla="*/ 970548 h 2999874"/>
              <a:gd name="connsiteX20" fmla="*/ 1572127 w 4303295"/>
              <a:gd name="connsiteY20" fmla="*/ 946485 h 2999874"/>
              <a:gd name="connsiteX21" fmla="*/ 1564105 w 4303295"/>
              <a:gd name="connsiteY21" fmla="*/ 886327 h 2999874"/>
              <a:gd name="connsiteX22" fmla="*/ 1684421 w 4303295"/>
              <a:gd name="connsiteY22" fmla="*/ 906379 h 2999874"/>
              <a:gd name="connsiteX23" fmla="*/ 1696453 w 4303295"/>
              <a:gd name="connsiteY23" fmla="*/ 946485 h 2999874"/>
              <a:gd name="connsiteX24" fmla="*/ 1768642 w 4303295"/>
              <a:gd name="connsiteY24" fmla="*/ 882316 h 2999874"/>
              <a:gd name="connsiteX25" fmla="*/ 1840832 w 4303295"/>
              <a:gd name="connsiteY25" fmla="*/ 938464 h 2999874"/>
              <a:gd name="connsiteX26" fmla="*/ 1804737 w 4303295"/>
              <a:gd name="connsiteY26" fmla="*/ 1002632 h 2999874"/>
              <a:gd name="connsiteX27" fmla="*/ 1764632 w 4303295"/>
              <a:gd name="connsiteY27" fmla="*/ 1050758 h 2999874"/>
              <a:gd name="connsiteX28" fmla="*/ 1760621 w 4303295"/>
              <a:gd name="connsiteY28" fmla="*/ 1143000 h 2999874"/>
              <a:gd name="connsiteX29" fmla="*/ 1792705 w 4303295"/>
              <a:gd name="connsiteY29" fmla="*/ 1215190 h 2999874"/>
              <a:gd name="connsiteX30" fmla="*/ 1824790 w 4303295"/>
              <a:gd name="connsiteY30" fmla="*/ 1311443 h 2999874"/>
              <a:gd name="connsiteX31" fmla="*/ 1884948 w 4303295"/>
              <a:gd name="connsiteY31" fmla="*/ 1375611 h 2999874"/>
              <a:gd name="connsiteX32" fmla="*/ 1892969 w 4303295"/>
              <a:gd name="connsiteY32" fmla="*/ 1435769 h 2999874"/>
              <a:gd name="connsiteX33" fmla="*/ 1937084 w 4303295"/>
              <a:gd name="connsiteY33" fmla="*/ 1431758 h 2999874"/>
              <a:gd name="connsiteX34" fmla="*/ 2005263 w 4303295"/>
              <a:gd name="connsiteY34" fmla="*/ 1319464 h 2999874"/>
              <a:gd name="connsiteX35" fmla="*/ 2049379 w 4303295"/>
              <a:gd name="connsiteY35" fmla="*/ 1187116 h 2999874"/>
              <a:gd name="connsiteX36" fmla="*/ 2085474 w 4303295"/>
              <a:gd name="connsiteY36" fmla="*/ 1130969 h 2999874"/>
              <a:gd name="connsiteX37" fmla="*/ 2165684 w 4303295"/>
              <a:gd name="connsiteY37" fmla="*/ 1179095 h 2999874"/>
              <a:gd name="connsiteX38" fmla="*/ 2249905 w 4303295"/>
              <a:gd name="connsiteY38" fmla="*/ 1251285 h 2999874"/>
              <a:gd name="connsiteX39" fmla="*/ 2310063 w 4303295"/>
              <a:gd name="connsiteY39" fmla="*/ 1295400 h 2999874"/>
              <a:gd name="connsiteX40" fmla="*/ 2314074 w 4303295"/>
              <a:gd name="connsiteY40" fmla="*/ 1375611 h 2999874"/>
              <a:gd name="connsiteX41" fmla="*/ 2314074 w 4303295"/>
              <a:gd name="connsiteY41" fmla="*/ 1419727 h 2999874"/>
              <a:gd name="connsiteX42" fmla="*/ 2334127 w 4303295"/>
              <a:gd name="connsiteY42" fmla="*/ 1507958 h 2999874"/>
              <a:gd name="connsiteX43" fmla="*/ 2450432 w 4303295"/>
              <a:gd name="connsiteY43" fmla="*/ 1628274 h 2999874"/>
              <a:gd name="connsiteX44" fmla="*/ 2566737 w 4303295"/>
              <a:gd name="connsiteY44" fmla="*/ 1716506 h 2999874"/>
              <a:gd name="connsiteX45" fmla="*/ 2486527 w 4303295"/>
              <a:gd name="connsiteY45" fmla="*/ 1716506 h 2999874"/>
              <a:gd name="connsiteX46" fmla="*/ 2458453 w 4303295"/>
              <a:gd name="connsiteY46" fmla="*/ 1736558 h 2999874"/>
              <a:gd name="connsiteX47" fmla="*/ 2438400 w 4303295"/>
              <a:gd name="connsiteY47" fmla="*/ 1764632 h 2999874"/>
              <a:gd name="connsiteX48" fmla="*/ 2474495 w 4303295"/>
              <a:gd name="connsiteY48" fmla="*/ 1828800 h 2999874"/>
              <a:gd name="connsiteX49" fmla="*/ 2578769 w 4303295"/>
              <a:gd name="connsiteY49" fmla="*/ 1925053 h 2999874"/>
              <a:gd name="connsiteX50" fmla="*/ 2610853 w 4303295"/>
              <a:gd name="connsiteY50" fmla="*/ 1921043 h 2999874"/>
              <a:gd name="connsiteX51" fmla="*/ 2699084 w 4303295"/>
              <a:gd name="connsiteY51" fmla="*/ 2021306 h 2999874"/>
              <a:gd name="connsiteX52" fmla="*/ 2775284 w 4303295"/>
              <a:gd name="connsiteY52" fmla="*/ 2029327 h 2999874"/>
              <a:gd name="connsiteX53" fmla="*/ 2799348 w 4303295"/>
              <a:gd name="connsiteY53" fmla="*/ 2109537 h 2999874"/>
              <a:gd name="connsiteX54" fmla="*/ 2843463 w 4303295"/>
              <a:gd name="connsiteY54" fmla="*/ 2149643 h 2999874"/>
              <a:gd name="connsiteX55" fmla="*/ 2979821 w 4303295"/>
              <a:gd name="connsiteY55" fmla="*/ 2149643 h 2999874"/>
              <a:gd name="connsiteX56" fmla="*/ 3023937 w 4303295"/>
              <a:gd name="connsiteY56" fmla="*/ 2129590 h 2999874"/>
              <a:gd name="connsiteX57" fmla="*/ 3140242 w 4303295"/>
              <a:gd name="connsiteY57" fmla="*/ 2181727 h 2999874"/>
              <a:gd name="connsiteX58" fmla="*/ 3228474 w 4303295"/>
              <a:gd name="connsiteY58" fmla="*/ 2193758 h 2999874"/>
              <a:gd name="connsiteX59" fmla="*/ 3316705 w 4303295"/>
              <a:gd name="connsiteY59" fmla="*/ 2290011 h 2999874"/>
              <a:gd name="connsiteX60" fmla="*/ 3376863 w 4303295"/>
              <a:gd name="connsiteY60" fmla="*/ 2330116 h 2999874"/>
              <a:gd name="connsiteX61" fmla="*/ 3517232 w 4303295"/>
              <a:gd name="connsiteY61" fmla="*/ 2414337 h 2999874"/>
              <a:gd name="connsiteX62" fmla="*/ 3557337 w 4303295"/>
              <a:gd name="connsiteY62" fmla="*/ 2466474 h 2999874"/>
              <a:gd name="connsiteX63" fmla="*/ 3497179 w 4303295"/>
              <a:gd name="connsiteY63" fmla="*/ 2450432 h 2999874"/>
              <a:gd name="connsiteX64" fmla="*/ 3420979 w 4303295"/>
              <a:gd name="connsiteY64" fmla="*/ 2418348 h 2999874"/>
              <a:gd name="connsiteX65" fmla="*/ 3352800 w 4303295"/>
              <a:gd name="connsiteY65" fmla="*/ 2390274 h 2999874"/>
              <a:gd name="connsiteX66" fmla="*/ 3296653 w 4303295"/>
              <a:gd name="connsiteY66" fmla="*/ 2394285 h 2999874"/>
              <a:gd name="connsiteX67" fmla="*/ 3280611 w 4303295"/>
              <a:gd name="connsiteY67" fmla="*/ 2418348 h 2999874"/>
              <a:gd name="connsiteX68" fmla="*/ 3208421 w 4303295"/>
              <a:gd name="connsiteY68" fmla="*/ 2434390 h 2999874"/>
              <a:gd name="connsiteX69" fmla="*/ 3140242 w 4303295"/>
              <a:gd name="connsiteY69" fmla="*/ 2426369 h 2999874"/>
              <a:gd name="connsiteX70" fmla="*/ 3128211 w 4303295"/>
              <a:gd name="connsiteY70" fmla="*/ 2462464 h 2999874"/>
              <a:gd name="connsiteX71" fmla="*/ 3184358 w 4303295"/>
              <a:gd name="connsiteY71" fmla="*/ 2486527 h 2999874"/>
              <a:gd name="connsiteX72" fmla="*/ 3356811 w 4303295"/>
              <a:gd name="connsiteY72" fmla="*/ 2462464 h 2999874"/>
              <a:gd name="connsiteX73" fmla="*/ 3356811 w 4303295"/>
              <a:gd name="connsiteY73" fmla="*/ 2438400 h 2999874"/>
              <a:gd name="connsiteX74" fmla="*/ 3449053 w 4303295"/>
              <a:gd name="connsiteY74" fmla="*/ 2466474 h 2999874"/>
              <a:gd name="connsiteX75" fmla="*/ 3585411 w 4303295"/>
              <a:gd name="connsiteY75" fmla="*/ 2518611 h 2999874"/>
              <a:gd name="connsiteX76" fmla="*/ 3641558 w 4303295"/>
              <a:gd name="connsiteY76" fmla="*/ 2522622 h 2999874"/>
              <a:gd name="connsiteX77" fmla="*/ 3717758 w 4303295"/>
              <a:gd name="connsiteY77" fmla="*/ 2570748 h 2999874"/>
              <a:gd name="connsiteX78" fmla="*/ 3882190 w 4303295"/>
              <a:gd name="connsiteY78" fmla="*/ 2687053 h 2999874"/>
              <a:gd name="connsiteX79" fmla="*/ 3938337 w 4303295"/>
              <a:gd name="connsiteY79" fmla="*/ 2731169 h 2999874"/>
              <a:gd name="connsiteX80" fmla="*/ 3986463 w 4303295"/>
              <a:gd name="connsiteY80" fmla="*/ 2731169 h 2999874"/>
              <a:gd name="connsiteX81" fmla="*/ 4042611 w 4303295"/>
              <a:gd name="connsiteY81" fmla="*/ 2763253 h 2999874"/>
              <a:gd name="connsiteX82" fmla="*/ 4070684 w 4303295"/>
              <a:gd name="connsiteY82" fmla="*/ 2791327 h 2999874"/>
              <a:gd name="connsiteX83" fmla="*/ 4110790 w 4303295"/>
              <a:gd name="connsiteY83" fmla="*/ 2783306 h 2999874"/>
              <a:gd name="connsiteX84" fmla="*/ 4126832 w 4303295"/>
              <a:gd name="connsiteY84" fmla="*/ 2803358 h 2999874"/>
              <a:gd name="connsiteX85" fmla="*/ 4170948 w 4303295"/>
              <a:gd name="connsiteY85" fmla="*/ 2863516 h 2999874"/>
              <a:gd name="connsiteX86" fmla="*/ 4239127 w 4303295"/>
              <a:gd name="connsiteY86" fmla="*/ 2967790 h 2999874"/>
              <a:gd name="connsiteX87" fmla="*/ 4275221 w 4303295"/>
              <a:gd name="connsiteY87" fmla="*/ 2999874 h 2999874"/>
              <a:gd name="connsiteX88" fmla="*/ 4303295 w 4303295"/>
              <a:gd name="connsiteY88" fmla="*/ 2991853 h 2999874"/>
              <a:gd name="connsiteX89" fmla="*/ 4279232 w 4303295"/>
              <a:gd name="connsiteY89" fmla="*/ 0 h 2999874"/>
              <a:gd name="connsiteX90" fmla="*/ 104274 w 4303295"/>
              <a:gd name="connsiteY90" fmla="*/ 4011 h 2999874"/>
              <a:gd name="connsiteX91" fmla="*/ 116305 w 4303295"/>
              <a:gd name="connsiteY91" fmla="*/ 72190 h 2999874"/>
              <a:gd name="connsiteX92" fmla="*/ 96253 w 4303295"/>
              <a:gd name="connsiteY92" fmla="*/ 128337 h 2999874"/>
              <a:gd name="connsiteX93" fmla="*/ 184484 w 4303295"/>
              <a:gd name="connsiteY93" fmla="*/ 108285 h 2999874"/>
              <a:gd name="connsiteX94" fmla="*/ 224590 w 4303295"/>
              <a:gd name="connsiteY94" fmla="*/ 132348 h 2999874"/>
              <a:gd name="connsiteX95" fmla="*/ 260684 w 4303295"/>
              <a:gd name="connsiteY95" fmla="*/ 160422 h 2999874"/>
              <a:gd name="connsiteX96" fmla="*/ 248653 w 4303295"/>
              <a:gd name="connsiteY96" fmla="*/ 204537 h 2999874"/>
              <a:gd name="connsiteX97" fmla="*/ 312821 w 4303295"/>
              <a:gd name="connsiteY97" fmla="*/ 220579 h 2999874"/>
              <a:gd name="connsiteX98" fmla="*/ 385011 w 4303295"/>
              <a:gd name="connsiteY98" fmla="*/ 224590 h 2999874"/>
              <a:gd name="connsiteX99" fmla="*/ 441158 w 4303295"/>
              <a:gd name="connsiteY99" fmla="*/ 184485 h 2999874"/>
              <a:gd name="connsiteX100" fmla="*/ 513348 w 4303295"/>
              <a:gd name="connsiteY100" fmla="*/ 220579 h 2999874"/>
              <a:gd name="connsiteX101" fmla="*/ 453190 w 4303295"/>
              <a:gd name="connsiteY101" fmla="*/ 381000 h 2999874"/>
              <a:gd name="connsiteX102" fmla="*/ 497305 w 4303295"/>
              <a:gd name="connsiteY102" fmla="*/ 421106 h 2999874"/>
              <a:gd name="connsiteX103" fmla="*/ 397042 w 4303295"/>
              <a:gd name="connsiteY103" fmla="*/ 429127 h 2999874"/>
              <a:gd name="connsiteX104" fmla="*/ 372979 w 4303295"/>
              <a:gd name="connsiteY104" fmla="*/ 477253 h 2999874"/>
              <a:gd name="connsiteX105" fmla="*/ 397042 w 4303295"/>
              <a:gd name="connsiteY105" fmla="*/ 517358 h 2999874"/>
              <a:gd name="connsiteX106" fmla="*/ 372979 w 4303295"/>
              <a:gd name="connsiteY106" fmla="*/ 625643 h 2999874"/>
              <a:gd name="connsiteX107" fmla="*/ 296779 w 4303295"/>
              <a:gd name="connsiteY107" fmla="*/ 573506 h 2999874"/>
              <a:gd name="connsiteX108" fmla="*/ 276727 w 4303295"/>
              <a:gd name="connsiteY108" fmla="*/ 529390 h 2999874"/>
              <a:gd name="connsiteX109" fmla="*/ 220579 w 4303295"/>
              <a:gd name="connsiteY109" fmla="*/ 521369 h 2999874"/>
              <a:gd name="connsiteX110" fmla="*/ 144379 w 4303295"/>
              <a:gd name="connsiteY110" fmla="*/ 549443 h 2999874"/>
              <a:gd name="connsiteX111" fmla="*/ 24063 w 4303295"/>
              <a:gd name="connsiteY111" fmla="*/ 433137 h 2999874"/>
              <a:gd name="connsiteX112" fmla="*/ 0 w 4303295"/>
              <a:gd name="connsiteY112" fmla="*/ 449179 h 2999874"/>
              <a:gd name="connsiteX0" fmla="*/ 538028 w 4279232"/>
              <a:gd name="connsiteY0" fmla="*/ 474683 h 2999874"/>
              <a:gd name="connsiteX1" fmla="*/ 532783 w 4279232"/>
              <a:gd name="connsiteY1" fmla="*/ 612685 h 2999874"/>
              <a:gd name="connsiteX2" fmla="*/ 621016 w 4279232"/>
              <a:gd name="connsiteY2" fmla="*/ 719530 h 2999874"/>
              <a:gd name="connsiteX3" fmla="*/ 654539 w 4279232"/>
              <a:gd name="connsiteY3" fmla="*/ 896507 h 2999874"/>
              <a:gd name="connsiteX4" fmla="*/ 573506 w 4279232"/>
              <a:gd name="connsiteY4" fmla="*/ 1151022 h 2999874"/>
              <a:gd name="connsiteX5" fmla="*/ 601579 w 4279232"/>
              <a:gd name="connsiteY5" fmla="*/ 1163053 h 2999874"/>
              <a:gd name="connsiteX6" fmla="*/ 737937 w 4279232"/>
              <a:gd name="connsiteY6" fmla="*/ 1171074 h 2999874"/>
              <a:gd name="connsiteX7" fmla="*/ 874295 w 4279232"/>
              <a:gd name="connsiteY7" fmla="*/ 1219200 h 2999874"/>
              <a:gd name="connsiteX8" fmla="*/ 938464 w 4279232"/>
              <a:gd name="connsiteY8" fmla="*/ 1271337 h 2999874"/>
              <a:gd name="connsiteX9" fmla="*/ 1034716 w 4279232"/>
              <a:gd name="connsiteY9" fmla="*/ 1311443 h 2999874"/>
              <a:gd name="connsiteX10" fmla="*/ 1147011 w 4279232"/>
              <a:gd name="connsiteY10" fmla="*/ 1331495 h 2999874"/>
              <a:gd name="connsiteX11" fmla="*/ 1199148 w 4279232"/>
              <a:gd name="connsiteY11" fmla="*/ 1335506 h 2999874"/>
              <a:gd name="connsiteX12" fmla="*/ 1267327 w 4279232"/>
              <a:gd name="connsiteY12" fmla="*/ 1375611 h 2999874"/>
              <a:gd name="connsiteX13" fmla="*/ 1279358 w 4279232"/>
              <a:gd name="connsiteY13" fmla="*/ 1331495 h 2999874"/>
              <a:gd name="connsiteX14" fmla="*/ 1215190 w 4279232"/>
              <a:gd name="connsiteY14" fmla="*/ 1279358 h 2999874"/>
              <a:gd name="connsiteX15" fmla="*/ 1215190 w 4279232"/>
              <a:gd name="connsiteY15" fmla="*/ 1179095 h 2999874"/>
              <a:gd name="connsiteX16" fmla="*/ 1215190 w 4279232"/>
              <a:gd name="connsiteY16" fmla="*/ 1070811 h 2999874"/>
              <a:gd name="connsiteX17" fmla="*/ 1379621 w 4279232"/>
              <a:gd name="connsiteY17" fmla="*/ 1026695 h 2999874"/>
              <a:gd name="connsiteX18" fmla="*/ 1467853 w 4279232"/>
              <a:gd name="connsiteY18" fmla="*/ 962527 h 2999874"/>
              <a:gd name="connsiteX19" fmla="*/ 1528011 w 4279232"/>
              <a:gd name="connsiteY19" fmla="*/ 970548 h 2999874"/>
              <a:gd name="connsiteX20" fmla="*/ 1548064 w 4279232"/>
              <a:gd name="connsiteY20" fmla="*/ 946485 h 2999874"/>
              <a:gd name="connsiteX21" fmla="*/ 1540042 w 4279232"/>
              <a:gd name="connsiteY21" fmla="*/ 886327 h 2999874"/>
              <a:gd name="connsiteX22" fmla="*/ 1660358 w 4279232"/>
              <a:gd name="connsiteY22" fmla="*/ 906379 h 2999874"/>
              <a:gd name="connsiteX23" fmla="*/ 1672390 w 4279232"/>
              <a:gd name="connsiteY23" fmla="*/ 946485 h 2999874"/>
              <a:gd name="connsiteX24" fmla="*/ 1744579 w 4279232"/>
              <a:gd name="connsiteY24" fmla="*/ 882316 h 2999874"/>
              <a:gd name="connsiteX25" fmla="*/ 1816769 w 4279232"/>
              <a:gd name="connsiteY25" fmla="*/ 938464 h 2999874"/>
              <a:gd name="connsiteX26" fmla="*/ 1780674 w 4279232"/>
              <a:gd name="connsiteY26" fmla="*/ 1002632 h 2999874"/>
              <a:gd name="connsiteX27" fmla="*/ 1740569 w 4279232"/>
              <a:gd name="connsiteY27" fmla="*/ 1050758 h 2999874"/>
              <a:gd name="connsiteX28" fmla="*/ 1736558 w 4279232"/>
              <a:gd name="connsiteY28" fmla="*/ 1143000 h 2999874"/>
              <a:gd name="connsiteX29" fmla="*/ 1768642 w 4279232"/>
              <a:gd name="connsiteY29" fmla="*/ 1215190 h 2999874"/>
              <a:gd name="connsiteX30" fmla="*/ 1800727 w 4279232"/>
              <a:gd name="connsiteY30" fmla="*/ 1311443 h 2999874"/>
              <a:gd name="connsiteX31" fmla="*/ 1860885 w 4279232"/>
              <a:gd name="connsiteY31" fmla="*/ 1375611 h 2999874"/>
              <a:gd name="connsiteX32" fmla="*/ 1868906 w 4279232"/>
              <a:gd name="connsiteY32" fmla="*/ 1435769 h 2999874"/>
              <a:gd name="connsiteX33" fmla="*/ 1913021 w 4279232"/>
              <a:gd name="connsiteY33" fmla="*/ 1431758 h 2999874"/>
              <a:gd name="connsiteX34" fmla="*/ 1981200 w 4279232"/>
              <a:gd name="connsiteY34" fmla="*/ 1319464 h 2999874"/>
              <a:gd name="connsiteX35" fmla="*/ 2025316 w 4279232"/>
              <a:gd name="connsiteY35" fmla="*/ 1187116 h 2999874"/>
              <a:gd name="connsiteX36" fmla="*/ 2061411 w 4279232"/>
              <a:gd name="connsiteY36" fmla="*/ 1130969 h 2999874"/>
              <a:gd name="connsiteX37" fmla="*/ 2141621 w 4279232"/>
              <a:gd name="connsiteY37" fmla="*/ 1179095 h 2999874"/>
              <a:gd name="connsiteX38" fmla="*/ 2225842 w 4279232"/>
              <a:gd name="connsiteY38" fmla="*/ 1251285 h 2999874"/>
              <a:gd name="connsiteX39" fmla="*/ 2286000 w 4279232"/>
              <a:gd name="connsiteY39" fmla="*/ 1295400 h 2999874"/>
              <a:gd name="connsiteX40" fmla="*/ 2290011 w 4279232"/>
              <a:gd name="connsiteY40" fmla="*/ 1375611 h 2999874"/>
              <a:gd name="connsiteX41" fmla="*/ 2290011 w 4279232"/>
              <a:gd name="connsiteY41" fmla="*/ 1419727 h 2999874"/>
              <a:gd name="connsiteX42" fmla="*/ 2310064 w 4279232"/>
              <a:gd name="connsiteY42" fmla="*/ 1507958 h 2999874"/>
              <a:gd name="connsiteX43" fmla="*/ 2426369 w 4279232"/>
              <a:gd name="connsiteY43" fmla="*/ 1628274 h 2999874"/>
              <a:gd name="connsiteX44" fmla="*/ 2542674 w 4279232"/>
              <a:gd name="connsiteY44" fmla="*/ 1716506 h 2999874"/>
              <a:gd name="connsiteX45" fmla="*/ 2462464 w 4279232"/>
              <a:gd name="connsiteY45" fmla="*/ 1716506 h 2999874"/>
              <a:gd name="connsiteX46" fmla="*/ 2434390 w 4279232"/>
              <a:gd name="connsiteY46" fmla="*/ 1736558 h 2999874"/>
              <a:gd name="connsiteX47" fmla="*/ 2414337 w 4279232"/>
              <a:gd name="connsiteY47" fmla="*/ 1764632 h 2999874"/>
              <a:gd name="connsiteX48" fmla="*/ 2450432 w 4279232"/>
              <a:gd name="connsiteY48" fmla="*/ 1828800 h 2999874"/>
              <a:gd name="connsiteX49" fmla="*/ 2554706 w 4279232"/>
              <a:gd name="connsiteY49" fmla="*/ 1925053 h 2999874"/>
              <a:gd name="connsiteX50" fmla="*/ 2586790 w 4279232"/>
              <a:gd name="connsiteY50" fmla="*/ 1921043 h 2999874"/>
              <a:gd name="connsiteX51" fmla="*/ 2675021 w 4279232"/>
              <a:gd name="connsiteY51" fmla="*/ 2021306 h 2999874"/>
              <a:gd name="connsiteX52" fmla="*/ 2751221 w 4279232"/>
              <a:gd name="connsiteY52" fmla="*/ 2029327 h 2999874"/>
              <a:gd name="connsiteX53" fmla="*/ 2775285 w 4279232"/>
              <a:gd name="connsiteY53" fmla="*/ 2109537 h 2999874"/>
              <a:gd name="connsiteX54" fmla="*/ 2819400 w 4279232"/>
              <a:gd name="connsiteY54" fmla="*/ 2149643 h 2999874"/>
              <a:gd name="connsiteX55" fmla="*/ 2955758 w 4279232"/>
              <a:gd name="connsiteY55" fmla="*/ 2149643 h 2999874"/>
              <a:gd name="connsiteX56" fmla="*/ 2999874 w 4279232"/>
              <a:gd name="connsiteY56" fmla="*/ 2129590 h 2999874"/>
              <a:gd name="connsiteX57" fmla="*/ 3116179 w 4279232"/>
              <a:gd name="connsiteY57" fmla="*/ 2181727 h 2999874"/>
              <a:gd name="connsiteX58" fmla="*/ 3204411 w 4279232"/>
              <a:gd name="connsiteY58" fmla="*/ 2193758 h 2999874"/>
              <a:gd name="connsiteX59" fmla="*/ 3292642 w 4279232"/>
              <a:gd name="connsiteY59" fmla="*/ 2290011 h 2999874"/>
              <a:gd name="connsiteX60" fmla="*/ 3352800 w 4279232"/>
              <a:gd name="connsiteY60" fmla="*/ 2330116 h 2999874"/>
              <a:gd name="connsiteX61" fmla="*/ 3493169 w 4279232"/>
              <a:gd name="connsiteY61" fmla="*/ 2414337 h 2999874"/>
              <a:gd name="connsiteX62" fmla="*/ 3533274 w 4279232"/>
              <a:gd name="connsiteY62" fmla="*/ 2466474 h 2999874"/>
              <a:gd name="connsiteX63" fmla="*/ 3473116 w 4279232"/>
              <a:gd name="connsiteY63" fmla="*/ 2450432 h 2999874"/>
              <a:gd name="connsiteX64" fmla="*/ 3396916 w 4279232"/>
              <a:gd name="connsiteY64" fmla="*/ 2418348 h 2999874"/>
              <a:gd name="connsiteX65" fmla="*/ 3328737 w 4279232"/>
              <a:gd name="connsiteY65" fmla="*/ 2390274 h 2999874"/>
              <a:gd name="connsiteX66" fmla="*/ 3272590 w 4279232"/>
              <a:gd name="connsiteY66" fmla="*/ 2394285 h 2999874"/>
              <a:gd name="connsiteX67" fmla="*/ 3256548 w 4279232"/>
              <a:gd name="connsiteY67" fmla="*/ 2418348 h 2999874"/>
              <a:gd name="connsiteX68" fmla="*/ 3184358 w 4279232"/>
              <a:gd name="connsiteY68" fmla="*/ 2434390 h 2999874"/>
              <a:gd name="connsiteX69" fmla="*/ 3116179 w 4279232"/>
              <a:gd name="connsiteY69" fmla="*/ 2426369 h 2999874"/>
              <a:gd name="connsiteX70" fmla="*/ 3104148 w 4279232"/>
              <a:gd name="connsiteY70" fmla="*/ 2462464 h 2999874"/>
              <a:gd name="connsiteX71" fmla="*/ 3160295 w 4279232"/>
              <a:gd name="connsiteY71" fmla="*/ 2486527 h 2999874"/>
              <a:gd name="connsiteX72" fmla="*/ 3332748 w 4279232"/>
              <a:gd name="connsiteY72" fmla="*/ 2462464 h 2999874"/>
              <a:gd name="connsiteX73" fmla="*/ 3332748 w 4279232"/>
              <a:gd name="connsiteY73" fmla="*/ 2438400 h 2999874"/>
              <a:gd name="connsiteX74" fmla="*/ 3424990 w 4279232"/>
              <a:gd name="connsiteY74" fmla="*/ 2466474 h 2999874"/>
              <a:gd name="connsiteX75" fmla="*/ 3561348 w 4279232"/>
              <a:gd name="connsiteY75" fmla="*/ 2518611 h 2999874"/>
              <a:gd name="connsiteX76" fmla="*/ 3617495 w 4279232"/>
              <a:gd name="connsiteY76" fmla="*/ 2522622 h 2999874"/>
              <a:gd name="connsiteX77" fmla="*/ 3693695 w 4279232"/>
              <a:gd name="connsiteY77" fmla="*/ 2570748 h 2999874"/>
              <a:gd name="connsiteX78" fmla="*/ 3858127 w 4279232"/>
              <a:gd name="connsiteY78" fmla="*/ 2687053 h 2999874"/>
              <a:gd name="connsiteX79" fmla="*/ 3914274 w 4279232"/>
              <a:gd name="connsiteY79" fmla="*/ 2731169 h 2999874"/>
              <a:gd name="connsiteX80" fmla="*/ 3962400 w 4279232"/>
              <a:gd name="connsiteY80" fmla="*/ 2731169 h 2999874"/>
              <a:gd name="connsiteX81" fmla="*/ 4018548 w 4279232"/>
              <a:gd name="connsiteY81" fmla="*/ 2763253 h 2999874"/>
              <a:gd name="connsiteX82" fmla="*/ 4046621 w 4279232"/>
              <a:gd name="connsiteY82" fmla="*/ 2791327 h 2999874"/>
              <a:gd name="connsiteX83" fmla="*/ 4086727 w 4279232"/>
              <a:gd name="connsiteY83" fmla="*/ 2783306 h 2999874"/>
              <a:gd name="connsiteX84" fmla="*/ 4102769 w 4279232"/>
              <a:gd name="connsiteY84" fmla="*/ 2803358 h 2999874"/>
              <a:gd name="connsiteX85" fmla="*/ 4146885 w 4279232"/>
              <a:gd name="connsiteY85" fmla="*/ 2863516 h 2999874"/>
              <a:gd name="connsiteX86" fmla="*/ 4215064 w 4279232"/>
              <a:gd name="connsiteY86" fmla="*/ 2967790 h 2999874"/>
              <a:gd name="connsiteX87" fmla="*/ 4251158 w 4279232"/>
              <a:gd name="connsiteY87" fmla="*/ 2999874 h 2999874"/>
              <a:gd name="connsiteX88" fmla="*/ 4279232 w 4279232"/>
              <a:gd name="connsiteY88" fmla="*/ 2991853 h 2999874"/>
              <a:gd name="connsiteX89" fmla="*/ 4255169 w 4279232"/>
              <a:gd name="connsiteY89" fmla="*/ 0 h 2999874"/>
              <a:gd name="connsiteX90" fmla="*/ 80211 w 4279232"/>
              <a:gd name="connsiteY90" fmla="*/ 4011 h 2999874"/>
              <a:gd name="connsiteX91" fmla="*/ 92242 w 4279232"/>
              <a:gd name="connsiteY91" fmla="*/ 72190 h 2999874"/>
              <a:gd name="connsiteX92" fmla="*/ 72190 w 4279232"/>
              <a:gd name="connsiteY92" fmla="*/ 128337 h 2999874"/>
              <a:gd name="connsiteX93" fmla="*/ 160421 w 4279232"/>
              <a:gd name="connsiteY93" fmla="*/ 108285 h 2999874"/>
              <a:gd name="connsiteX94" fmla="*/ 200527 w 4279232"/>
              <a:gd name="connsiteY94" fmla="*/ 132348 h 2999874"/>
              <a:gd name="connsiteX95" fmla="*/ 236621 w 4279232"/>
              <a:gd name="connsiteY95" fmla="*/ 160422 h 2999874"/>
              <a:gd name="connsiteX96" fmla="*/ 224590 w 4279232"/>
              <a:gd name="connsiteY96" fmla="*/ 204537 h 2999874"/>
              <a:gd name="connsiteX97" fmla="*/ 288758 w 4279232"/>
              <a:gd name="connsiteY97" fmla="*/ 220579 h 2999874"/>
              <a:gd name="connsiteX98" fmla="*/ 360948 w 4279232"/>
              <a:gd name="connsiteY98" fmla="*/ 224590 h 2999874"/>
              <a:gd name="connsiteX99" fmla="*/ 417095 w 4279232"/>
              <a:gd name="connsiteY99" fmla="*/ 184485 h 2999874"/>
              <a:gd name="connsiteX100" fmla="*/ 489285 w 4279232"/>
              <a:gd name="connsiteY100" fmla="*/ 220579 h 2999874"/>
              <a:gd name="connsiteX101" fmla="*/ 429127 w 4279232"/>
              <a:gd name="connsiteY101" fmla="*/ 381000 h 2999874"/>
              <a:gd name="connsiteX102" fmla="*/ 473242 w 4279232"/>
              <a:gd name="connsiteY102" fmla="*/ 421106 h 2999874"/>
              <a:gd name="connsiteX103" fmla="*/ 372979 w 4279232"/>
              <a:gd name="connsiteY103" fmla="*/ 429127 h 2999874"/>
              <a:gd name="connsiteX104" fmla="*/ 348916 w 4279232"/>
              <a:gd name="connsiteY104" fmla="*/ 477253 h 2999874"/>
              <a:gd name="connsiteX105" fmla="*/ 372979 w 4279232"/>
              <a:gd name="connsiteY105" fmla="*/ 517358 h 2999874"/>
              <a:gd name="connsiteX106" fmla="*/ 348916 w 4279232"/>
              <a:gd name="connsiteY106" fmla="*/ 625643 h 2999874"/>
              <a:gd name="connsiteX107" fmla="*/ 272716 w 4279232"/>
              <a:gd name="connsiteY107" fmla="*/ 573506 h 2999874"/>
              <a:gd name="connsiteX108" fmla="*/ 252664 w 4279232"/>
              <a:gd name="connsiteY108" fmla="*/ 529390 h 2999874"/>
              <a:gd name="connsiteX109" fmla="*/ 196516 w 4279232"/>
              <a:gd name="connsiteY109" fmla="*/ 521369 h 2999874"/>
              <a:gd name="connsiteX110" fmla="*/ 120316 w 4279232"/>
              <a:gd name="connsiteY110" fmla="*/ 549443 h 2999874"/>
              <a:gd name="connsiteX111" fmla="*/ 0 w 4279232"/>
              <a:gd name="connsiteY111" fmla="*/ 433137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104" fmla="*/ 276726 w 4207042"/>
              <a:gd name="connsiteY104" fmla="*/ 477253 h 2999874"/>
              <a:gd name="connsiteX105" fmla="*/ 300789 w 4207042"/>
              <a:gd name="connsiteY105" fmla="*/ 517358 h 2999874"/>
              <a:gd name="connsiteX106" fmla="*/ 276726 w 4207042"/>
              <a:gd name="connsiteY106" fmla="*/ 625643 h 2999874"/>
              <a:gd name="connsiteX107" fmla="*/ 200526 w 4207042"/>
              <a:gd name="connsiteY107" fmla="*/ 573506 h 2999874"/>
              <a:gd name="connsiteX108" fmla="*/ 180474 w 4207042"/>
              <a:gd name="connsiteY108" fmla="*/ 529390 h 2999874"/>
              <a:gd name="connsiteX109" fmla="*/ 124326 w 4207042"/>
              <a:gd name="connsiteY109" fmla="*/ 521369 h 2999874"/>
              <a:gd name="connsiteX110" fmla="*/ 48126 w 4207042"/>
              <a:gd name="connsiteY110" fmla="*/ 549443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104" fmla="*/ 276726 w 4207042"/>
              <a:gd name="connsiteY104" fmla="*/ 477253 h 2999874"/>
              <a:gd name="connsiteX105" fmla="*/ 300789 w 4207042"/>
              <a:gd name="connsiteY105" fmla="*/ 517358 h 2999874"/>
              <a:gd name="connsiteX106" fmla="*/ 276726 w 4207042"/>
              <a:gd name="connsiteY106" fmla="*/ 625643 h 2999874"/>
              <a:gd name="connsiteX107" fmla="*/ 200526 w 4207042"/>
              <a:gd name="connsiteY107" fmla="*/ 573506 h 2999874"/>
              <a:gd name="connsiteX108" fmla="*/ 180474 w 4207042"/>
              <a:gd name="connsiteY108" fmla="*/ 529390 h 2999874"/>
              <a:gd name="connsiteX109" fmla="*/ 124326 w 4207042"/>
              <a:gd name="connsiteY109" fmla="*/ 521369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104" fmla="*/ 276726 w 4207042"/>
              <a:gd name="connsiteY104" fmla="*/ 477253 h 2999874"/>
              <a:gd name="connsiteX105" fmla="*/ 300789 w 4207042"/>
              <a:gd name="connsiteY105" fmla="*/ 517358 h 2999874"/>
              <a:gd name="connsiteX106" fmla="*/ 276726 w 4207042"/>
              <a:gd name="connsiteY106" fmla="*/ 625643 h 2999874"/>
              <a:gd name="connsiteX107" fmla="*/ 200526 w 4207042"/>
              <a:gd name="connsiteY107" fmla="*/ 573506 h 2999874"/>
              <a:gd name="connsiteX108" fmla="*/ 180474 w 4207042"/>
              <a:gd name="connsiteY108" fmla="*/ 529390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104" fmla="*/ 276726 w 4207042"/>
              <a:gd name="connsiteY104" fmla="*/ 477253 h 2999874"/>
              <a:gd name="connsiteX105" fmla="*/ 300789 w 4207042"/>
              <a:gd name="connsiteY105" fmla="*/ 517358 h 2999874"/>
              <a:gd name="connsiteX106" fmla="*/ 276726 w 4207042"/>
              <a:gd name="connsiteY106" fmla="*/ 625643 h 2999874"/>
              <a:gd name="connsiteX107" fmla="*/ 200526 w 4207042"/>
              <a:gd name="connsiteY107" fmla="*/ 5735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104" fmla="*/ 276726 w 4207042"/>
              <a:gd name="connsiteY104" fmla="*/ 477253 h 2999874"/>
              <a:gd name="connsiteX105" fmla="*/ 300789 w 4207042"/>
              <a:gd name="connsiteY105" fmla="*/ 517358 h 2999874"/>
              <a:gd name="connsiteX106" fmla="*/ 276726 w 4207042"/>
              <a:gd name="connsiteY106" fmla="*/ 625643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104" fmla="*/ 276726 w 4207042"/>
              <a:gd name="connsiteY104" fmla="*/ 477253 h 2999874"/>
              <a:gd name="connsiteX105" fmla="*/ 300789 w 4207042"/>
              <a:gd name="connsiteY105" fmla="*/ 517358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104" fmla="*/ 276726 w 4207042"/>
              <a:gd name="connsiteY104" fmla="*/ 477253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103" fmla="*/ 300789 w 4207042"/>
              <a:gd name="connsiteY103" fmla="*/ 429127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5137 w 4207042"/>
              <a:gd name="connsiteY12" fmla="*/ 1375611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26958 w 4207042"/>
              <a:gd name="connsiteY11" fmla="*/ 1335506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74821 w 4207042"/>
              <a:gd name="connsiteY10" fmla="*/ 1331495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62526 w 4207042"/>
              <a:gd name="connsiteY9" fmla="*/ 131144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66274 w 4207042"/>
              <a:gd name="connsiteY8" fmla="*/ 1271337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802105 w 4207042"/>
              <a:gd name="connsiteY7" fmla="*/ 121920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5747 w 4207042"/>
              <a:gd name="connsiteY6" fmla="*/ 1171074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29389 w 4207042"/>
              <a:gd name="connsiteY5" fmla="*/ 116305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501316 w 4207042"/>
              <a:gd name="connsiteY4" fmla="*/ 1151022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82349 w 4207042"/>
              <a:gd name="connsiteY3" fmla="*/ 896507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48826 w 4207042"/>
              <a:gd name="connsiteY2" fmla="*/ 719530 h 2999874"/>
              <a:gd name="connsiteX3" fmla="*/ 504900 w 4207042"/>
              <a:gd name="connsiteY3" fmla="*/ 976455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60593 w 4207042"/>
              <a:gd name="connsiteY1" fmla="*/ 612685 h 2999874"/>
              <a:gd name="connsiteX2" fmla="*/ 506353 w 4207042"/>
              <a:gd name="connsiteY2" fmla="*/ 752009 h 2999874"/>
              <a:gd name="connsiteX3" fmla="*/ 504900 w 4207042"/>
              <a:gd name="connsiteY3" fmla="*/ 976455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465838 w 4207042"/>
              <a:gd name="connsiteY0" fmla="*/ 474683 h 2999874"/>
              <a:gd name="connsiteX1" fmla="*/ 430612 w 4207042"/>
              <a:gd name="connsiteY1" fmla="*/ 737603 h 2999874"/>
              <a:gd name="connsiteX2" fmla="*/ 506353 w 4207042"/>
              <a:gd name="connsiteY2" fmla="*/ 752009 h 2999874"/>
              <a:gd name="connsiteX3" fmla="*/ 504900 w 4207042"/>
              <a:gd name="connsiteY3" fmla="*/ 976455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393385 w 4207042"/>
              <a:gd name="connsiteY0" fmla="*/ 492172 h 2999874"/>
              <a:gd name="connsiteX1" fmla="*/ 430612 w 4207042"/>
              <a:gd name="connsiteY1" fmla="*/ 737603 h 2999874"/>
              <a:gd name="connsiteX2" fmla="*/ 506353 w 4207042"/>
              <a:gd name="connsiteY2" fmla="*/ 752009 h 2999874"/>
              <a:gd name="connsiteX3" fmla="*/ 504900 w 4207042"/>
              <a:gd name="connsiteY3" fmla="*/ 976455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401052 w 4207042"/>
              <a:gd name="connsiteY102" fmla="*/ 421106 h 2999874"/>
              <a:gd name="connsiteX0" fmla="*/ 393385 w 4207042"/>
              <a:gd name="connsiteY0" fmla="*/ 492172 h 2999874"/>
              <a:gd name="connsiteX1" fmla="*/ 430612 w 4207042"/>
              <a:gd name="connsiteY1" fmla="*/ 737603 h 2999874"/>
              <a:gd name="connsiteX2" fmla="*/ 506353 w 4207042"/>
              <a:gd name="connsiteY2" fmla="*/ 752009 h 2999874"/>
              <a:gd name="connsiteX3" fmla="*/ 504900 w 4207042"/>
              <a:gd name="connsiteY3" fmla="*/ 976455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56937 w 4207042"/>
              <a:gd name="connsiteY101" fmla="*/ 381000 h 2999874"/>
              <a:gd name="connsiteX102" fmla="*/ 376069 w 4207042"/>
              <a:gd name="connsiteY102" fmla="*/ 446090 h 2999874"/>
              <a:gd name="connsiteX0" fmla="*/ 393385 w 4207042"/>
              <a:gd name="connsiteY0" fmla="*/ 492172 h 2999874"/>
              <a:gd name="connsiteX1" fmla="*/ 430612 w 4207042"/>
              <a:gd name="connsiteY1" fmla="*/ 737603 h 2999874"/>
              <a:gd name="connsiteX2" fmla="*/ 506353 w 4207042"/>
              <a:gd name="connsiteY2" fmla="*/ 752009 h 2999874"/>
              <a:gd name="connsiteX3" fmla="*/ 504900 w 4207042"/>
              <a:gd name="connsiteY3" fmla="*/ 976455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32546 w 4207042"/>
              <a:gd name="connsiteY9" fmla="*/ 1326433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44445 w 4207042"/>
              <a:gd name="connsiteY101" fmla="*/ 333531 h 2999874"/>
              <a:gd name="connsiteX102" fmla="*/ 376069 w 4207042"/>
              <a:gd name="connsiteY102" fmla="*/ 446090 h 2999874"/>
              <a:gd name="connsiteX0" fmla="*/ 393385 w 4207042"/>
              <a:gd name="connsiteY0" fmla="*/ 492172 h 2999874"/>
              <a:gd name="connsiteX1" fmla="*/ 430612 w 4207042"/>
              <a:gd name="connsiteY1" fmla="*/ 737603 h 2999874"/>
              <a:gd name="connsiteX2" fmla="*/ 506353 w 4207042"/>
              <a:gd name="connsiteY2" fmla="*/ 752009 h 2999874"/>
              <a:gd name="connsiteX3" fmla="*/ 504900 w 4207042"/>
              <a:gd name="connsiteY3" fmla="*/ 976455 h 2999874"/>
              <a:gd name="connsiteX4" fmla="*/ 491322 w 4207042"/>
              <a:gd name="connsiteY4" fmla="*/ 1193494 h 2999874"/>
              <a:gd name="connsiteX5" fmla="*/ 549376 w 4207042"/>
              <a:gd name="connsiteY5" fmla="*/ 1193033 h 2999874"/>
              <a:gd name="connsiteX6" fmla="*/ 663249 w 4207042"/>
              <a:gd name="connsiteY6" fmla="*/ 1201055 h 2999874"/>
              <a:gd name="connsiteX7" fmla="*/ 729653 w 4207042"/>
              <a:gd name="connsiteY7" fmla="*/ 1204210 h 2999874"/>
              <a:gd name="connsiteX8" fmla="*/ 838792 w 4207042"/>
              <a:gd name="connsiteY8" fmla="*/ 1283829 h 2999874"/>
              <a:gd name="connsiteX9" fmla="*/ 910061 w 4207042"/>
              <a:gd name="connsiteY9" fmla="*/ 1331430 h 2999874"/>
              <a:gd name="connsiteX10" fmla="*/ 1032349 w 4207042"/>
              <a:gd name="connsiteY10" fmla="*/ 1358977 h 2999874"/>
              <a:gd name="connsiteX11" fmla="*/ 1109470 w 4207042"/>
              <a:gd name="connsiteY11" fmla="*/ 1367985 h 2999874"/>
              <a:gd name="connsiteX12" fmla="*/ 1197636 w 4207042"/>
              <a:gd name="connsiteY12" fmla="*/ 1410588 h 2999874"/>
              <a:gd name="connsiteX13" fmla="*/ 1207168 w 4207042"/>
              <a:gd name="connsiteY13" fmla="*/ 1331495 h 2999874"/>
              <a:gd name="connsiteX14" fmla="*/ 1143000 w 4207042"/>
              <a:gd name="connsiteY14" fmla="*/ 1279358 h 2999874"/>
              <a:gd name="connsiteX15" fmla="*/ 1143000 w 4207042"/>
              <a:gd name="connsiteY15" fmla="*/ 1179095 h 2999874"/>
              <a:gd name="connsiteX16" fmla="*/ 1143000 w 4207042"/>
              <a:gd name="connsiteY16" fmla="*/ 1070811 h 2999874"/>
              <a:gd name="connsiteX17" fmla="*/ 1307431 w 4207042"/>
              <a:gd name="connsiteY17" fmla="*/ 1026695 h 2999874"/>
              <a:gd name="connsiteX18" fmla="*/ 1395663 w 4207042"/>
              <a:gd name="connsiteY18" fmla="*/ 962527 h 2999874"/>
              <a:gd name="connsiteX19" fmla="*/ 1455821 w 4207042"/>
              <a:gd name="connsiteY19" fmla="*/ 970548 h 2999874"/>
              <a:gd name="connsiteX20" fmla="*/ 1475874 w 4207042"/>
              <a:gd name="connsiteY20" fmla="*/ 946485 h 2999874"/>
              <a:gd name="connsiteX21" fmla="*/ 1467852 w 4207042"/>
              <a:gd name="connsiteY21" fmla="*/ 886327 h 2999874"/>
              <a:gd name="connsiteX22" fmla="*/ 1588168 w 4207042"/>
              <a:gd name="connsiteY22" fmla="*/ 906379 h 2999874"/>
              <a:gd name="connsiteX23" fmla="*/ 1600200 w 4207042"/>
              <a:gd name="connsiteY23" fmla="*/ 946485 h 2999874"/>
              <a:gd name="connsiteX24" fmla="*/ 1672389 w 4207042"/>
              <a:gd name="connsiteY24" fmla="*/ 882316 h 2999874"/>
              <a:gd name="connsiteX25" fmla="*/ 1744579 w 4207042"/>
              <a:gd name="connsiteY25" fmla="*/ 938464 h 2999874"/>
              <a:gd name="connsiteX26" fmla="*/ 1708484 w 4207042"/>
              <a:gd name="connsiteY26" fmla="*/ 1002632 h 2999874"/>
              <a:gd name="connsiteX27" fmla="*/ 1668379 w 4207042"/>
              <a:gd name="connsiteY27" fmla="*/ 1050758 h 2999874"/>
              <a:gd name="connsiteX28" fmla="*/ 1664368 w 4207042"/>
              <a:gd name="connsiteY28" fmla="*/ 1143000 h 2999874"/>
              <a:gd name="connsiteX29" fmla="*/ 1696452 w 4207042"/>
              <a:gd name="connsiteY29" fmla="*/ 1215190 h 2999874"/>
              <a:gd name="connsiteX30" fmla="*/ 1728537 w 4207042"/>
              <a:gd name="connsiteY30" fmla="*/ 1311443 h 2999874"/>
              <a:gd name="connsiteX31" fmla="*/ 1788695 w 4207042"/>
              <a:gd name="connsiteY31" fmla="*/ 1375611 h 2999874"/>
              <a:gd name="connsiteX32" fmla="*/ 1796716 w 4207042"/>
              <a:gd name="connsiteY32" fmla="*/ 1435769 h 2999874"/>
              <a:gd name="connsiteX33" fmla="*/ 1840831 w 4207042"/>
              <a:gd name="connsiteY33" fmla="*/ 1431758 h 2999874"/>
              <a:gd name="connsiteX34" fmla="*/ 1909010 w 4207042"/>
              <a:gd name="connsiteY34" fmla="*/ 1319464 h 2999874"/>
              <a:gd name="connsiteX35" fmla="*/ 1953126 w 4207042"/>
              <a:gd name="connsiteY35" fmla="*/ 1187116 h 2999874"/>
              <a:gd name="connsiteX36" fmla="*/ 1989221 w 4207042"/>
              <a:gd name="connsiteY36" fmla="*/ 1130969 h 2999874"/>
              <a:gd name="connsiteX37" fmla="*/ 2069431 w 4207042"/>
              <a:gd name="connsiteY37" fmla="*/ 1179095 h 2999874"/>
              <a:gd name="connsiteX38" fmla="*/ 2153652 w 4207042"/>
              <a:gd name="connsiteY38" fmla="*/ 1251285 h 2999874"/>
              <a:gd name="connsiteX39" fmla="*/ 2213810 w 4207042"/>
              <a:gd name="connsiteY39" fmla="*/ 1295400 h 2999874"/>
              <a:gd name="connsiteX40" fmla="*/ 2217821 w 4207042"/>
              <a:gd name="connsiteY40" fmla="*/ 1375611 h 2999874"/>
              <a:gd name="connsiteX41" fmla="*/ 2217821 w 4207042"/>
              <a:gd name="connsiteY41" fmla="*/ 1419727 h 2999874"/>
              <a:gd name="connsiteX42" fmla="*/ 2237874 w 4207042"/>
              <a:gd name="connsiteY42" fmla="*/ 1507958 h 2999874"/>
              <a:gd name="connsiteX43" fmla="*/ 2354179 w 4207042"/>
              <a:gd name="connsiteY43" fmla="*/ 1628274 h 2999874"/>
              <a:gd name="connsiteX44" fmla="*/ 2470484 w 4207042"/>
              <a:gd name="connsiteY44" fmla="*/ 1716506 h 2999874"/>
              <a:gd name="connsiteX45" fmla="*/ 2390274 w 4207042"/>
              <a:gd name="connsiteY45" fmla="*/ 1716506 h 2999874"/>
              <a:gd name="connsiteX46" fmla="*/ 2362200 w 4207042"/>
              <a:gd name="connsiteY46" fmla="*/ 1736558 h 2999874"/>
              <a:gd name="connsiteX47" fmla="*/ 2342147 w 4207042"/>
              <a:gd name="connsiteY47" fmla="*/ 1764632 h 2999874"/>
              <a:gd name="connsiteX48" fmla="*/ 2378242 w 4207042"/>
              <a:gd name="connsiteY48" fmla="*/ 1828800 h 2999874"/>
              <a:gd name="connsiteX49" fmla="*/ 2482516 w 4207042"/>
              <a:gd name="connsiteY49" fmla="*/ 1925053 h 2999874"/>
              <a:gd name="connsiteX50" fmla="*/ 2514600 w 4207042"/>
              <a:gd name="connsiteY50" fmla="*/ 1921043 h 2999874"/>
              <a:gd name="connsiteX51" fmla="*/ 2602831 w 4207042"/>
              <a:gd name="connsiteY51" fmla="*/ 2021306 h 2999874"/>
              <a:gd name="connsiteX52" fmla="*/ 2679031 w 4207042"/>
              <a:gd name="connsiteY52" fmla="*/ 2029327 h 2999874"/>
              <a:gd name="connsiteX53" fmla="*/ 2703095 w 4207042"/>
              <a:gd name="connsiteY53" fmla="*/ 2109537 h 2999874"/>
              <a:gd name="connsiteX54" fmla="*/ 2747210 w 4207042"/>
              <a:gd name="connsiteY54" fmla="*/ 2149643 h 2999874"/>
              <a:gd name="connsiteX55" fmla="*/ 2883568 w 4207042"/>
              <a:gd name="connsiteY55" fmla="*/ 2149643 h 2999874"/>
              <a:gd name="connsiteX56" fmla="*/ 2927684 w 4207042"/>
              <a:gd name="connsiteY56" fmla="*/ 2129590 h 2999874"/>
              <a:gd name="connsiteX57" fmla="*/ 3043989 w 4207042"/>
              <a:gd name="connsiteY57" fmla="*/ 2181727 h 2999874"/>
              <a:gd name="connsiteX58" fmla="*/ 3132221 w 4207042"/>
              <a:gd name="connsiteY58" fmla="*/ 2193758 h 2999874"/>
              <a:gd name="connsiteX59" fmla="*/ 3220452 w 4207042"/>
              <a:gd name="connsiteY59" fmla="*/ 2290011 h 2999874"/>
              <a:gd name="connsiteX60" fmla="*/ 3280610 w 4207042"/>
              <a:gd name="connsiteY60" fmla="*/ 2330116 h 2999874"/>
              <a:gd name="connsiteX61" fmla="*/ 3420979 w 4207042"/>
              <a:gd name="connsiteY61" fmla="*/ 2414337 h 2999874"/>
              <a:gd name="connsiteX62" fmla="*/ 3461084 w 4207042"/>
              <a:gd name="connsiteY62" fmla="*/ 2466474 h 2999874"/>
              <a:gd name="connsiteX63" fmla="*/ 3400926 w 4207042"/>
              <a:gd name="connsiteY63" fmla="*/ 2450432 h 2999874"/>
              <a:gd name="connsiteX64" fmla="*/ 3324726 w 4207042"/>
              <a:gd name="connsiteY64" fmla="*/ 2418348 h 2999874"/>
              <a:gd name="connsiteX65" fmla="*/ 3256547 w 4207042"/>
              <a:gd name="connsiteY65" fmla="*/ 2390274 h 2999874"/>
              <a:gd name="connsiteX66" fmla="*/ 3200400 w 4207042"/>
              <a:gd name="connsiteY66" fmla="*/ 2394285 h 2999874"/>
              <a:gd name="connsiteX67" fmla="*/ 3184358 w 4207042"/>
              <a:gd name="connsiteY67" fmla="*/ 2418348 h 2999874"/>
              <a:gd name="connsiteX68" fmla="*/ 3112168 w 4207042"/>
              <a:gd name="connsiteY68" fmla="*/ 2434390 h 2999874"/>
              <a:gd name="connsiteX69" fmla="*/ 3043989 w 4207042"/>
              <a:gd name="connsiteY69" fmla="*/ 2426369 h 2999874"/>
              <a:gd name="connsiteX70" fmla="*/ 3031958 w 4207042"/>
              <a:gd name="connsiteY70" fmla="*/ 2462464 h 2999874"/>
              <a:gd name="connsiteX71" fmla="*/ 3088105 w 4207042"/>
              <a:gd name="connsiteY71" fmla="*/ 2486527 h 2999874"/>
              <a:gd name="connsiteX72" fmla="*/ 3260558 w 4207042"/>
              <a:gd name="connsiteY72" fmla="*/ 2462464 h 2999874"/>
              <a:gd name="connsiteX73" fmla="*/ 3260558 w 4207042"/>
              <a:gd name="connsiteY73" fmla="*/ 2438400 h 2999874"/>
              <a:gd name="connsiteX74" fmla="*/ 3352800 w 4207042"/>
              <a:gd name="connsiteY74" fmla="*/ 2466474 h 2999874"/>
              <a:gd name="connsiteX75" fmla="*/ 3489158 w 4207042"/>
              <a:gd name="connsiteY75" fmla="*/ 2518611 h 2999874"/>
              <a:gd name="connsiteX76" fmla="*/ 3545305 w 4207042"/>
              <a:gd name="connsiteY76" fmla="*/ 2522622 h 2999874"/>
              <a:gd name="connsiteX77" fmla="*/ 3621505 w 4207042"/>
              <a:gd name="connsiteY77" fmla="*/ 2570748 h 2999874"/>
              <a:gd name="connsiteX78" fmla="*/ 3785937 w 4207042"/>
              <a:gd name="connsiteY78" fmla="*/ 2687053 h 2999874"/>
              <a:gd name="connsiteX79" fmla="*/ 3842084 w 4207042"/>
              <a:gd name="connsiteY79" fmla="*/ 2731169 h 2999874"/>
              <a:gd name="connsiteX80" fmla="*/ 3890210 w 4207042"/>
              <a:gd name="connsiteY80" fmla="*/ 2731169 h 2999874"/>
              <a:gd name="connsiteX81" fmla="*/ 3946358 w 4207042"/>
              <a:gd name="connsiteY81" fmla="*/ 2763253 h 2999874"/>
              <a:gd name="connsiteX82" fmla="*/ 3974431 w 4207042"/>
              <a:gd name="connsiteY82" fmla="*/ 2791327 h 2999874"/>
              <a:gd name="connsiteX83" fmla="*/ 4014537 w 4207042"/>
              <a:gd name="connsiteY83" fmla="*/ 2783306 h 2999874"/>
              <a:gd name="connsiteX84" fmla="*/ 4030579 w 4207042"/>
              <a:gd name="connsiteY84" fmla="*/ 2803358 h 2999874"/>
              <a:gd name="connsiteX85" fmla="*/ 4074695 w 4207042"/>
              <a:gd name="connsiteY85" fmla="*/ 2863516 h 2999874"/>
              <a:gd name="connsiteX86" fmla="*/ 4142874 w 4207042"/>
              <a:gd name="connsiteY86" fmla="*/ 2967790 h 2999874"/>
              <a:gd name="connsiteX87" fmla="*/ 4178968 w 4207042"/>
              <a:gd name="connsiteY87" fmla="*/ 2999874 h 2999874"/>
              <a:gd name="connsiteX88" fmla="*/ 4207042 w 4207042"/>
              <a:gd name="connsiteY88" fmla="*/ 2991853 h 2999874"/>
              <a:gd name="connsiteX89" fmla="*/ 4182979 w 4207042"/>
              <a:gd name="connsiteY89" fmla="*/ 0 h 2999874"/>
              <a:gd name="connsiteX90" fmla="*/ 8021 w 4207042"/>
              <a:gd name="connsiteY90" fmla="*/ 4011 h 2999874"/>
              <a:gd name="connsiteX91" fmla="*/ 20052 w 4207042"/>
              <a:gd name="connsiteY91" fmla="*/ 72190 h 2999874"/>
              <a:gd name="connsiteX92" fmla="*/ 0 w 4207042"/>
              <a:gd name="connsiteY92" fmla="*/ 128337 h 2999874"/>
              <a:gd name="connsiteX93" fmla="*/ 88231 w 4207042"/>
              <a:gd name="connsiteY93" fmla="*/ 108285 h 2999874"/>
              <a:gd name="connsiteX94" fmla="*/ 128337 w 4207042"/>
              <a:gd name="connsiteY94" fmla="*/ 132348 h 2999874"/>
              <a:gd name="connsiteX95" fmla="*/ 164431 w 4207042"/>
              <a:gd name="connsiteY95" fmla="*/ 160422 h 2999874"/>
              <a:gd name="connsiteX96" fmla="*/ 152400 w 4207042"/>
              <a:gd name="connsiteY96" fmla="*/ 204537 h 2999874"/>
              <a:gd name="connsiteX97" fmla="*/ 216568 w 4207042"/>
              <a:gd name="connsiteY97" fmla="*/ 220579 h 2999874"/>
              <a:gd name="connsiteX98" fmla="*/ 288758 w 4207042"/>
              <a:gd name="connsiteY98" fmla="*/ 224590 h 2999874"/>
              <a:gd name="connsiteX99" fmla="*/ 344905 w 4207042"/>
              <a:gd name="connsiteY99" fmla="*/ 184485 h 2999874"/>
              <a:gd name="connsiteX100" fmla="*/ 417095 w 4207042"/>
              <a:gd name="connsiteY100" fmla="*/ 220579 h 2999874"/>
              <a:gd name="connsiteX101" fmla="*/ 344445 w 4207042"/>
              <a:gd name="connsiteY101" fmla="*/ 333531 h 2999874"/>
              <a:gd name="connsiteX102" fmla="*/ 376069 w 4207042"/>
              <a:gd name="connsiteY102" fmla="*/ 446090 h 29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207042" h="2999874">
                <a:moveTo>
                  <a:pt x="393385" y="492172"/>
                </a:moveTo>
                <a:lnTo>
                  <a:pt x="430612" y="737603"/>
                </a:lnTo>
                <a:lnTo>
                  <a:pt x="506353" y="752009"/>
                </a:lnTo>
                <a:cubicBezTo>
                  <a:pt x="505869" y="826824"/>
                  <a:pt x="505384" y="901640"/>
                  <a:pt x="504900" y="976455"/>
                </a:cubicBezTo>
                <a:lnTo>
                  <a:pt x="491322" y="1193494"/>
                </a:lnTo>
                <a:lnTo>
                  <a:pt x="549376" y="1193033"/>
                </a:lnTo>
                <a:lnTo>
                  <a:pt x="663249" y="1201055"/>
                </a:lnTo>
                <a:lnTo>
                  <a:pt x="729653" y="1204210"/>
                </a:lnTo>
                <a:lnTo>
                  <a:pt x="838792" y="1283829"/>
                </a:lnTo>
                <a:lnTo>
                  <a:pt x="910061" y="1331430"/>
                </a:lnTo>
                <a:lnTo>
                  <a:pt x="1032349" y="1358977"/>
                </a:lnTo>
                <a:lnTo>
                  <a:pt x="1109470" y="1367985"/>
                </a:lnTo>
                <a:lnTo>
                  <a:pt x="1197636" y="1410588"/>
                </a:lnTo>
                <a:lnTo>
                  <a:pt x="1207168" y="1331495"/>
                </a:lnTo>
                <a:lnTo>
                  <a:pt x="1143000" y="1279358"/>
                </a:lnTo>
                <a:lnTo>
                  <a:pt x="1143000" y="1179095"/>
                </a:lnTo>
                <a:lnTo>
                  <a:pt x="1143000" y="1070811"/>
                </a:lnTo>
                <a:lnTo>
                  <a:pt x="1307431" y="1026695"/>
                </a:lnTo>
                <a:lnTo>
                  <a:pt x="1395663" y="962527"/>
                </a:lnTo>
                <a:lnTo>
                  <a:pt x="1455821" y="970548"/>
                </a:lnTo>
                <a:lnTo>
                  <a:pt x="1475874" y="946485"/>
                </a:lnTo>
                <a:lnTo>
                  <a:pt x="1467852" y="886327"/>
                </a:lnTo>
                <a:lnTo>
                  <a:pt x="1588168" y="906379"/>
                </a:lnTo>
                <a:lnTo>
                  <a:pt x="1600200" y="946485"/>
                </a:lnTo>
                <a:lnTo>
                  <a:pt x="1672389" y="882316"/>
                </a:lnTo>
                <a:lnTo>
                  <a:pt x="1744579" y="938464"/>
                </a:lnTo>
                <a:lnTo>
                  <a:pt x="1708484" y="1002632"/>
                </a:lnTo>
                <a:lnTo>
                  <a:pt x="1668379" y="1050758"/>
                </a:lnTo>
                <a:lnTo>
                  <a:pt x="1664368" y="1143000"/>
                </a:lnTo>
                <a:lnTo>
                  <a:pt x="1696452" y="1215190"/>
                </a:lnTo>
                <a:lnTo>
                  <a:pt x="1728537" y="1311443"/>
                </a:lnTo>
                <a:lnTo>
                  <a:pt x="1788695" y="1375611"/>
                </a:lnTo>
                <a:lnTo>
                  <a:pt x="1796716" y="1435769"/>
                </a:lnTo>
                <a:lnTo>
                  <a:pt x="1840831" y="1431758"/>
                </a:lnTo>
                <a:lnTo>
                  <a:pt x="1909010" y="1319464"/>
                </a:lnTo>
                <a:lnTo>
                  <a:pt x="1953126" y="1187116"/>
                </a:lnTo>
                <a:lnTo>
                  <a:pt x="1989221" y="1130969"/>
                </a:lnTo>
                <a:lnTo>
                  <a:pt x="2069431" y="1179095"/>
                </a:lnTo>
                <a:lnTo>
                  <a:pt x="2153652" y="1251285"/>
                </a:lnTo>
                <a:lnTo>
                  <a:pt x="2213810" y="1295400"/>
                </a:lnTo>
                <a:lnTo>
                  <a:pt x="2217821" y="1375611"/>
                </a:lnTo>
                <a:lnTo>
                  <a:pt x="2217821" y="1419727"/>
                </a:lnTo>
                <a:lnTo>
                  <a:pt x="2237874" y="1507958"/>
                </a:lnTo>
                <a:lnTo>
                  <a:pt x="2354179" y="1628274"/>
                </a:lnTo>
                <a:lnTo>
                  <a:pt x="2470484" y="1716506"/>
                </a:lnTo>
                <a:lnTo>
                  <a:pt x="2390274" y="1716506"/>
                </a:lnTo>
                <a:lnTo>
                  <a:pt x="2362200" y="1736558"/>
                </a:lnTo>
                <a:lnTo>
                  <a:pt x="2342147" y="1764632"/>
                </a:lnTo>
                <a:lnTo>
                  <a:pt x="2378242" y="1828800"/>
                </a:lnTo>
                <a:lnTo>
                  <a:pt x="2482516" y="1925053"/>
                </a:lnTo>
                <a:lnTo>
                  <a:pt x="2514600" y="1921043"/>
                </a:lnTo>
                <a:lnTo>
                  <a:pt x="2602831" y="2021306"/>
                </a:lnTo>
                <a:lnTo>
                  <a:pt x="2679031" y="2029327"/>
                </a:lnTo>
                <a:lnTo>
                  <a:pt x="2703095" y="2109537"/>
                </a:lnTo>
                <a:lnTo>
                  <a:pt x="2747210" y="2149643"/>
                </a:lnTo>
                <a:lnTo>
                  <a:pt x="2883568" y="2149643"/>
                </a:lnTo>
                <a:lnTo>
                  <a:pt x="2927684" y="2129590"/>
                </a:lnTo>
                <a:lnTo>
                  <a:pt x="3043989" y="2181727"/>
                </a:lnTo>
                <a:lnTo>
                  <a:pt x="3132221" y="2193758"/>
                </a:lnTo>
                <a:lnTo>
                  <a:pt x="3220452" y="2290011"/>
                </a:lnTo>
                <a:lnTo>
                  <a:pt x="3280610" y="2330116"/>
                </a:lnTo>
                <a:lnTo>
                  <a:pt x="3420979" y="2414337"/>
                </a:lnTo>
                <a:lnTo>
                  <a:pt x="3461084" y="2466474"/>
                </a:lnTo>
                <a:lnTo>
                  <a:pt x="3400926" y="2450432"/>
                </a:lnTo>
                <a:lnTo>
                  <a:pt x="3324726" y="2418348"/>
                </a:lnTo>
                <a:lnTo>
                  <a:pt x="3256547" y="2390274"/>
                </a:lnTo>
                <a:lnTo>
                  <a:pt x="3200400" y="2394285"/>
                </a:lnTo>
                <a:lnTo>
                  <a:pt x="3184358" y="2418348"/>
                </a:lnTo>
                <a:lnTo>
                  <a:pt x="3112168" y="2434390"/>
                </a:lnTo>
                <a:lnTo>
                  <a:pt x="3043989" y="2426369"/>
                </a:lnTo>
                <a:lnTo>
                  <a:pt x="3031958" y="2462464"/>
                </a:lnTo>
                <a:lnTo>
                  <a:pt x="3088105" y="2486527"/>
                </a:lnTo>
                <a:lnTo>
                  <a:pt x="3260558" y="2462464"/>
                </a:lnTo>
                <a:lnTo>
                  <a:pt x="3260558" y="2438400"/>
                </a:lnTo>
                <a:lnTo>
                  <a:pt x="3352800" y="2466474"/>
                </a:lnTo>
                <a:lnTo>
                  <a:pt x="3489158" y="2518611"/>
                </a:lnTo>
                <a:lnTo>
                  <a:pt x="3545305" y="2522622"/>
                </a:lnTo>
                <a:lnTo>
                  <a:pt x="3621505" y="2570748"/>
                </a:lnTo>
                <a:lnTo>
                  <a:pt x="3785937" y="2687053"/>
                </a:lnTo>
                <a:lnTo>
                  <a:pt x="3842084" y="2731169"/>
                </a:lnTo>
                <a:lnTo>
                  <a:pt x="3890210" y="2731169"/>
                </a:lnTo>
                <a:lnTo>
                  <a:pt x="3946358" y="2763253"/>
                </a:lnTo>
                <a:lnTo>
                  <a:pt x="3974431" y="2791327"/>
                </a:lnTo>
                <a:lnTo>
                  <a:pt x="4014537" y="2783306"/>
                </a:lnTo>
                <a:lnTo>
                  <a:pt x="4030579" y="2803358"/>
                </a:lnTo>
                <a:lnTo>
                  <a:pt x="4074695" y="2863516"/>
                </a:lnTo>
                <a:lnTo>
                  <a:pt x="4142874" y="2967790"/>
                </a:lnTo>
                <a:lnTo>
                  <a:pt x="4178968" y="2999874"/>
                </a:lnTo>
                <a:lnTo>
                  <a:pt x="4207042" y="2991853"/>
                </a:lnTo>
                <a:lnTo>
                  <a:pt x="4182979" y="0"/>
                </a:lnTo>
                <a:lnTo>
                  <a:pt x="8021" y="4011"/>
                </a:lnTo>
                <a:lnTo>
                  <a:pt x="20052" y="72190"/>
                </a:lnTo>
                <a:lnTo>
                  <a:pt x="0" y="128337"/>
                </a:lnTo>
                <a:lnTo>
                  <a:pt x="88231" y="108285"/>
                </a:lnTo>
                <a:lnTo>
                  <a:pt x="128337" y="132348"/>
                </a:lnTo>
                <a:lnTo>
                  <a:pt x="164431" y="160422"/>
                </a:lnTo>
                <a:lnTo>
                  <a:pt x="152400" y="204537"/>
                </a:lnTo>
                <a:lnTo>
                  <a:pt x="216568" y="220579"/>
                </a:lnTo>
                <a:lnTo>
                  <a:pt x="288758" y="224590"/>
                </a:lnTo>
                <a:lnTo>
                  <a:pt x="344905" y="184485"/>
                </a:lnTo>
                <a:lnTo>
                  <a:pt x="417095" y="220579"/>
                </a:lnTo>
                <a:lnTo>
                  <a:pt x="344445" y="333531"/>
                </a:lnTo>
                <a:lnTo>
                  <a:pt x="376069" y="446090"/>
                </a:lnTo>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orme libre : forme 7">
            <a:extLst>
              <a:ext uri="{FF2B5EF4-FFF2-40B4-BE49-F238E27FC236}">
                <a16:creationId xmlns:a16="http://schemas.microsoft.com/office/drawing/2014/main" id="{A52E5173-BAEC-4528-BBED-D07445289BCF}"/>
              </a:ext>
            </a:extLst>
          </p:cNvPr>
          <p:cNvSpPr/>
          <p:nvPr/>
        </p:nvSpPr>
        <p:spPr>
          <a:xfrm>
            <a:off x="493158" y="395693"/>
            <a:ext cx="5180801" cy="5248846"/>
          </a:xfrm>
          <a:custGeom>
            <a:avLst/>
            <a:gdLst>
              <a:gd name="connsiteX0" fmla="*/ 1727947 w 5156947"/>
              <a:gd name="connsiteY0" fmla="*/ 746312 h 4975412"/>
              <a:gd name="connsiteX1" fmla="*/ 1734671 w 5156947"/>
              <a:gd name="connsiteY1" fmla="*/ 558053 h 4975412"/>
              <a:gd name="connsiteX2" fmla="*/ 1734671 w 5156947"/>
              <a:gd name="connsiteY2" fmla="*/ 376518 h 4975412"/>
              <a:gd name="connsiteX3" fmla="*/ 1734671 w 5156947"/>
              <a:gd name="connsiteY3" fmla="*/ 295836 h 4975412"/>
              <a:gd name="connsiteX4" fmla="*/ 1653989 w 5156947"/>
              <a:gd name="connsiteY4" fmla="*/ 295836 h 4975412"/>
              <a:gd name="connsiteX5" fmla="*/ 1633818 w 5156947"/>
              <a:gd name="connsiteY5" fmla="*/ 188259 h 4975412"/>
              <a:gd name="connsiteX6" fmla="*/ 1613647 w 5156947"/>
              <a:gd name="connsiteY6" fmla="*/ 20171 h 4975412"/>
              <a:gd name="connsiteX7" fmla="*/ 1519518 w 5156947"/>
              <a:gd name="connsiteY7" fmla="*/ 6724 h 4975412"/>
              <a:gd name="connsiteX8" fmla="*/ 1499347 w 5156947"/>
              <a:gd name="connsiteY8" fmla="*/ 6724 h 4975412"/>
              <a:gd name="connsiteX9" fmla="*/ 1492624 w 5156947"/>
              <a:gd name="connsiteY9" fmla="*/ 53789 h 4975412"/>
              <a:gd name="connsiteX10" fmla="*/ 1506071 w 5156947"/>
              <a:gd name="connsiteY10" fmla="*/ 94130 h 4975412"/>
              <a:gd name="connsiteX11" fmla="*/ 1499347 w 5156947"/>
              <a:gd name="connsiteY11" fmla="*/ 147918 h 4975412"/>
              <a:gd name="connsiteX12" fmla="*/ 1479177 w 5156947"/>
              <a:gd name="connsiteY12" fmla="*/ 188259 h 4975412"/>
              <a:gd name="connsiteX13" fmla="*/ 1411941 w 5156947"/>
              <a:gd name="connsiteY13" fmla="*/ 154641 h 4975412"/>
              <a:gd name="connsiteX14" fmla="*/ 1391771 w 5156947"/>
              <a:gd name="connsiteY14" fmla="*/ 107577 h 4975412"/>
              <a:gd name="connsiteX15" fmla="*/ 1297641 w 5156947"/>
              <a:gd name="connsiteY15" fmla="*/ 100853 h 4975412"/>
              <a:gd name="connsiteX16" fmla="*/ 1270747 w 5156947"/>
              <a:gd name="connsiteY16" fmla="*/ 127747 h 4975412"/>
              <a:gd name="connsiteX17" fmla="*/ 1190065 w 5156947"/>
              <a:gd name="connsiteY17" fmla="*/ 40341 h 4975412"/>
              <a:gd name="connsiteX18" fmla="*/ 1163171 w 5156947"/>
              <a:gd name="connsiteY18" fmla="*/ 13447 h 4975412"/>
              <a:gd name="connsiteX19" fmla="*/ 1143000 w 5156947"/>
              <a:gd name="connsiteY19" fmla="*/ 0 h 4975412"/>
              <a:gd name="connsiteX20" fmla="*/ 1116106 w 5156947"/>
              <a:gd name="connsiteY20" fmla="*/ 33618 h 4975412"/>
              <a:gd name="connsiteX21" fmla="*/ 1122830 w 5156947"/>
              <a:gd name="connsiteY21" fmla="*/ 168089 h 4975412"/>
              <a:gd name="connsiteX22" fmla="*/ 1055594 w 5156947"/>
              <a:gd name="connsiteY22" fmla="*/ 268941 h 4975412"/>
              <a:gd name="connsiteX23" fmla="*/ 1028700 w 5156947"/>
              <a:gd name="connsiteY23" fmla="*/ 302559 h 4975412"/>
              <a:gd name="connsiteX24" fmla="*/ 1035424 w 5156947"/>
              <a:gd name="connsiteY24" fmla="*/ 356347 h 4975412"/>
              <a:gd name="connsiteX25" fmla="*/ 1001806 w 5156947"/>
              <a:gd name="connsiteY25" fmla="*/ 383241 h 4975412"/>
              <a:gd name="connsiteX26" fmla="*/ 961465 w 5156947"/>
              <a:gd name="connsiteY26" fmla="*/ 349624 h 4975412"/>
              <a:gd name="connsiteX27" fmla="*/ 927847 w 5156947"/>
              <a:gd name="connsiteY27" fmla="*/ 309283 h 4975412"/>
              <a:gd name="connsiteX28" fmla="*/ 927847 w 5156947"/>
              <a:gd name="connsiteY28" fmla="*/ 255494 h 4975412"/>
              <a:gd name="connsiteX29" fmla="*/ 786653 w 5156947"/>
              <a:gd name="connsiteY29" fmla="*/ 174812 h 4975412"/>
              <a:gd name="connsiteX30" fmla="*/ 813547 w 5156947"/>
              <a:gd name="connsiteY30" fmla="*/ 47065 h 4975412"/>
              <a:gd name="connsiteX31" fmla="*/ 773206 w 5156947"/>
              <a:gd name="connsiteY31" fmla="*/ 13447 h 4975412"/>
              <a:gd name="connsiteX32" fmla="*/ 759759 w 5156947"/>
              <a:gd name="connsiteY32" fmla="*/ 40341 h 4975412"/>
              <a:gd name="connsiteX33" fmla="*/ 732865 w 5156947"/>
              <a:gd name="connsiteY33" fmla="*/ 67236 h 4975412"/>
              <a:gd name="connsiteX34" fmla="*/ 665630 w 5156947"/>
              <a:gd name="connsiteY34" fmla="*/ 141194 h 4975412"/>
              <a:gd name="connsiteX35" fmla="*/ 652183 w 5156947"/>
              <a:gd name="connsiteY35" fmla="*/ 154641 h 4975412"/>
              <a:gd name="connsiteX36" fmla="*/ 672353 w 5156947"/>
              <a:gd name="connsiteY36" fmla="*/ 235324 h 4975412"/>
              <a:gd name="connsiteX37" fmla="*/ 598394 w 5156947"/>
              <a:gd name="connsiteY37" fmla="*/ 289112 h 4975412"/>
              <a:gd name="connsiteX38" fmla="*/ 571500 w 5156947"/>
              <a:gd name="connsiteY38" fmla="*/ 316006 h 4975412"/>
              <a:gd name="connsiteX39" fmla="*/ 537883 w 5156947"/>
              <a:gd name="connsiteY39" fmla="*/ 302559 h 4975412"/>
              <a:gd name="connsiteX40" fmla="*/ 510989 w 5156947"/>
              <a:gd name="connsiteY40" fmla="*/ 322730 h 4975412"/>
              <a:gd name="connsiteX41" fmla="*/ 430306 w 5156947"/>
              <a:gd name="connsiteY41" fmla="*/ 329453 h 4975412"/>
              <a:gd name="connsiteX42" fmla="*/ 329453 w 5156947"/>
              <a:gd name="connsiteY42" fmla="*/ 349624 h 4975412"/>
              <a:gd name="connsiteX43" fmla="*/ 302559 w 5156947"/>
              <a:gd name="connsiteY43" fmla="*/ 329453 h 4975412"/>
              <a:gd name="connsiteX44" fmla="*/ 215153 w 5156947"/>
              <a:gd name="connsiteY44" fmla="*/ 363071 h 4975412"/>
              <a:gd name="connsiteX45" fmla="*/ 174812 w 5156947"/>
              <a:gd name="connsiteY45" fmla="*/ 322730 h 4975412"/>
              <a:gd name="connsiteX46" fmla="*/ 127747 w 5156947"/>
              <a:gd name="connsiteY46" fmla="*/ 369794 h 4975412"/>
              <a:gd name="connsiteX47" fmla="*/ 121024 w 5156947"/>
              <a:gd name="connsiteY47" fmla="*/ 437030 h 4975412"/>
              <a:gd name="connsiteX48" fmla="*/ 194983 w 5156947"/>
              <a:gd name="connsiteY48" fmla="*/ 564777 h 4975412"/>
              <a:gd name="connsiteX49" fmla="*/ 255494 w 5156947"/>
              <a:gd name="connsiteY49" fmla="*/ 625289 h 4975412"/>
              <a:gd name="connsiteX50" fmla="*/ 215153 w 5156947"/>
              <a:gd name="connsiteY50" fmla="*/ 699247 h 4975412"/>
              <a:gd name="connsiteX51" fmla="*/ 100853 w 5156947"/>
              <a:gd name="connsiteY51" fmla="*/ 746312 h 4975412"/>
              <a:gd name="connsiteX52" fmla="*/ 0 w 5156947"/>
              <a:gd name="connsiteY52" fmla="*/ 753036 h 4975412"/>
              <a:gd name="connsiteX53" fmla="*/ 33618 w 5156947"/>
              <a:gd name="connsiteY53" fmla="*/ 880783 h 4975412"/>
              <a:gd name="connsiteX54" fmla="*/ 60512 w 5156947"/>
              <a:gd name="connsiteY54" fmla="*/ 907677 h 4975412"/>
              <a:gd name="connsiteX55" fmla="*/ 161365 w 5156947"/>
              <a:gd name="connsiteY55" fmla="*/ 968189 h 4975412"/>
              <a:gd name="connsiteX56" fmla="*/ 161365 w 5156947"/>
              <a:gd name="connsiteY56" fmla="*/ 1028700 h 4975412"/>
              <a:gd name="connsiteX57" fmla="*/ 100853 w 5156947"/>
              <a:gd name="connsiteY57" fmla="*/ 1089212 h 4975412"/>
              <a:gd name="connsiteX58" fmla="*/ 114300 w 5156947"/>
              <a:gd name="connsiteY58" fmla="*/ 1237130 h 4975412"/>
              <a:gd name="connsiteX59" fmla="*/ 188259 w 5156947"/>
              <a:gd name="connsiteY59" fmla="*/ 1337983 h 4975412"/>
              <a:gd name="connsiteX60" fmla="*/ 309283 w 5156947"/>
              <a:gd name="connsiteY60" fmla="*/ 1378324 h 4975412"/>
              <a:gd name="connsiteX61" fmla="*/ 403412 w 5156947"/>
              <a:gd name="connsiteY61" fmla="*/ 1344706 h 4975412"/>
              <a:gd name="connsiteX62" fmla="*/ 423583 w 5156947"/>
              <a:gd name="connsiteY62" fmla="*/ 1351430 h 4975412"/>
              <a:gd name="connsiteX63" fmla="*/ 376518 w 5156947"/>
              <a:gd name="connsiteY63" fmla="*/ 1519518 h 4975412"/>
              <a:gd name="connsiteX64" fmla="*/ 383241 w 5156947"/>
              <a:gd name="connsiteY64" fmla="*/ 1586753 h 4975412"/>
              <a:gd name="connsiteX65" fmla="*/ 591671 w 5156947"/>
              <a:gd name="connsiteY65" fmla="*/ 1539689 h 4975412"/>
              <a:gd name="connsiteX66" fmla="*/ 652183 w 5156947"/>
              <a:gd name="connsiteY66" fmla="*/ 1472453 h 4975412"/>
              <a:gd name="connsiteX67" fmla="*/ 685800 w 5156947"/>
              <a:gd name="connsiteY67" fmla="*/ 1385047 h 4975412"/>
              <a:gd name="connsiteX68" fmla="*/ 732865 w 5156947"/>
              <a:gd name="connsiteY68" fmla="*/ 1351430 h 4975412"/>
              <a:gd name="connsiteX69" fmla="*/ 806824 w 5156947"/>
              <a:gd name="connsiteY69" fmla="*/ 1270747 h 4975412"/>
              <a:gd name="connsiteX70" fmla="*/ 880783 w 5156947"/>
              <a:gd name="connsiteY70" fmla="*/ 1223683 h 4975412"/>
              <a:gd name="connsiteX71" fmla="*/ 1069041 w 5156947"/>
              <a:gd name="connsiteY71" fmla="*/ 1270747 h 4975412"/>
              <a:gd name="connsiteX72" fmla="*/ 1183341 w 5156947"/>
              <a:gd name="connsiteY72" fmla="*/ 1317812 h 4975412"/>
              <a:gd name="connsiteX73" fmla="*/ 1264024 w 5156947"/>
              <a:gd name="connsiteY73" fmla="*/ 1405218 h 4975412"/>
              <a:gd name="connsiteX74" fmla="*/ 1277471 w 5156947"/>
              <a:gd name="connsiteY74" fmla="*/ 1432112 h 4975412"/>
              <a:gd name="connsiteX75" fmla="*/ 1425389 w 5156947"/>
              <a:gd name="connsiteY75" fmla="*/ 1479177 h 4975412"/>
              <a:gd name="connsiteX76" fmla="*/ 1499347 w 5156947"/>
              <a:gd name="connsiteY76" fmla="*/ 1566583 h 4975412"/>
              <a:gd name="connsiteX77" fmla="*/ 1492624 w 5156947"/>
              <a:gd name="connsiteY77" fmla="*/ 1647265 h 4975412"/>
              <a:gd name="connsiteX78" fmla="*/ 1492624 w 5156947"/>
              <a:gd name="connsiteY78" fmla="*/ 1694330 h 4975412"/>
              <a:gd name="connsiteX79" fmla="*/ 1519518 w 5156947"/>
              <a:gd name="connsiteY79" fmla="*/ 1775012 h 4975412"/>
              <a:gd name="connsiteX80" fmla="*/ 1566583 w 5156947"/>
              <a:gd name="connsiteY80" fmla="*/ 1828800 h 4975412"/>
              <a:gd name="connsiteX81" fmla="*/ 1600200 w 5156947"/>
              <a:gd name="connsiteY81" fmla="*/ 1916206 h 4975412"/>
              <a:gd name="connsiteX82" fmla="*/ 1606924 w 5156947"/>
              <a:gd name="connsiteY82" fmla="*/ 2077571 h 4975412"/>
              <a:gd name="connsiteX83" fmla="*/ 1606924 w 5156947"/>
              <a:gd name="connsiteY83" fmla="*/ 2124636 h 4975412"/>
              <a:gd name="connsiteX84" fmla="*/ 1667436 w 5156947"/>
              <a:gd name="connsiteY84" fmla="*/ 2104465 h 4975412"/>
              <a:gd name="connsiteX85" fmla="*/ 1707777 w 5156947"/>
              <a:gd name="connsiteY85" fmla="*/ 2117912 h 4975412"/>
              <a:gd name="connsiteX86" fmla="*/ 1694330 w 5156947"/>
              <a:gd name="connsiteY86" fmla="*/ 2178424 h 4975412"/>
              <a:gd name="connsiteX87" fmla="*/ 1748118 w 5156947"/>
              <a:gd name="connsiteY87" fmla="*/ 2198594 h 4975412"/>
              <a:gd name="connsiteX88" fmla="*/ 1815353 w 5156947"/>
              <a:gd name="connsiteY88" fmla="*/ 2259106 h 4975412"/>
              <a:gd name="connsiteX89" fmla="*/ 1889312 w 5156947"/>
              <a:gd name="connsiteY89" fmla="*/ 2366683 h 4975412"/>
              <a:gd name="connsiteX90" fmla="*/ 1909483 w 5156947"/>
              <a:gd name="connsiteY90" fmla="*/ 2400300 h 4975412"/>
              <a:gd name="connsiteX91" fmla="*/ 1983441 w 5156947"/>
              <a:gd name="connsiteY91" fmla="*/ 2407024 h 4975412"/>
              <a:gd name="connsiteX92" fmla="*/ 1996889 w 5156947"/>
              <a:gd name="connsiteY92" fmla="*/ 2366683 h 4975412"/>
              <a:gd name="connsiteX93" fmla="*/ 1976718 w 5156947"/>
              <a:gd name="connsiteY93" fmla="*/ 2319618 h 4975412"/>
              <a:gd name="connsiteX94" fmla="*/ 1990165 w 5156947"/>
              <a:gd name="connsiteY94" fmla="*/ 2279277 h 4975412"/>
              <a:gd name="connsiteX95" fmla="*/ 2064124 w 5156947"/>
              <a:gd name="connsiteY95" fmla="*/ 2259106 h 4975412"/>
              <a:gd name="connsiteX96" fmla="*/ 2144806 w 5156947"/>
              <a:gd name="connsiteY96" fmla="*/ 2191871 h 4975412"/>
              <a:gd name="connsiteX97" fmla="*/ 2138083 w 5156947"/>
              <a:gd name="connsiteY97" fmla="*/ 2144806 h 4975412"/>
              <a:gd name="connsiteX98" fmla="*/ 2178424 w 5156947"/>
              <a:gd name="connsiteY98" fmla="*/ 2091018 h 4975412"/>
              <a:gd name="connsiteX99" fmla="*/ 2232212 w 5156947"/>
              <a:gd name="connsiteY99" fmla="*/ 2131359 h 4975412"/>
              <a:gd name="connsiteX100" fmla="*/ 2286000 w 5156947"/>
              <a:gd name="connsiteY100" fmla="*/ 2212041 h 4975412"/>
              <a:gd name="connsiteX101" fmla="*/ 2353236 w 5156947"/>
              <a:gd name="connsiteY101" fmla="*/ 2259106 h 4975412"/>
              <a:gd name="connsiteX102" fmla="*/ 2366683 w 5156947"/>
              <a:gd name="connsiteY102" fmla="*/ 2359959 h 4975412"/>
              <a:gd name="connsiteX103" fmla="*/ 2433918 w 5156947"/>
              <a:gd name="connsiteY103" fmla="*/ 2454089 h 4975412"/>
              <a:gd name="connsiteX104" fmla="*/ 2507877 w 5156947"/>
              <a:gd name="connsiteY104" fmla="*/ 2507877 h 4975412"/>
              <a:gd name="connsiteX105" fmla="*/ 2628900 w 5156947"/>
              <a:gd name="connsiteY105" fmla="*/ 2534771 h 4975412"/>
              <a:gd name="connsiteX106" fmla="*/ 2810436 w 5156947"/>
              <a:gd name="connsiteY106" fmla="*/ 2696136 h 4975412"/>
              <a:gd name="connsiteX107" fmla="*/ 2944906 w 5156947"/>
              <a:gd name="connsiteY107" fmla="*/ 2850777 h 4975412"/>
              <a:gd name="connsiteX108" fmla="*/ 2918012 w 5156947"/>
              <a:gd name="connsiteY108" fmla="*/ 2924736 h 4975412"/>
              <a:gd name="connsiteX109" fmla="*/ 2850777 w 5156947"/>
              <a:gd name="connsiteY109" fmla="*/ 2931459 h 4975412"/>
              <a:gd name="connsiteX110" fmla="*/ 2864224 w 5156947"/>
              <a:gd name="connsiteY110" fmla="*/ 2965077 h 4975412"/>
              <a:gd name="connsiteX111" fmla="*/ 2837330 w 5156947"/>
              <a:gd name="connsiteY111" fmla="*/ 3012141 h 4975412"/>
              <a:gd name="connsiteX112" fmla="*/ 2837330 w 5156947"/>
              <a:gd name="connsiteY112" fmla="*/ 3065930 h 4975412"/>
              <a:gd name="connsiteX113" fmla="*/ 2938183 w 5156947"/>
              <a:gd name="connsiteY113" fmla="*/ 3099547 h 4975412"/>
              <a:gd name="connsiteX114" fmla="*/ 2991971 w 5156947"/>
              <a:gd name="connsiteY114" fmla="*/ 3052483 h 4975412"/>
              <a:gd name="connsiteX115" fmla="*/ 3092824 w 5156947"/>
              <a:gd name="connsiteY115" fmla="*/ 3166783 h 4975412"/>
              <a:gd name="connsiteX116" fmla="*/ 3173506 w 5156947"/>
              <a:gd name="connsiteY116" fmla="*/ 3321424 h 4975412"/>
              <a:gd name="connsiteX117" fmla="*/ 3240741 w 5156947"/>
              <a:gd name="connsiteY117" fmla="*/ 3301253 h 4975412"/>
              <a:gd name="connsiteX118" fmla="*/ 3301253 w 5156947"/>
              <a:gd name="connsiteY118" fmla="*/ 3348318 h 4975412"/>
              <a:gd name="connsiteX119" fmla="*/ 3254189 w 5156947"/>
              <a:gd name="connsiteY119" fmla="*/ 3415553 h 4975412"/>
              <a:gd name="connsiteX120" fmla="*/ 3281083 w 5156947"/>
              <a:gd name="connsiteY120" fmla="*/ 3435724 h 4975412"/>
              <a:gd name="connsiteX121" fmla="*/ 3361765 w 5156947"/>
              <a:gd name="connsiteY121" fmla="*/ 3408830 h 4975412"/>
              <a:gd name="connsiteX122" fmla="*/ 3442447 w 5156947"/>
              <a:gd name="connsiteY122" fmla="*/ 3381936 h 4975412"/>
              <a:gd name="connsiteX123" fmla="*/ 3516406 w 5156947"/>
              <a:gd name="connsiteY123" fmla="*/ 3476065 h 4975412"/>
              <a:gd name="connsiteX124" fmla="*/ 3543300 w 5156947"/>
              <a:gd name="connsiteY124" fmla="*/ 3570194 h 4975412"/>
              <a:gd name="connsiteX125" fmla="*/ 3509683 w 5156947"/>
              <a:gd name="connsiteY125" fmla="*/ 3623983 h 4975412"/>
              <a:gd name="connsiteX126" fmla="*/ 3610536 w 5156947"/>
              <a:gd name="connsiteY126" fmla="*/ 3644153 h 4975412"/>
              <a:gd name="connsiteX127" fmla="*/ 3671047 w 5156947"/>
              <a:gd name="connsiteY127" fmla="*/ 3711389 h 4975412"/>
              <a:gd name="connsiteX128" fmla="*/ 3751730 w 5156947"/>
              <a:gd name="connsiteY128" fmla="*/ 3745006 h 4975412"/>
              <a:gd name="connsiteX129" fmla="*/ 3818965 w 5156947"/>
              <a:gd name="connsiteY129" fmla="*/ 3704665 h 4975412"/>
              <a:gd name="connsiteX130" fmla="*/ 3886200 w 5156947"/>
              <a:gd name="connsiteY130" fmla="*/ 3745006 h 4975412"/>
              <a:gd name="connsiteX131" fmla="*/ 3960159 w 5156947"/>
              <a:gd name="connsiteY131" fmla="*/ 3906371 h 4975412"/>
              <a:gd name="connsiteX132" fmla="*/ 3993777 w 5156947"/>
              <a:gd name="connsiteY132" fmla="*/ 4020671 h 4975412"/>
              <a:gd name="connsiteX133" fmla="*/ 4061012 w 5156947"/>
              <a:gd name="connsiteY133" fmla="*/ 4094630 h 4975412"/>
              <a:gd name="connsiteX134" fmla="*/ 4108077 w 5156947"/>
              <a:gd name="connsiteY134" fmla="*/ 4303059 h 4975412"/>
              <a:gd name="connsiteX135" fmla="*/ 4128247 w 5156947"/>
              <a:gd name="connsiteY135" fmla="*/ 4336677 h 4975412"/>
              <a:gd name="connsiteX136" fmla="*/ 4188759 w 5156947"/>
              <a:gd name="connsiteY136" fmla="*/ 4390465 h 4975412"/>
              <a:gd name="connsiteX137" fmla="*/ 4148418 w 5156947"/>
              <a:gd name="connsiteY137" fmla="*/ 4477871 h 4975412"/>
              <a:gd name="connsiteX138" fmla="*/ 4114800 w 5156947"/>
              <a:gd name="connsiteY138" fmla="*/ 4504765 h 4975412"/>
              <a:gd name="connsiteX139" fmla="*/ 4067736 w 5156947"/>
              <a:gd name="connsiteY139" fmla="*/ 4484594 h 4975412"/>
              <a:gd name="connsiteX140" fmla="*/ 4034118 w 5156947"/>
              <a:gd name="connsiteY140" fmla="*/ 4518212 h 4975412"/>
              <a:gd name="connsiteX141" fmla="*/ 4007224 w 5156947"/>
              <a:gd name="connsiteY141" fmla="*/ 4558553 h 4975412"/>
              <a:gd name="connsiteX142" fmla="*/ 4054289 w 5156947"/>
              <a:gd name="connsiteY142" fmla="*/ 4612341 h 4975412"/>
              <a:gd name="connsiteX143" fmla="*/ 4013947 w 5156947"/>
              <a:gd name="connsiteY143" fmla="*/ 4746812 h 4975412"/>
              <a:gd name="connsiteX144" fmla="*/ 3946712 w 5156947"/>
              <a:gd name="connsiteY144" fmla="*/ 4814047 h 4975412"/>
              <a:gd name="connsiteX145" fmla="*/ 3960159 w 5156947"/>
              <a:gd name="connsiteY145" fmla="*/ 4961965 h 4975412"/>
              <a:gd name="connsiteX146" fmla="*/ 3966883 w 5156947"/>
              <a:gd name="connsiteY146" fmla="*/ 4975412 h 4975412"/>
              <a:gd name="connsiteX147" fmla="*/ 4141694 w 5156947"/>
              <a:gd name="connsiteY147" fmla="*/ 4961965 h 4975412"/>
              <a:gd name="connsiteX148" fmla="*/ 4195483 w 5156947"/>
              <a:gd name="connsiteY148" fmla="*/ 4847665 h 4975412"/>
              <a:gd name="connsiteX149" fmla="*/ 4323230 w 5156947"/>
              <a:gd name="connsiteY149" fmla="*/ 4699747 h 4975412"/>
              <a:gd name="connsiteX150" fmla="*/ 4377018 w 5156947"/>
              <a:gd name="connsiteY150" fmla="*/ 4639236 h 4975412"/>
              <a:gd name="connsiteX151" fmla="*/ 4356847 w 5156947"/>
              <a:gd name="connsiteY151" fmla="*/ 4424083 h 4975412"/>
              <a:gd name="connsiteX152" fmla="*/ 4498041 w 5156947"/>
              <a:gd name="connsiteY152" fmla="*/ 4336677 h 4975412"/>
              <a:gd name="connsiteX153" fmla="*/ 4531659 w 5156947"/>
              <a:gd name="connsiteY153" fmla="*/ 4343400 h 4975412"/>
              <a:gd name="connsiteX154" fmla="*/ 4558553 w 5156947"/>
              <a:gd name="connsiteY154" fmla="*/ 4350124 h 4975412"/>
              <a:gd name="connsiteX155" fmla="*/ 4605618 w 5156947"/>
              <a:gd name="connsiteY155" fmla="*/ 4329953 h 4975412"/>
              <a:gd name="connsiteX156" fmla="*/ 4612341 w 5156947"/>
              <a:gd name="connsiteY156" fmla="*/ 4282889 h 4975412"/>
              <a:gd name="connsiteX157" fmla="*/ 4585447 w 5156947"/>
              <a:gd name="connsiteY157" fmla="*/ 4222377 h 4975412"/>
              <a:gd name="connsiteX158" fmla="*/ 4572000 w 5156947"/>
              <a:gd name="connsiteY158" fmla="*/ 4121524 h 4975412"/>
              <a:gd name="connsiteX159" fmla="*/ 4572000 w 5156947"/>
              <a:gd name="connsiteY159" fmla="*/ 4074459 h 4975412"/>
              <a:gd name="connsiteX160" fmla="*/ 4524936 w 5156947"/>
              <a:gd name="connsiteY160" fmla="*/ 4040841 h 4975412"/>
              <a:gd name="connsiteX161" fmla="*/ 4477871 w 5156947"/>
              <a:gd name="connsiteY161" fmla="*/ 4013947 h 4975412"/>
              <a:gd name="connsiteX162" fmla="*/ 4403912 w 5156947"/>
              <a:gd name="connsiteY162" fmla="*/ 3966883 h 4975412"/>
              <a:gd name="connsiteX163" fmla="*/ 4323230 w 5156947"/>
              <a:gd name="connsiteY163" fmla="*/ 3953436 h 4975412"/>
              <a:gd name="connsiteX164" fmla="*/ 4323230 w 5156947"/>
              <a:gd name="connsiteY164" fmla="*/ 3953436 h 4975412"/>
              <a:gd name="connsiteX165" fmla="*/ 4249271 w 5156947"/>
              <a:gd name="connsiteY165" fmla="*/ 3859306 h 4975412"/>
              <a:gd name="connsiteX166" fmla="*/ 4289612 w 5156947"/>
              <a:gd name="connsiteY166" fmla="*/ 3771900 h 4975412"/>
              <a:gd name="connsiteX167" fmla="*/ 4289612 w 5156947"/>
              <a:gd name="connsiteY167" fmla="*/ 3724836 h 4975412"/>
              <a:gd name="connsiteX168" fmla="*/ 4309783 w 5156947"/>
              <a:gd name="connsiteY168" fmla="*/ 3657600 h 4975412"/>
              <a:gd name="connsiteX169" fmla="*/ 4430806 w 5156947"/>
              <a:gd name="connsiteY169" fmla="*/ 3442447 h 4975412"/>
              <a:gd name="connsiteX170" fmla="*/ 4511489 w 5156947"/>
              <a:gd name="connsiteY170" fmla="*/ 3429000 h 4975412"/>
              <a:gd name="connsiteX171" fmla="*/ 4612341 w 5156947"/>
              <a:gd name="connsiteY171" fmla="*/ 3523130 h 4975412"/>
              <a:gd name="connsiteX172" fmla="*/ 4699747 w 5156947"/>
              <a:gd name="connsiteY172" fmla="*/ 3563471 h 4975412"/>
              <a:gd name="connsiteX173" fmla="*/ 4793877 w 5156947"/>
              <a:gd name="connsiteY173" fmla="*/ 3536577 h 4975412"/>
              <a:gd name="connsiteX174" fmla="*/ 4894730 w 5156947"/>
              <a:gd name="connsiteY174" fmla="*/ 3617259 h 4975412"/>
              <a:gd name="connsiteX175" fmla="*/ 4948518 w 5156947"/>
              <a:gd name="connsiteY175" fmla="*/ 3731559 h 4975412"/>
              <a:gd name="connsiteX176" fmla="*/ 4988859 w 5156947"/>
              <a:gd name="connsiteY176" fmla="*/ 3778624 h 4975412"/>
              <a:gd name="connsiteX177" fmla="*/ 5096436 w 5156947"/>
              <a:gd name="connsiteY177" fmla="*/ 3818965 h 4975412"/>
              <a:gd name="connsiteX178" fmla="*/ 5109883 w 5156947"/>
              <a:gd name="connsiteY178" fmla="*/ 3731559 h 4975412"/>
              <a:gd name="connsiteX179" fmla="*/ 5130053 w 5156947"/>
              <a:gd name="connsiteY179" fmla="*/ 3664324 h 4975412"/>
              <a:gd name="connsiteX180" fmla="*/ 5156947 w 5156947"/>
              <a:gd name="connsiteY180" fmla="*/ 3597089 h 4975412"/>
              <a:gd name="connsiteX181" fmla="*/ 5069541 w 5156947"/>
              <a:gd name="connsiteY181" fmla="*/ 3482789 h 4975412"/>
              <a:gd name="connsiteX182" fmla="*/ 4928347 w 5156947"/>
              <a:gd name="connsiteY182" fmla="*/ 3368489 h 4975412"/>
              <a:gd name="connsiteX183" fmla="*/ 4854389 w 5156947"/>
              <a:gd name="connsiteY183" fmla="*/ 3314700 h 4975412"/>
              <a:gd name="connsiteX184" fmla="*/ 4619065 w 5156947"/>
              <a:gd name="connsiteY184" fmla="*/ 3200400 h 4975412"/>
              <a:gd name="connsiteX185" fmla="*/ 4585447 w 5156947"/>
              <a:gd name="connsiteY185" fmla="*/ 3166783 h 4975412"/>
              <a:gd name="connsiteX186" fmla="*/ 4356847 w 5156947"/>
              <a:gd name="connsiteY186" fmla="*/ 3059206 h 4975412"/>
              <a:gd name="connsiteX187" fmla="*/ 4081183 w 5156947"/>
              <a:gd name="connsiteY187" fmla="*/ 2944906 h 4975412"/>
              <a:gd name="connsiteX188" fmla="*/ 3960159 w 5156947"/>
              <a:gd name="connsiteY188" fmla="*/ 2897841 h 4975412"/>
              <a:gd name="connsiteX189" fmla="*/ 3939989 w 5156947"/>
              <a:gd name="connsiteY189" fmla="*/ 2830606 h 4975412"/>
              <a:gd name="connsiteX190" fmla="*/ 4054289 w 5156947"/>
              <a:gd name="connsiteY190" fmla="*/ 2736477 h 4975412"/>
              <a:gd name="connsiteX191" fmla="*/ 4074459 w 5156947"/>
              <a:gd name="connsiteY191" fmla="*/ 2702859 h 4975412"/>
              <a:gd name="connsiteX192" fmla="*/ 3987053 w 5156947"/>
              <a:gd name="connsiteY192" fmla="*/ 2635624 h 4975412"/>
              <a:gd name="connsiteX193" fmla="*/ 3886200 w 5156947"/>
              <a:gd name="connsiteY193" fmla="*/ 2628900 h 4975412"/>
              <a:gd name="connsiteX194" fmla="*/ 3879477 w 5156947"/>
              <a:gd name="connsiteY194" fmla="*/ 2682689 h 4975412"/>
              <a:gd name="connsiteX195" fmla="*/ 3859306 w 5156947"/>
              <a:gd name="connsiteY195" fmla="*/ 2682689 h 4975412"/>
              <a:gd name="connsiteX196" fmla="*/ 3805518 w 5156947"/>
              <a:gd name="connsiteY196" fmla="*/ 2642347 h 4975412"/>
              <a:gd name="connsiteX197" fmla="*/ 3724836 w 5156947"/>
              <a:gd name="connsiteY197" fmla="*/ 2702859 h 4975412"/>
              <a:gd name="connsiteX198" fmla="*/ 3630706 w 5156947"/>
              <a:gd name="connsiteY198" fmla="*/ 2662518 h 4975412"/>
              <a:gd name="connsiteX199" fmla="*/ 3496236 w 5156947"/>
              <a:gd name="connsiteY199" fmla="*/ 2622177 h 4975412"/>
              <a:gd name="connsiteX200" fmla="*/ 3422277 w 5156947"/>
              <a:gd name="connsiteY200" fmla="*/ 2568389 h 4975412"/>
              <a:gd name="connsiteX201" fmla="*/ 3395383 w 5156947"/>
              <a:gd name="connsiteY201" fmla="*/ 2514600 h 4975412"/>
              <a:gd name="connsiteX202" fmla="*/ 3314700 w 5156947"/>
              <a:gd name="connsiteY202" fmla="*/ 2494430 h 4975412"/>
              <a:gd name="connsiteX203" fmla="*/ 3207124 w 5156947"/>
              <a:gd name="connsiteY203" fmla="*/ 2366683 h 4975412"/>
              <a:gd name="connsiteX204" fmla="*/ 3079377 w 5156947"/>
              <a:gd name="connsiteY204" fmla="*/ 2171700 h 4975412"/>
              <a:gd name="connsiteX205" fmla="*/ 2998694 w 5156947"/>
              <a:gd name="connsiteY205" fmla="*/ 1956547 h 4975412"/>
              <a:gd name="connsiteX206" fmla="*/ 2877671 w 5156947"/>
              <a:gd name="connsiteY206" fmla="*/ 1694330 h 4975412"/>
              <a:gd name="connsiteX207" fmla="*/ 2783541 w 5156947"/>
              <a:gd name="connsiteY207" fmla="*/ 1660712 h 4975412"/>
              <a:gd name="connsiteX208" fmla="*/ 2675965 w 5156947"/>
              <a:gd name="connsiteY208" fmla="*/ 1559859 h 4975412"/>
              <a:gd name="connsiteX209" fmla="*/ 2467536 w 5156947"/>
              <a:gd name="connsiteY209" fmla="*/ 1445559 h 4975412"/>
              <a:gd name="connsiteX210" fmla="*/ 2359959 w 5156947"/>
              <a:gd name="connsiteY210" fmla="*/ 1304365 h 4975412"/>
              <a:gd name="connsiteX211" fmla="*/ 2333065 w 5156947"/>
              <a:gd name="connsiteY211" fmla="*/ 1163171 h 4975412"/>
              <a:gd name="connsiteX212" fmla="*/ 2346512 w 5156947"/>
              <a:gd name="connsiteY212" fmla="*/ 988359 h 4975412"/>
              <a:gd name="connsiteX213" fmla="*/ 2373406 w 5156947"/>
              <a:gd name="connsiteY213" fmla="*/ 1035424 h 4975412"/>
              <a:gd name="connsiteX214" fmla="*/ 2420471 w 5156947"/>
              <a:gd name="connsiteY214" fmla="*/ 961465 h 4975412"/>
              <a:gd name="connsiteX215" fmla="*/ 2346512 w 5156947"/>
              <a:gd name="connsiteY215" fmla="*/ 927847 h 4975412"/>
              <a:gd name="connsiteX216" fmla="*/ 2232212 w 5156947"/>
              <a:gd name="connsiteY216" fmla="*/ 900953 h 4975412"/>
              <a:gd name="connsiteX217" fmla="*/ 2124636 w 5156947"/>
              <a:gd name="connsiteY217" fmla="*/ 874059 h 4975412"/>
              <a:gd name="connsiteX218" fmla="*/ 1949824 w 5156947"/>
              <a:gd name="connsiteY218" fmla="*/ 779930 h 4975412"/>
              <a:gd name="connsiteX219" fmla="*/ 1727947 w 5156947"/>
              <a:gd name="connsiteY219" fmla="*/ 746312 h 4975412"/>
              <a:gd name="connsiteX0" fmla="*/ 1727947 w 5156947"/>
              <a:gd name="connsiteY0" fmla="*/ 746312 h 4975412"/>
              <a:gd name="connsiteX1" fmla="*/ 1734671 w 5156947"/>
              <a:gd name="connsiteY1" fmla="*/ 558053 h 4975412"/>
              <a:gd name="connsiteX2" fmla="*/ 1734671 w 5156947"/>
              <a:gd name="connsiteY2" fmla="*/ 376518 h 4975412"/>
              <a:gd name="connsiteX3" fmla="*/ 1734671 w 5156947"/>
              <a:gd name="connsiteY3" fmla="*/ 295836 h 4975412"/>
              <a:gd name="connsiteX4" fmla="*/ 1653989 w 5156947"/>
              <a:gd name="connsiteY4" fmla="*/ 295836 h 4975412"/>
              <a:gd name="connsiteX5" fmla="*/ 1633818 w 5156947"/>
              <a:gd name="connsiteY5" fmla="*/ 188259 h 4975412"/>
              <a:gd name="connsiteX6" fmla="*/ 1613647 w 5156947"/>
              <a:gd name="connsiteY6" fmla="*/ 20171 h 4975412"/>
              <a:gd name="connsiteX7" fmla="*/ 1519518 w 5156947"/>
              <a:gd name="connsiteY7" fmla="*/ 6724 h 4975412"/>
              <a:gd name="connsiteX8" fmla="*/ 1499347 w 5156947"/>
              <a:gd name="connsiteY8" fmla="*/ 6724 h 4975412"/>
              <a:gd name="connsiteX9" fmla="*/ 1492624 w 5156947"/>
              <a:gd name="connsiteY9" fmla="*/ 53789 h 4975412"/>
              <a:gd name="connsiteX10" fmla="*/ 1506071 w 5156947"/>
              <a:gd name="connsiteY10" fmla="*/ 94130 h 4975412"/>
              <a:gd name="connsiteX11" fmla="*/ 1499347 w 5156947"/>
              <a:gd name="connsiteY11" fmla="*/ 147918 h 4975412"/>
              <a:gd name="connsiteX12" fmla="*/ 1479177 w 5156947"/>
              <a:gd name="connsiteY12" fmla="*/ 188259 h 4975412"/>
              <a:gd name="connsiteX13" fmla="*/ 1411941 w 5156947"/>
              <a:gd name="connsiteY13" fmla="*/ 154641 h 4975412"/>
              <a:gd name="connsiteX14" fmla="*/ 1391771 w 5156947"/>
              <a:gd name="connsiteY14" fmla="*/ 107577 h 4975412"/>
              <a:gd name="connsiteX15" fmla="*/ 1297641 w 5156947"/>
              <a:gd name="connsiteY15" fmla="*/ 100853 h 4975412"/>
              <a:gd name="connsiteX16" fmla="*/ 1270747 w 5156947"/>
              <a:gd name="connsiteY16" fmla="*/ 127747 h 4975412"/>
              <a:gd name="connsiteX17" fmla="*/ 1190065 w 5156947"/>
              <a:gd name="connsiteY17" fmla="*/ 40341 h 4975412"/>
              <a:gd name="connsiteX18" fmla="*/ 1163171 w 5156947"/>
              <a:gd name="connsiteY18" fmla="*/ 13447 h 4975412"/>
              <a:gd name="connsiteX19" fmla="*/ 1143000 w 5156947"/>
              <a:gd name="connsiteY19" fmla="*/ 0 h 4975412"/>
              <a:gd name="connsiteX20" fmla="*/ 1116106 w 5156947"/>
              <a:gd name="connsiteY20" fmla="*/ 33618 h 4975412"/>
              <a:gd name="connsiteX21" fmla="*/ 1122830 w 5156947"/>
              <a:gd name="connsiteY21" fmla="*/ 168089 h 4975412"/>
              <a:gd name="connsiteX22" fmla="*/ 1055594 w 5156947"/>
              <a:gd name="connsiteY22" fmla="*/ 268941 h 4975412"/>
              <a:gd name="connsiteX23" fmla="*/ 1028700 w 5156947"/>
              <a:gd name="connsiteY23" fmla="*/ 302559 h 4975412"/>
              <a:gd name="connsiteX24" fmla="*/ 1035424 w 5156947"/>
              <a:gd name="connsiteY24" fmla="*/ 356347 h 4975412"/>
              <a:gd name="connsiteX25" fmla="*/ 1001806 w 5156947"/>
              <a:gd name="connsiteY25" fmla="*/ 383241 h 4975412"/>
              <a:gd name="connsiteX26" fmla="*/ 961465 w 5156947"/>
              <a:gd name="connsiteY26" fmla="*/ 349624 h 4975412"/>
              <a:gd name="connsiteX27" fmla="*/ 927847 w 5156947"/>
              <a:gd name="connsiteY27" fmla="*/ 309283 h 4975412"/>
              <a:gd name="connsiteX28" fmla="*/ 927847 w 5156947"/>
              <a:gd name="connsiteY28" fmla="*/ 255494 h 4975412"/>
              <a:gd name="connsiteX29" fmla="*/ 786653 w 5156947"/>
              <a:gd name="connsiteY29" fmla="*/ 174812 h 4975412"/>
              <a:gd name="connsiteX30" fmla="*/ 813547 w 5156947"/>
              <a:gd name="connsiteY30" fmla="*/ 47065 h 4975412"/>
              <a:gd name="connsiteX31" fmla="*/ 773206 w 5156947"/>
              <a:gd name="connsiteY31" fmla="*/ 13447 h 4975412"/>
              <a:gd name="connsiteX32" fmla="*/ 759759 w 5156947"/>
              <a:gd name="connsiteY32" fmla="*/ 40341 h 4975412"/>
              <a:gd name="connsiteX33" fmla="*/ 732865 w 5156947"/>
              <a:gd name="connsiteY33" fmla="*/ 67236 h 4975412"/>
              <a:gd name="connsiteX34" fmla="*/ 665630 w 5156947"/>
              <a:gd name="connsiteY34" fmla="*/ 141194 h 4975412"/>
              <a:gd name="connsiteX35" fmla="*/ 652183 w 5156947"/>
              <a:gd name="connsiteY35" fmla="*/ 154641 h 4975412"/>
              <a:gd name="connsiteX36" fmla="*/ 672353 w 5156947"/>
              <a:gd name="connsiteY36" fmla="*/ 235324 h 4975412"/>
              <a:gd name="connsiteX37" fmla="*/ 598394 w 5156947"/>
              <a:gd name="connsiteY37" fmla="*/ 289112 h 4975412"/>
              <a:gd name="connsiteX38" fmla="*/ 571500 w 5156947"/>
              <a:gd name="connsiteY38" fmla="*/ 316006 h 4975412"/>
              <a:gd name="connsiteX39" fmla="*/ 537883 w 5156947"/>
              <a:gd name="connsiteY39" fmla="*/ 302559 h 4975412"/>
              <a:gd name="connsiteX40" fmla="*/ 510989 w 5156947"/>
              <a:gd name="connsiteY40" fmla="*/ 322730 h 4975412"/>
              <a:gd name="connsiteX41" fmla="*/ 430306 w 5156947"/>
              <a:gd name="connsiteY41" fmla="*/ 329453 h 4975412"/>
              <a:gd name="connsiteX42" fmla="*/ 329453 w 5156947"/>
              <a:gd name="connsiteY42" fmla="*/ 349624 h 4975412"/>
              <a:gd name="connsiteX43" fmla="*/ 302559 w 5156947"/>
              <a:gd name="connsiteY43" fmla="*/ 329453 h 4975412"/>
              <a:gd name="connsiteX44" fmla="*/ 215153 w 5156947"/>
              <a:gd name="connsiteY44" fmla="*/ 363071 h 4975412"/>
              <a:gd name="connsiteX45" fmla="*/ 174812 w 5156947"/>
              <a:gd name="connsiteY45" fmla="*/ 322730 h 4975412"/>
              <a:gd name="connsiteX46" fmla="*/ 127747 w 5156947"/>
              <a:gd name="connsiteY46" fmla="*/ 369794 h 4975412"/>
              <a:gd name="connsiteX47" fmla="*/ 121024 w 5156947"/>
              <a:gd name="connsiteY47" fmla="*/ 437030 h 4975412"/>
              <a:gd name="connsiteX48" fmla="*/ 194983 w 5156947"/>
              <a:gd name="connsiteY48" fmla="*/ 564777 h 4975412"/>
              <a:gd name="connsiteX49" fmla="*/ 255494 w 5156947"/>
              <a:gd name="connsiteY49" fmla="*/ 625289 h 4975412"/>
              <a:gd name="connsiteX50" fmla="*/ 215153 w 5156947"/>
              <a:gd name="connsiteY50" fmla="*/ 699247 h 4975412"/>
              <a:gd name="connsiteX51" fmla="*/ 100853 w 5156947"/>
              <a:gd name="connsiteY51" fmla="*/ 746312 h 4975412"/>
              <a:gd name="connsiteX52" fmla="*/ 0 w 5156947"/>
              <a:gd name="connsiteY52" fmla="*/ 753036 h 4975412"/>
              <a:gd name="connsiteX53" fmla="*/ 33618 w 5156947"/>
              <a:gd name="connsiteY53" fmla="*/ 880783 h 4975412"/>
              <a:gd name="connsiteX54" fmla="*/ 60512 w 5156947"/>
              <a:gd name="connsiteY54" fmla="*/ 907677 h 4975412"/>
              <a:gd name="connsiteX55" fmla="*/ 161365 w 5156947"/>
              <a:gd name="connsiteY55" fmla="*/ 968189 h 4975412"/>
              <a:gd name="connsiteX56" fmla="*/ 161365 w 5156947"/>
              <a:gd name="connsiteY56" fmla="*/ 1028700 h 4975412"/>
              <a:gd name="connsiteX57" fmla="*/ 100853 w 5156947"/>
              <a:gd name="connsiteY57" fmla="*/ 1089212 h 4975412"/>
              <a:gd name="connsiteX58" fmla="*/ 114300 w 5156947"/>
              <a:gd name="connsiteY58" fmla="*/ 1237130 h 4975412"/>
              <a:gd name="connsiteX59" fmla="*/ 188259 w 5156947"/>
              <a:gd name="connsiteY59" fmla="*/ 1337983 h 4975412"/>
              <a:gd name="connsiteX60" fmla="*/ 309283 w 5156947"/>
              <a:gd name="connsiteY60" fmla="*/ 1378324 h 4975412"/>
              <a:gd name="connsiteX61" fmla="*/ 403412 w 5156947"/>
              <a:gd name="connsiteY61" fmla="*/ 1344706 h 4975412"/>
              <a:gd name="connsiteX62" fmla="*/ 423583 w 5156947"/>
              <a:gd name="connsiteY62" fmla="*/ 1351430 h 4975412"/>
              <a:gd name="connsiteX63" fmla="*/ 376518 w 5156947"/>
              <a:gd name="connsiteY63" fmla="*/ 1519518 h 4975412"/>
              <a:gd name="connsiteX64" fmla="*/ 383241 w 5156947"/>
              <a:gd name="connsiteY64" fmla="*/ 1586753 h 4975412"/>
              <a:gd name="connsiteX65" fmla="*/ 591671 w 5156947"/>
              <a:gd name="connsiteY65" fmla="*/ 1539689 h 4975412"/>
              <a:gd name="connsiteX66" fmla="*/ 652183 w 5156947"/>
              <a:gd name="connsiteY66" fmla="*/ 1472453 h 4975412"/>
              <a:gd name="connsiteX67" fmla="*/ 685800 w 5156947"/>
              <a:gd name="connsiteY67" fmla="*/ 1385047 h 4975412"/>
              <a:gd name="connsiteX68" fmla="*/ 732865 w 5156947"/>
              <a:gd name="connsiteY68" fmla="*/ 1351430 h 4975412"/>
              <a:gd name="connsiteX69" fmla="*/ 806824 w 5156947"/>
              <a:gd name="connsiteY69" fmla="*/ 1270747 h 4975412"/>
              <a:gd name="connsiteX70" fmla="*/ 880783 w 5156947"/>
              <a:gd name="connsiteY70" fmla="*/ 1223683 h 4975412"/>
              <a:gd name="connsiteX71" fmla="*/ 1069041 w 5156947"/>
              <a:gd name="connsiteY71" fmla="*/ 1270747 h 4975412"/>
              <a:gd name="connsiteX72" fmla="*/ 1183341 w 5156947"/>
              <a:gd name="connsiteY72" fmla="*/ 1317812 h 4975412"/>
              <a:gd name="connsiteX73" fmla="*/ 1264024 w 5156947"/>
              <a:gd name="connsiteY73" fmla="*/ 1405218 h 4975412"/>
              <a:gd name="connsiteX74" fmla="*/ 1277471 w 5156947"/>
              <a:gd name="connsiteY74" fmla="*/ 1432112 h 4975412"/>
              <a:gd name="connsiteX75" fmla="*/ 1425389 w 5156947"/>
              <a:gd name="connsiteY75" fmla="*/ 1479177 h 4975412"/>
              <a:gd name="connsiteX76" fmla="*/ 1499347 w 5156947"/>
              <a:gd name="connsiteY76" fmla="*/ 1566583 h 4975412"/>
              <a:gd name="connsiteX77" fmla="*/ 1492624 w 5156947"/>
              <a:gd name="connsiteY77" fmla="*/ 1647265 h 4975412"/>
              <a:gd name="connsiteX78" fmla="*/ 1492624 w 5156947"/>
              <a:gd name="connsiteY78" fmla="*/ 1694330 h 4975412"/>
              <a:gd name="connsiteX79" fmla="*/ 1519518 w 5156947"/>
              <a:gd name="connsiteY79" fmla="*/ 1775012 h 4975412"/>
              <a:gd name="connsiteX80" fmla="*/ 1566583 w 5156947"/>
              <a:gd name="connsiteY80" fmla="*/ 1828800 h 4975412"/>
              <a:gd name="connsiteX81" fmla="*/ 1600200 w 5156947"/>
              <a:gd name="connsiteY81" fmla="*/ 1916206 h 4975412"/>
              <a:gd name="connsiteX82" fmla="*/ 1606924 w 5156947"/>
              <a:gd name="connsiteY82" fmla="*/ 2077571 h 4975412"/>
              <a:gd name="connsiteX83" fmla="*/ 1606924 w 5156947"/>
              <a:gd name="connsiteY83" fmla="*/ 2124636 h 4975412"/>
              <a:gd name="connsiteX84" fmla="*/ 1667436 w 5156947"/>
              <a:gd name="connsiteY84" fmla="*/ 2104465 h 4975412"/>
              <a:gd name="connsiteX85" fmla="*/ 1707777 w 5156947"/>
              <a:gd name="connsiteY85" fmla="*/ 2117912 h 4975412"/>
              <a:gd name="connsiteX86" fmla="*/ 1694330 w 5156947"/>
              <a:gd name="connsiteY86" fmla="*/ 2178424 h 4975412"/>
              <a:gd name="connsiteX87" fmla="*/ 1748118 w 5156947"/>
              <a:gd name="connsiteY87" fmla="*/ 2198594 h 4975412"/>
              <a:gd name="connsiteX88" fmla="*/ 1815353 w 5156947"/>
              <a:gd name="connsiteY88" fmla="*/ 2259106 h 4975412"/>
              <a:gd name="connsiteX89" fmla="*/ 1889312 w 5156947"/>
              <a:gd name="connsiteY89" fmla="*/ 2366683 h 4975412"/>
              <a:gd name="connsiteX90" fmla="*/ 1909483 w 5156947"/>
              <a:gd name="connsiteY90" fmla="*/ 2400300 h 4975412"/>
              <a:gd name="connsiteX91" fmla="*/ 1983441 w 5156947"/>
              <a:gd name="connsiteY91" fmla="*/ 2407024 h 4975412"/>
              <a:gd name="connsiteX92" fmla="*/ 1996889 w 5156947"/>
              <a:gd name="connsiteY92" fmla="*/ 2366683 h 4975412"/>
              <a:gd name="connsiteX93" fmla="*/ 1976718 w 5156947"/>
              <a:gd name="connsiteY93" fmla="*/ 2319618 h 4975412"/>
              <a:gd name="connsiteX94" fmla="*/ 1990165 w 5156947"/>
              <a:gd name="connsiteY94" fmla="*/ 2279277 h 4975412"/>
              <a:gd name="connsiteX95" fmla="*/ 2064124 w 5156947"/>
              <a:gd name="connsiteY95" fmla="*/ 2259106 h 4975412"/>
              <a:gd name="connsiteX96" fmla="*/ 2144806 w 5156947"/>
              <a:gd name="connsiteY96" fmla="*/ 2191871 h 4975412"/>
              <a:gd name="connsiteX97" fmla="*/ 2138083 w 5156947"/>
              <a:gd name="connsiteY97" fmla="*/ 2144806 h 4975412"/>
              <a:gd name="connsiteX98" fmla="*/ 2178424 w 5156947"/>
              <a:gd name="connsiteY98" fmla="*/ 2091018 h 4975412"/>
              <a:gd name="connsiteX99" fmla="*/ 2232212 w 5156947"/>
              <a:gd name="connsiteY99" fmla="*/ 2131359 h 4975412"/>
              <a:gd name="connsiteX100" fmla="*/ 2286000 w 5156947"/>
              <a:gd name="connsiteY100" fmla="*/ 2212041 h 4975412"/>
              <a:gd name="connsiteX101" fmla="*/ 2353236 w 5156947"/>
              <a:gd name="connsiteY101" fmla="*/ 2259106 h 4975412"/>
              <a:gd name="connsiteX102" fmla="*/ 2366683 w 5156947"/>
              <a:gd name="connsiteY102" fmla="*/ 2359959 h 4975412"/>
              <a:gd name="connsiteX103" fmla="*/ 2433918 w 5156947"/>
              <a:gd name="connsiteY103" fmla="*/ 2454089 h 4975412"/>
              <a:gd name="connsiteX104" fmla="*/ 2507877 w 5156947"/>
              <a:gd name="connsiteY104" fmla="*/ 2507877 h 4975412"/>
              <a:gd name="connsiteX105" fmla="*/ 2628900 w 5156947"/>
              <a:gd name="connsiteY105" fmla="*/ 2534771 h 4975412"/>
              <a:gd name="connsiteX106" fmla="*/ 2810436 w 5156947"/>
              <a:gd name="connsiteY106" fmla="*/ 2696136 h 4975412"/>
              <a:gd name="connsiteX107" fmla="*/ 2944906 w 5156947"/>
              <a:gd name="connsiteY107" fmla="*/ 2850777 h 4975412"/>
              <a:gd name="connsiteX108" fmla="*/ 2918012 w 5156947"/>
              <a:gd name="connsiteY108" fmla="*/ 2924736 h 4975412"/>
              <a:gd name="connsiteX109" fmla="*/ 2850777 w 5156947"/>
              <a:gd name="connsiteY109" fmla="*/ 2931459 h 4975412"/>
              <a:gd name="connsiteX110" fmla="*/ 2864224 w 5156947"/>
              <a:gd name="connsiteY110" fmla="*/ 2965077 h 4975412"/>
              <a:gd name="connsiteX111" fmla="*/ 2837330 w 5156947"/>
              <a:gd name="connsiteY111" fmla="*/ 3012141 h 4975412"/>
              <a:gd name="connsiteX112" fmla="*/ 2837330 w 5156947"/>
              <a:gd name="connsiteY112" fmla="*/ 3065930 h 4975412"/>
              <a:gd name="connsiteX113" fmla="*/ 2938183 w 5156947"/>
              <a:gd name="connsiteY113" fmla="*/ 3099547 h 4975412"/>
              <a:gd name="connsiteX114" fmla="*/ 2991971 w 5156947"/>
              <a:gd name="connsiteY114" fmla="*/ 3052483 h 4975412"/>
              <a:gd name="connsiteX115" fmla="*/ 3092824 w 5156947"/>
              <a:gd name="connsiteY115" fmla="*/ 3166783 h 4975412"/>
              <a:gd name="connsiteX116" fmla="*/ 3173506 w 5156947"/>
              <a:gd name="connsiteY116" fmla="*/ 3321424 h 4975412"/>
              <a:gd name="connsiteX117" fmla="*/ 3240741 w 5156947"/>
              <a:gd name="connsiteY117" fmla="*/ 3301253 h 4975412"/>
              <a:gd name="connsiteX118" fmla="*/ 3301253 w 5156947"/>
              <a:gd name="connsiteY118" fmla="*/ 3348318 h 4975412"/>
              <a:gd name="connsiteX119" fmla="*/ 3254189 w 5156947"/>
              <a:gd name="connsiteY119" fmla="*/ 3415553 h 4975412"/>
              <a:gd name="connsiteX120" fmla="*/ 3281083 w 5156947"/>
              <a:gd name="connsiteY120" fmla="*/ 3435724 h 4975412"/>
              <a:gd name="connsiteX121" fmla="*/ 3361765 w 5156947"/>
              <a:gd name="connsiteY121" fmla="*/ 3408830 h 4975412"/>
              <a:gd name="connsiteX122" fmla="*/ 3442447 w 5156947"/>
              <a:gd name="connsiteY122" fmla="*/ 3381936 h 4975412"/>
              <a:gd name="connsiteX123" fmla="*/ 3516406 w 5156947"/>
              <a:gd name="connsiteY123" fmla="*/ 3476065 h 4975412"/>
              <a:gd name="connsiteX124" fmla="*/ 3543300 w 5156947"/>
              <a:gd name="connsiteY124" fmla="*/ 3570194 h 4975412"/>
              <a:gd name="connsiteX125" fmla="*/ 3509683 w 5156947"/>
              <a:gd name="connsiteY125" fmla="*/ 3623983 h 4975412"/>
              <a:gd name="connsiteX126" fmla="*/ 3610536 w 5156947"/>
              <a:gd name="connsiteY126" fmla="*/ 3644153 h 4975412"/>
              <a:gd name="connsiteX127" fmla="*/ 3671047 w 5156947"/>
              <a:gd name="connsiteY127" fmla="*/ 3711389 h 4975412"/>
              <a:gd name="connsiteX128" fmla="*/ 3751730 w 5156947"/>
              <a:gd name="connsiteY128" fmla="*/ 3745006 h 4975412"/>
              <a:gd name="connsiteX129" fmla="*/ 3818965 w 5156947"/>
              <a:gd name="connsiteY129" fmla="*/ 3704665 h 4975412"/>
              <a:gd name="connsiteX130" fmla="*/ 3886200 w 5156947"/>
              <a:gd name="connsiteY130" fmla="*/ 3745006 h 4975412"/>
              <a:gd name="connsiteX131" fmla="*/ 3960159 w 5156947"/>
              <a:gd name="connsiteY131" fmla="*/ 3906371 h 4975412"/>
              <a:gd name="connsiteX132" fmla="*/ 3993777 w 5156947"/>
              <a:gd name="connsiteY132" fmla="*/ 4020671 h 4975412"/>
              <a:gd name="connsiteX133" fmla="*/ 4061012 w 5156947"/>
              <a:gd name="connsiteY133" fmla="*/ 4094630 h 4975412"/>
              <a:gd name="connsiteX134" fmla="*/ 4108077 w 5156947"/>
              <a:gd name="connsiteY134" fmla="*/ 4303059 h 4975412"/>
              <a:gd name="connsiteX135" fmla="*/ 4128247 w 5156947"/>
              <a:gd name="connsiteY135" fmla="*/ 4336677 h 4975412"/>
              <a:gd name="connsiteX136" fmla="*/ 4188759 w 5156947"/>
              <a:gd name="connsiteY136" fmla="*/ 4390465 h 4975412"/>
              <a:gd name="connsiteX137" fmla="*/ 4148418 w 5156947"/>
              <a:gd name="connsiteY137" fmla="*/ 4477871 h 4975412"/>
              <a:gd name="connsiteX138" fmla="*/ 4114800 w 5156947"/>
              <a:gd name="connsiteY138" fmla="*/ 4504765 h 4975412"/>
              <a:gd name="connsiteX139" fmla="*/ 4067736 w 5156947"/>
              <a:gd name="connsiteY139" fmla="*/ 4484594 h 4975412"/>
              <a:gd name="connsiteX140" fmla="*/ 4034118 w 5156947"/>
              <a:gd name="connsiteY140" fmla="*/ 4518212 h 4975412"/>
              <a:gd name="connsiteX141" fmla="*/ 4007224 w 5156947"/>
              <a:gd name="connsiteY141" fmla="*/ 4558553 h 4975412"/>
              <a:gd name="connsiteX142" fmla="*/ 4054289 w 5156947"/>
              <a:gd name="connsiteY142" fmla="*/ 4612341 h 4975412"/>
              <a:gd name="connsiteX143" fmla="*/ 4013947 w 5156947"/>
              <a:gd name="connsiteY143" fmla="*/ 4746812 h 4975412"/>
              <a:gd name="connsiteX144" fmla="*/ 3946712 w 5156947"/>
              <a:gd name="connsiteY144" fmla="*/ 4814047 h 4975412"/>
              <a:gd name="connsiteX145" fmla="*/ 3960159 w 5156947"/>
              <a:gd name="connsiteY145" fmla="*/ 4961965 h 4975412"/>
              <a:gd name="connsiteX146" fmla="*/ 3966883 w 5156947"/>
              <a:gd name="connsiteY146" fmla="*/ 4975412 h 4975412"/>
              <a:gd name="connsiteX147" fmla="*/ 4141694 w 5156947"/>
              <a:gd name="connsiteY147" fmla="*/ 4961965 h 4975412"/>
              <a:gd name="connsiteX148" fmla="*/ 4195483 w 5156947"/>
              <a:gd name="connsiteY148" fmla="*/ 4847665 h 4975412"/>
              <a:gd name="connsiteX149" fmla="*/ 4323230 w 5156947"/>
              <a:gd name="connsiteY149" fmla="*/ 4699747 h 4975412"/>
              <a:gd name="connsiteX150" fmla="*/ 4377018 w 5156947"/>
              <a:gd name="connsiteY150" fmla="*/ 4639236 h 4975412"/>
              <a:gd name="connsiteX151" fmla="*/ 4356847 w 5156947"/>
              <a:gd name="connsiteY151" fmla="*/ 4424083 h 4975412"/>
              <a:gd name="connsiteX152" fmla="*/ 4498041 w 5156947"/>
              <a:gd name="connsiteY152" fmla="*/ 4336677 h 4975412"/>
              <a:gd name="connsiteX153" fmla="*/ 4531659 w 5156947"/>
              <a:gd name="connsiteY153" fmla="*/ 4343400 h 4975412"/>
              <a:gd name="connsiteX154" fmla="*/ 4558553 w 5156947"/>
              <a:gd name="connsiteY154" fmla="*/ 4350124 h 4975412"/>
              <a:gd name="connsiteX155" fmla="*/ 4605618 w 5156947"/>
              <a:gd name="connsiteY155" fmla="*/ 4329953 h 4975412"/>
              <a:gd name="connsiteX156" fmla="*/ 4612341 w 5156947"/>
              <a:gd name="connsiteY156" fmla="*/ 4282889 h 4975412"/>
              <a:gd name="connsiteX157" fmla="*/ 4585447 w 5156947"/>
              <a:gd name="connsiteY157" fmla="*/ 4222377 h 4975412"/>
              <a:gd name="connsiteX158" fmla="*/ 4572000 w 5156947"/>
              <a:gd name="connsiteY158" fmla="*/ 4121524 h 4975412"/>
              <a:gd name="connsiteX159" fmla="*/ 4572000 w 5156947"/>
              <a:gd name="connsiteY159" fmla="*/ 4074459 h 4975412"/>
              <a:gd name="connsiteX160" fmla="*/ 4524936 w 5156947"/>
              <a:gd name="connsiteY160" fmla="*/ 4040841 h 4975412"/>
              <a:gd name="connsiteX161" fmla="*/ 4477871 w 5156947"/>
              <a:gd name="connsiteY161" fmla="*/ 4013947 h 4975412"/>
              <a:gd name="connsiteX162" fmla="*/ 4403912 w 5156947"/>
              <a:gd name="connsiteY162" fmla="*/ 3966883 h 4975412"/>
              <a:gd name="connsiteX163" fmla="*/ 4323230 w 5156947"/>
              <a:gd name="connsiteY163" fmla="*/ 3953436 h 4975412"/>
              <a:gd name="connsiteX164" fmla="*/ 4323230 w 5156947"/>
              <a:gd name="connsiteY164" fmla="*/ 3953436 h 4975412"/>
              <a:gd name="connsiteX165" fmla="*/ 4249271 w 5156947"/>
              <a:gd name="connsiteY165" fmla="*/ 3859306 h 4975412"/>
              <a:gd name="connsiteX166" fmla="*/ 4289612 w 5156947"/>
              <a:gd name="connsiteY166" fmla="*/ 3771900 h 4975412"/>
              <a:gd name="connsiteX167" fmla="*/ 4289612 w 5156947"/>
              <a:gd name="connsiteY167" fmla="*/ 3724836 h 4975412"/>
              <a:gd name="connsiteX168" fmla="*/ 4309783 w 5156947"/>
              <a:gd name="connsiteY168" fmla="*/ 3657600 h 4975412"/>
              <a:gd name="connsiteX169" fmla="*/ 4430806 w 5156947"/>
              <a:gd name="connsiteY169" fmla="*/ 3442447 h 4975412"/>
              <a:gd name="connsiteX170" fmla="*/ 4511489 w 5156947"/>
              <a:gd name="connsiteY170" fmla="*/ 3429000 h 4975412"/>
              <a:gd name="connsiteX171" fmla="*/ 4612341 w 5156947"/>
              <a:gd name="connsiteY171" fmla="*/ 3523130 h 4975412"/>
              <a:gd name="connsiteX172" fmla="*/ 4699747 w 5156947"/>
              <a:gd name="connsiteY172" fmla="*/ 3563471 h 4975412"/>
              <a:gd name="connsiteX173" fmla="*/ 4793877 w 5156947"/>
              <a:gd name="connsiteY173" fmla="*/ 3536577 h 4975412"/>
              <a:gd name="connsiteX174" fmla="*/ 4894730 w 5156947"/>
              <a:gd name="connsiteY174" fmla="*/ 3617259 h 4975412"/>
              <a:gd name="connsiteX175" fmla="*/ 4948518 w 5156947"/>
              <a:gd name="connsiteY175" fmla="*/ 3731559 h 4975412"/>
              <a:gd name="connsiteX176" fmla="*/ 4988859 w 5156947"/>
              <a:gd name="connsiteY176" fmla="*/ 3778624 h 4975412"/>
              <a:gd name="connsiteX177" fmla="*/ 5096436 w 5156947"/>
              <a:gd name="connsiteY177" fmla="*/ 3818965 h 4975412"/>
              <a:gd name="connsiteX178" fmla="*/ 5109883 w 5156947"/>
              <a:gd name="connsiteY178" fmla="*/ 3731559 h 4975412"/>
              <a:gd name="connsiteX179" fmla="*/ 5130053 w 5156947"/>
              <a:gd name="connsiteY179" fmla="*/ 3664324 h 4975412"/>
              <a:gd name="connsiteX180" fmla="*/ 5156947 w 5156947"/>
              <a:gd name="connsiteY180" fmla="*/ 3597089 h 4975412"/>
              <a:gd name="connsiteX181" fmla="*/ 5069541 w 5156947"/>
              <a:gd name="connsiteY181" fmla="*/ 3482789 h 4975412"/>
              <a:gd name="connsiteX182" fmla="*/ 4928347 w 5156947"/>
              <a:gd name="connsiteY182" fmla="*/ 3368489 h 4975412"/>
              <a:gd name="connsiteX183" fmla="*/ 4854389 w 5156947"/>
              <a:gd name="connsiteY183" fmla="*/ 3314700 h 4975412"/>
              <a:gd name="connsiteX184" fmla="*/ 4619065 w 5156947"/>
              <a:gd name="connsiteY184" fmla="*/ 3200400 h 4975412"/>
              <a:gd name="connsiteX185" fmla="*/ 4585447 w 5156947"/>
              <a:gd name="connsiteY185" fmla="*/ 3166783 h 4975412"/>
              <a:gd name="connsiteX186" fmla="*/ 4356847 w 5156947"/>
              <a:gd name="connsiteY186" fmla="*/ 3059206 h 4975412"/>
              <a:gd name="connsiteX187" fmla="*/ 4081183 w 5156947"/>
              <a:gd name="connsiteY187" fmla="*/ 2944906 h 4975412"/>
              <a:gd name="connsiteX188" fmla="*/ 3960159 w 5156947"/>
              <a:gd name="connsiteY188" fmla="*/ 2897841 h 4975412"/>
              <a:gd name="connsiteX189" fmla="*/ 3939989 w 5156947"/>
              <a:gd name="connsiteY189" fmla="*/ 2830606 h 4975412"/>
              <a:gd name="connsiteX190" fmla="*/ 4054289 w 5156947"/>
              <a:gd name="connsiteY190" fmla="*/ 2736477 h 4975412"/>
              <a:gd name="connsiteX191" fmla="*/ 4074459 w 5156947"/>
              <a:gd name="connsiteY191" fmla="*/ 2702859 h 4975412"/>
              <a:gd name="connsiteX192" fmla="*/ 3987053 w 5156947"/>
              <a:gd name="connsiteY192" fmla="*/ 2635624 h 4975412"/>
              <a:gd name="connsiteX193" fmla="*/ 3886200 w 5156947"/>
              <a:gd name="connsiteY193" fmla="*/ 2628900 h 4975412"/>
              <a:gd name="connsiteX194" fmla="*/ 3879477 w 5156947"/>
              <a:gd name="connsiteY194" fmla="*/ 2682689 h 4975412"/>
              <a:gd name="connsiteX195" fmla="*/ 3859306 w 5156947"/>
              <a:gd name="connsiteY195" fmla="*/ 2682689 h 4975412"/>
              <a:gd name="connsiteX196" fmla="*/ 3805518 w 5156947"/>
              <a:gd name="connsiteY196" fmla="*/ 2642347 h 4975412"/>
              <a:gd name="connsiteX197" fmla="*/ 3724836 w 5156947"/>
              <a:gd name="connsiteY197" fmla="*/ 2702859 h 4975412"/>
              <a:gd name="connsiteX198" fmla="*/ 3630706 w 5156947"/>
              <a:gd name="connsiteY198" fmla="*/ 2662518 h 4975412"/>
              <a:gd name="connsiteX199" fmla="*/ 3496236 w 5156947"/>
              <a:gd name="connsiteY199" fmla="*/ 2622177 h 4975412"/>
              <a:gd name="connsiteX200" fmla="*/ 3422277 w 5156947"/>
              <a:gd name="connsiteY200" fmla="*/ 2568389 h 4975412"/>
              <a:gd name="connsiteX201" fmla="*/ 3395383 w 5156947"/>
              <a:gd name="connsiteY201" fmla="*/ 2514600 h 4975412"/>
              <a:gd name="connsiteX202" fmla="*/ 3314700 w 5156947"/>
              <a:gd name="connsiteY202" fmla="*/ 2494430 h 4975412"/>
              <a:gd name="connsiteX203" fmla="*/ 3207124 w 5156947"/>
              <a:gd name="connsiteY203" fmla="*/ 2366683 h 4975412"/>
              <a:gd name="connsiteX204" fmla="*/ 3079377 w 5156947"/>
              <a:gd name="connsiteY204" fmla="*/ 2171700 h 4975412"/>
              <a:gd name="connsiteX205" fmla="*/ 2998694 w 5156947"/>
              <a:gd name="connsiteY205" fmla="*/ 1956547 h 4975412"/>
              <a:gd name="connsiteX206" fmla="*/ 2877671 w 5156947"/>
              <a:gd name="connsiteY206" fmla="*/ 1694330 h 4975412"/>
              <a:gd name="connsiteX207" fmla="*/ 2783541 w 5156947"/>
              <a:gd name="connsiteY207" fmla="*/ 1660712 h 4975412"/>
              <a:gd name="connsiteX208" fmla="*/ 2675965 w 5156947"/>
              <a:gd name="connsiteY208" fmla="*/ 1559859 h 4975412"/>
              <a:gd name="connsiteX209" fmla="*/ 2467536 w 5156947"/>
              <a:gd name="connsiteY209" fmla="*/ 1445559 h 4975412"/>
              <a:gd name="connsiteX210" fmla="*/ 2359959 w 5156947"/>
              <a:gd name="connsiteY210" fmla="*/ 1304365 h 4975412"/>
              <a:gd name="connsiteX211" fmla="*/ 2333065 w 5156947"/>
              <a:gd name="connsiteY211" fmla="*/ 1163171 h 4975412"/>
              <a:gd name="connsiteX212" fmla="*/ 2346512 w 5156947"/>
              <a:gd name="connsiteY212" fmla="*/ 988359 h 4975412"/>
              <a:gd name="connsiteX213" fmla="*/ 2373406 w 5156947"/>
              <a:gd name="connsiteY213" fmla="*/ 1035424 h 4975412"/>
              <a:gd name="connsiteX214" fmla="*/ 2420471 w 5156947"/>
              <a:gd name="connsiteY214" fmla="*/ 961465 h 4975412"/>
              <a:gd name="connsiteX215" fmla="*/ 2346512 w 5156947"/>
              <a:gd name="connsiteY215" fmla="*/ 927847 h 4975412"/>
              <a:gd name="connsiteX216" fmla="*/ 2232212 w 5156947"/>
              <a:gd name="connsiteY216" fmla="*/ 900953 h 4975412"/>
              <a:gd name="connsiteX217" fmla="*/ 2124636 w 5156947"/>
              <a:gd name="connsiteY217" fmla="*/ 874059 h 4975412"/>
              <a:gd name="connsiteX218" fmla="*/ 1949824 w 5156947"/>
              <a:gd name="connsiteY218" fmla="*/ 753036 h 4975412"/>
              <a:gd name="connsiteX219" fmla="*/ 1727947 w 5156947"/>
              <a:gd name="connsiteY219" fmla="*/ 746312 h 4975412"/>
              <a:gd name="connsiteX0" fmla="*/ 1727947 w 5156947"/>
              <a:gd name="connsiteY0" fmla="*/ 746312 h 4975412"/>
              <a:gd name="connsiteX1" fmla="*/ 1734671 w 5156947"/>
              <a:gd name="connsiteY1" fmla="*/ 558053 h 4975412"/>
              <a:gd name="connsiteX2" fmla="*/ 1734671 w 5156947"/>
              <a:gd name="connsiteY2" fmla="*/ 376518 h 4975412"/>
              <a:gd name="connsiteX3" fmla="*/ 1734671 w 5156947"/>
              <a:gd name="connsiteY3" fmla="*/ 295836 h 4975412"/>
              <a:gd name="connsiteX4" fmla="*/ 1653989 w 5156947"/>
              <a:gd name="connsiteY4" fmla="*/ 295836 h 4975412"/>
              <a:gd name="connsiteX5" fmla="*/ 1633818 w 5156947"/>
              <a:gd name="connsiteY5" fmla="*/ 188259 h 4975412"/>
              <a:gd name="connsiteX6" fmla="*/ 1613647 w 5156947"/>
              <a:gd name="connsiteY6" fmla="*/ 20171 h 4975412"/>
              <a:gd name="connsiteX7" fmla="*/ 1519518 w 5156947"/>
              <a:gd name="connsiteY7" fmla="*/ 6724 h 4975412"/>
              <a:gd name="connsiteX8" fmla="*/ 1499347 w 5156947"/>
              <a:gd name="connsiteY8" fmla="*/ 6724 h 4975412"/>
              <a:gd name="connsiteX9" fmla="*/ 1492624 w 5156947"/>
              <a:gd name="connsiteY9" fmla="*/ 53789 h 4975412"/>
              <a:gd name="connsiteX10" fmla="*/ 1506071 w 5156947"/>
              <a:gd name="connsiteY10" fmla="*/ 94130 h 4975412"/>
              <a:gd name="connsiteX11" fmla="*/ 1499347 w 5156947"/>
              <a:gd name="connsiteY11" fmla="*/ 147918 h 4975412"/>
              <a:gd name="connsiteX12" fmla="*/ 1479177 w 5156947"/>
              <a:gd name="connsiteY12" fmla="*/ 188259 h 4975412"/>
              <a:gd name="connsiteX13" fmla="*/ 1411941 w 5156947"/>
              <a:gd name="connsiteY13" fmla="*/ 154641 h 4975412"/>
              <a:gd name="connsiteX14" fmla="*/ 1391771 w 5156947"/>
              <a:gd name="connsiteY14" fmla="*/ 107577 h 4975412"/>
              <a:gd name="connsiteX15" fmla="*/ 1297641 w 5156947"/>
              <a:gd name="connsiteY15" fmla="*/ 100853 h 4975412"/>
              <a:gd name="connsiteX16" fmla="*/ 1270747 w 5156947"/>
              <a:gd name="connsiteY16" fmla="*/ 127747 h 4975412"/>
              <a:gd name="connsiteX17" fmla="*/ 1190065 w 5156947"/>
              <a:gd name="connsiteY17" fmla="*/ 40341 h 4975412"/>
              <a:gd name="connsiteX18" fmla="*/ 1163171 w 5156947"/>
              <a:gd name="connsiteY18" fmla="*/ 13447 h 4975412"/>
              <a:gd name="connsiteX19" fmla="*/ 1143000 w 5156947"/>
              <a:gd name="connsiteY19" fmla="*/ 0 h 4975412"/>
              <a:gd name="connsiteX20" fmla="*/ 1116106 w 5156947"/>
              <a:gd name="connsiteY20" fmla="*/ 33618 h 4975412"/>
              <a:gd name="connsiteX21" fmla="*/ 1122830 w 5156947"/>
              <a:gd name="connsiteY21" fmla="*/ 168089 h 4975412"/>
              <a:gd name="connsiteX22" fmla="*/ 1055594 w 5156947"/>
              <a:gd name="connsiteY22" fmla="*/ 268941 h 4975412"/>
              <a:gd name="connsiteX23" fmla="*/ 1028700 w 5156947"/>
              <a:gd name="connsiteY23" fmla="*/ 302559 h 4975412"/>
              <a:gd name="connsiteX24" fmla="*/ 1035424 w 5156947"/>
              <a:gd name="connsiteY24" fmla="*/ 356347 h 4975412"/>
              <a:gd name="connsiteX25" fmla="*/ 1001806 w 5156947"/>
              <a:gd name="connsiteY25" fmla="*/ 383241 h 4975412"/>
              <a:gd name="connsiteX26" fmla="*/ 961465 w 5156947"/>
              <a:gd name="connsiteY26" fmla="*/ 349624 h 4975412"/>
              <a:gd name="connsiteX27" fmla="*/ 927847 w 5156947"/>
              <a:gd name="connsiteY27" fmla="*/ 309283 h 4975412"/>
              <a:gd name="connsiteX28" fmla="*/ 927847 w 5156947"/>
              <a:gd name="connsiteY28" fmla="*/ 255494 h 4975412"/>
              <a:gd name="connsiteX29" fmla="*/ 786653 w 5156947"/>
              <a:gd name="connsiteY29" fmla="*/ 174812 h 4975412"/>
              <a:gd name="connsiteX30" fmla="*/ 813547 w 5156947"/>
              <a:gd name="connsiteY30" fmla="*/ 47065 h 4975412"/>
              <a:gd name="connsiteX31" fmla="*/ 773206 w 5156947"/>
              <a:gd name="connsiteY31" fmla="*/ 13447 h 4975412"/>
              <a:gd name="connsiteX32" fmla="*/ 759759 w 5156947"/>
              <a:gd name="connsiteY32" fmla="*/ 40341 h 4975412"/>
              <a:gd name="connsiteX33" fmla="*/ 732865 w 5156947"/>
              <a:gd name="connsiteY33" fmla="*/ 67236 h 4975412"/>
              <a:gd name="connsiteX34" fmla="*/ 665630 w 5156947"/>
              <a:gd name="connsiteY34" fmla="*/ 141194 h 4975412"/>
              <a:gd name="connsiteX35" fmla="*/ 652183 w 5156947"/>
              <a:gd name="connsiteY35" fmla="*/ 154641 h 4975412"/>
              <a:gd name="connsiteX36" fmla="*/ 672353 w 5156947"/>
              <a:gd name="connsiteY36" fmla="*/ 235324 h 4975412"/>
              <a:gd name="connsiteX37" fmla="*/ 598394 w 5156947"/>
              <a:gd name="connsiteY37" fmla="*/ 289112 h 4975412"/>
              <a:gd name="connsiteX38" fmla="*/ 571500 w 5156947"/>
              <a:gd name="connsiteY38" fmla="*/ 316006 h 4975412"/>
              <a:gd name="connsiteX39" fmla="*/ 537883 w 5156947"/>
              <a:gd name="connsiteY39" fmla="*/ 302559 h 4975412"/>
              <a:gd name="connsiteX40" fmla="*/ 510989 w 5156947"/>
              <a:gd name="connsiteY40" fmla="*/ 322730 h 4975412"/>
              <a:gd name="connsiteX41" fmla="*/ 430306 w 5156947"/>
              <a:gd name="connsiteY41" fmla="*/ 329453 h 4975412"/>
              <a:gd name="connsiteX42" fmla="*/ 329453 w 5156947"/>
              <a:gd name="connsiteY42" fmla="*/ 349624 h 4975412"/>
              <a:gd name="connsiteX43" fmla="*/ 302559 w 5156947"/>
              <a:gd name="connsiteY43" fmla="*/ 329453 h 4975412"/>
              <a:gd name="connsiteX44" fmla="*/ 215153 w 5156947"/>
              <a:gd name="connsiteY44" fmla="*/ 363071 h 4975412"/>
              <a:gd name="connsiteX45" fmla="*/ 174812 w 5156947"/>
              <a:gd name="connsiteY45" fmla="*/ 322730 h 4975412"/>
              <a:gd name="connsiteX46" fmla="*/ 127747 w 5156947"/>
              <a:gd name="connsiteY46" fmla="*/ 369794 h 4975412"/>
              <a:gd name="connsiteX47" fmla="*/ 121024 w 5156947"/>
              <a:gd name="connsiteY47" fmla="*/ 437030 h 4975412"/>
              <a:gd name="connsiteX48" fmla="*/ 194983 w 5156947"/>
              <a:gd name="connsiteY48" fmla="*/ 564777 h 4975412"/>
              <a:gd name="connsiteX49" fmla="*/ 255494 w 5156947"/>
              <a:gd name="connsiteY49" fmla="*/ 625289 h 4975412"/>
              <a:gd name="connsiteX50" fmla="*/ 215153 w 5156947"/>
              <a:gd name="connsiteY50" fmla="*/ 699247 h 4975412"/>
              <a:gd name="connsiteX51" fmla="*/ 100853 w 5156947"/>
              <a:gd name="connsiteY51" fmla="*/ 746312 h 4975412"/>
              <a:gd name="connsiteX52" fmla="*/ 0 w 5156947"/>
              <a:gd name="connsiteY52" fmla="*/ 753036 h 4975412"/>
              <a:gd name="connsiteX53" fmla="*/ 33618 w 5156947"/>
              <a:gd name="connsiteY53" fmla="*/ 880783 h 4975412"/>
              <a:gd name="connsiteX54" fmla="*/ 60512 w 5156947"/>
              <a:gd name="connsiteY54" fmla="*/ 907677 h 4975412"/>
              <a:gd name="connsiteX55" fmla="*/ 161365 w 5156947"/>
              <a:gd name="connsiteY55" fmla="*/ 968189 h 4975412"/>
              <a:gd name="connsiteX56" fmla="*/ 161365 w 5156947"/>
              <a:gd name="connsiteY56" fmla="*/ 1028700 h 4975412"/>
              <a:gd name="connsiteX57" fmla="*/ 100853 w 5156947"/>
              <a:gd name="connsiteY57" fmla="*/ 1089212 h 4975412"/>
              <a:gd name="connsiteX58" fmla="*/ 114300 w 5156947"/>
              <a:gd name="connsiteY58" fmla="*/ 1237130 h 4975412"/>
              <a:gd name="connsiteX59" fmla="*/ 188259 w 5156947"/>
              <a:gd name="connsiteY59" fmla="*/ 1337983 h 4975412"/>
              <a:gd name="connsiteX60" fmla="*/ 309283 w 5156947"/>
              <a:gd name="connsiteY60" fmla="*/ 1378324 h 4975412"/>
              <a:gd name="connsiteX61" fmla="*/ 403412 w 5156947"/>
              <a:gd name="connsiteY61" fmla="*/ 1344706 h 4975412"/>
              <a:gd name="connsiteX62" fmla="*/ 423583 w 5156947"/>
              <a:gd name="connsiteY62" fmla="*/ 1351430 h 4975412"/>
              <a:gd name="connsiteX63" fmla="*/ 376518 w 5156947"/>
              <a:gd name="connsiteY63" fmla="*/ 1519518 h 4975412"/>
              <a:gd name="connsiteX64" fmla="*/ 383241 w 5156947"/>
              <a:gd name="connsiteY64" fmla="*/ 1586753 h 4975412"/>
              <a:gd name="connsiteX65" fmla="*/ 591671 w 5156947"/>
              <a:gd name="connsiteY65" fmla="*/ 1539689 h 4975412"/>
              <a:gd name="connsiteX66" fmla="*/ 652183 w 5156947"/>
              <a:gd name="connsiteY66" fmla="*/ 1472453 h 4975412"/>
              <a:gd name="connsiteX67" fmla="*/ 685800 w 5156947"/>
              <a:gd name="connsiteY67" fmla="*/ 1385047 h 4975412"/>
              <a:gd name="connsiteX68" fmla="*/ 732865 w 5156947"/>
              <a:gd name="connsiteY68" fmla="*/ 1351430 h 4975412"/>
              <a:gd name="connsiteX69" fmla="*/ 806824 w 5156947"/>
              <a:gd name="connsiteY69" fmla="*/ 1270747 h 4975412"/>
              <a:gd name="connsiteX70" fmla="*/ 880783 w 5156947"/>
              <a:gd name="connsiteY70" fmla="*/ 1223683 h 4975412"/>
              <a:gd name="connsiteX71" fmla="*/ 1069041 w 5156947"/>
              <a:gd name="connsiteY71" fmla="*/ 1270747 h 4975412"/>
              <a:gd name="connsiteX72" fmla="*/ 1183341 w 5156947"/>
              <a:gd name="connsiteY72" fmla="*/ 1317812 h 4975412"/>
              <a:gd name="connsiteX73" fmla="*/ 1264024 w 5156947"/>
              <a:gd name="connsiteY73" fmla="*/ 1405218 h 4975412"/>
              <a:gd name="connsiteX74" fmla="*/ 1277471 w 5156947"/>
              <a:gd name="connsiteY74" fmla="*/ 1432112 h 4975412"/>
              <a:gd name="connsiteX75" fmla="*/ 1425389 w 5156947"/>
              <a:gd name="connsiteY75" fmla="*/ 1479177 h 4975412"/>
              <a:gd name="connsiteX76" fmla="*/ 1499347 w 5156947"/>
              <a:gd name="connsiteY76" fmla="*/ 1566583 h 4975412"/>
              <a:gd name="connsiteX77" fmla="*/ 1492624 w 5156947"/>
              <a:gd name="connsiteY77" fmla="*/ 1647265 h 4975412"/>
              <a:gd name="connsiteX78" fmla="*/ 1492624 w 5156947"/>
              <a:gd name="connsiteY78" fmla="*/ 1694330 h 4975412"/>
              <a:gd name="connsiteX79" fmla="*/ 1519518 w 5156947"/>
              <a:gd name="connsiteY79" fmla="*/ 1775012 h 4975412"/>
              <a:gd name="connsiteX80" fmla="*/ 1566583 w 5156947"/>
              <a:gd name="connsiteY80" fmla="*/ 1828800 h 4975412"/>
              <a:gd name="connsiteX81" fmla="*/ 1600200 w 5156947"/>
              <a:gd name="connsiteY81" fmla="*/ 1916206 h 4975412"/>
              <a:gd name="connsiteX82" fmla="*/ 1606924 w 5156947"/>
              <a:gd name="connsiteY82" fmla="*/ 2077571 h 4975412"/>
              <a:gd name="connsiteX83" fmla="*/ 1606924 w 5156947"/>
              <a:gd name="connsiteY83" fmla="*/ 2124636 h 4975412"/>
              <a:gd name="connsiteX84" fmla="*/ 1667436 w 5156947"/>
              <a:gd name="connsiteY84" fmla="*/ 2104465 h 4975412"/>
              <a:gd name="connsiteX85" fmla="*/ 1707777 w 5156947"/>
              <a:gd name="connsiteY85" fmla="*/ 2117912 h 4975412"/>
              <a:gd name="connsiteX86" fmla="*/ 1694330 w 5156947"/>
              <a:gd name="connsiteY86" fmla="*/ 2178424 h 4975412"/>
              <a:gd name="connsiteX87" fmla="*/ 1748118 w 5156947"/>
              <a:gd name="connsiteY87" fmla="*/ 2198594 h 4975412"/>
              <a:gd name="connsiteX88" fmla="*/ 1815353 w 5156947"/>
              <a:gd name="connsiteY88" fmla="*/ 2259106 h 4975412"/>
              <a:gd name="connsiteX89" fmla="*/ 1889312 w 5156947"/>
              <a:gd name="connsiteY89" fmla="*/ 2366683 h 4975412"/>
              <a:gd name="connsiteX90" fmla="*/ 1909483 w 5156947"/>
              <a:gd name="connsiteY90" fmla="*/ 2400300 h 4975412"/>
              <a:gd name="connsiteX91" fmla="*/ 1983441 w 5156947"/>
              <a:gd name="connsiteY91" fmla="*/ 2407024 h 4975412"/>
              <a:gd name="connsiteX92" fmla="*/ 1996889 w 5156947"/>
              <a:gd name="connsiteY92" fmla="*/ 2366683 h 4975412"/>
              <a:gd name="connsiteX93" fmla="*/ 1976718 w 5156947"/>
              <a:gd name="connsiteY93" fmla="*/ 2319618 h 4975412"/>
              <a:gd name="connsiteX94" fmla="*/ 1990165 w 5156947"/>
              <a:gd name="connsiteY94" fmla="*/ 2279277 h 4975412"/>
              <a:gd name="connsiteX95" fmla="*/ 2064124 w 5156947"/>
              <a:gd name="connsiteY95" fmla="*/ 2259106 h 4975412"/>
              <a:gd name="connsiteX96" fmla="*/ 2144806 w 5156947"/>
              <a:gd name="connsiteY96" fmla="*/ 2191871 h 4975412"/>
              <a:gd name="connsiteX97" fmla="*/ 2138083 w 5156947"/>
              <a:gd name="connsiteY97" fmla="*/ 2144806 h 4975412"/>
              <a:gd name="connsiteX98" fmla="*/ 2178424 w 5156947"/>
              <a:gd name="connsiteY98" fmla="*/ 2091018 h 4975412"/>
              <a:gd name="connsiteX99" fmla="*/ 2232212 w 5156947"/>
              <a:gd name="connsiteY99" fmla="*/ 2131359 h 4975412"/>
              <a:gd name="connsiteX100" fmla="*/ 2286000 w 5156947"/>
              <a:gd name="connsiteY100" fmla="*/ 2212041 h 4975412"/>
              <a:gd name="connsiteX101" fmla="*/ 2353236 w 5156947"/>
              <a:gd name="connsiteY101" fmla="*/ 2259106 h 4975412"/>
              <a:gd name="connsiteX102" fmla="*/ 2366683 w 5156947"/>
              <a:gd name="connsiteY102" fmla="*/ 2359959 h 4975412"/>
              <a:gd name="connsiteX103" fmla="*/ 2433918 w 5156947"/>
              <a:gd name="connsiteY103" fmla="*/ 2454089 h 4975412"/>
              <a:gd name="connsiteX104" fmla="*/ 2507877 w 5156947"/>
              <a:gd name="connsiteY104" fmla="*/ 2507877 h 4975412"/>
              <a:gd name="connsiteX105" fmla="*/ 2628900 w 5156947"/>
              <a:gd name="connsiteY105" fmla="*/ 2534771 h 4975412"/>
              <a:gd name="connsiteX106" fmla="*/ 2810436 w 5156947"/>
              <a:gd name="connsiteY106" fmla="*/ 2696136 h 4975412"/>
              <a:gd name="connsiteX107" fmla="*/ 2944906 w 5156947"/>
              <a:gd name="connsiteY107" fmla="*/ 2850777 h 4975412"/>
              <a:gd name="connsiteX108" fmla="*/ 2918012 w 5156947"/>
              <a:gd name="connsiteY108" fmla="*/ 2924736 h 4975412"/>
              <a:gd name="connsiteX109" fmla="*/ 2850777 w 5156947"/>
              <a:gd name="connsiteY109" fmla="*/ 2931459 h 4975412"/>
              <a:gd name="connsiteX110" fmla="*/ 2864224 w 5156947"/>
              <a:gd name="connsiteY110" fmla="*/ 2965077 h 4975412"/>
              <a:gd name="connsiteX111" fmla="*/ 2837330 w 5156947"/>
              <a:gd name="connsiteY111" fmla="*/ 3012141 h 4975412"/>
              <a:gd name="connsiteX112" fmla="*/ 2837330 w 5156947"/>
              <a:gd name="connsiteY112" fmla="*/ 3065930 h 4975412"/>
              <a:gd name="connsiteX113" fmla="*/ 2938183 w 5156947"/>
              <a:gd name="connsiteY113" fmla="*/ 3099547 h 4975412"/>
              <a:gd name="connsiteX114" fmla="*/ 2991971 w 5156947"/>
              <a:gd name="connsiteY114" fmla="*/ 3052483 h 4975412"/>
              <a:gd name="connsiteX115" fmla="*/ 3092824 w 5156947"/>
              <a:gd name="connsiteY115" fmla="*/ 3166783 h 4975412"/>
              <a:gd name="connsiteX116" fmla="*/ 3173506 w 5156947"/>
              <a:gd name="connsiteY116" fmla="*/ 3321424 h 4975412"/>
              <a:gd name="connsiteX117" fmla="*/ 3240741 w 5156947"/>
              <a:gd name="connsiteY117" fmla="*/ 3301253 h 4975412"/>
              <a:gd name="connsiteX118" fmla="*/ 3301253 w 5156947"/>
              <a:gd name="connsiteY118" fmla="*/ 3348318 h 4975412"/>
              <a:gd name="connsiteX119" fmla="*/ 3254189 w 5156947"/>
              <a:gd name="connsiteY119" fmla="*/ 3415553 h 4975412"/>
              <a:gd name="connsiteX120" fmla="*/ 3281083 w 5156947"/>
              <a:gd name="connsiteY120" fmla="*/ 3435724 h 4975412"/>
              <a:gd name="connsiteX121" fmla="*/ 3361765 w 5156947"/>
              <a:gd name="connsiteY121" fmla="*/ 3408830 h 4975412"/>
              <a:gd name="connsiteX122" fmla="*/ 3442447 w 5156947"/>
              <a:gd name="connsiteY122" fmla="*/ 3381936 h 4975412"/>
              <a:gd name="connsiteX123" fmla="*/ 3516406 w 5156947"/>
              <a:gd name="connsiteY123" fmla="*/ 3476065 h 4975412"/>
              <a:gd name="connsiteX124" fmla="*/ 3543300 w 5156947"/>
              <a:gd name="connsiteY124" fmla="*/ 3570194 h 4975412"/>
              <a:gd name="connsiteX125" fmla="*/ 3509683 w 5156947"/>
              <a:gd name="connsiteY125" fmla="*/ 3623983 h 4975412"/>
              <a:gd name="connsiteX126" fmla="*/ 3610536 w 5156947"/>
              <a:gd name="connsiteY126" fmla="*/ 3644153 h 4975412"/>
              <a:gd name="connsiteX127" fmla="*/ 3671047 w 5156947"/>
              <a:gd name="connsiteY127" fmla="*/ 3711389 h 4975412"/>
              <a:gd name="connsiteX128" fmla="*/ 3751730 w 5156947"/>
              <a:gd name="connsiteY128" fmla="*/ 3745006 h 4975412"/>
              <a:gd name="connsiteX129" fmla="*/ 3818965 w 5156947"/>
              <a:gd name="connsiteY129" fmla="*/ 3704665 h 4975412"/>
              <a:gd name="connsiteX130" fmla="*/ 3886200 w 5156947"/>
              <a:gd name="connsiteY130" fmla="*/ 3745006 h 4975412"/>
              <a:gd name="connsiteX131" fmla="*/ 3960159 w 5156947"/>
              <a:gd name="connsiteY131" fmla="*/ 3906371 h 4975412"/>
              <a:gd name="connsiteX132" fmla="*/ 3993777 w 5156947"/>
              <a:gd name="connsiteY132" fmla="*/ 4020671 h 4975412"/>
              <a:gd name="connsiteX133" fmla="*/ 4061012 w 5156947"/>
              <a:gd name="connsiteY133" fmla="*/ 4094630 h 4975412"/>
              <a:gd name="connsiteX134" fmla="*/ 4108077 w 5156947"/>
              <a:gd name="connsiteY134" fmla="*/ 4303059 h 4975412"/>
              <a:gd name="connsiteX135" fmla="*/ 4128247 w 5156947"/>
              <a:gd name="connsiteY135" fmla="*/ 4336677 h 4975412"/>
              <a:gd name="connsiteX136" fmla="*/ 4188759 w 5156947"/>
              <a:gd name="connsiteY136" fmla="*/ 4390465 h 4975412"/>
              <a:gd name="connsiteX137" fmla="*/ 4148418 w 5156947"/>
              <a:gd name="connsiteY137" fmla="*/ 4477871 h 4975412"/>
              <a:gd name="connsiteX138" fmla="*/ 4114800 w 5156947"/>
              <a:gd name="connsiteY138" fmla="*/ 4504765 h 4975412"/>
              <a:gd name="connsiteX139" fmla="*/ 4067736 w 5156947"/>
              <a:gd name="connsiteY139" fmla="*/ 4484594 h 4975412"/>
              <a:gd name="connsiteX140" fmla="*/ 4034118 w 5156947"/>
              <a:gd name="connsiteY140" fmla="*/ 4518212 h 4975412"/>
              <a:gd name="connsiteX141" fmla="*/ 4007224 w 5156947"/>
              <a:gd name="connsiteY141" fmla="*/ 4558553 h 4975412"/>
              <a:gd name="connsiteX142" fmla="*/ 4054289 w 5156947"/>
              <a:gd name="connsiteY142" fmla="*/ 4612341 h 4975412"/>
              <a:gd name="connsiteX143" fmla="*/ 4013947 w 5156947"/>
              <a:gd name="connsiteY143" fmla="*/ 4746812 h 4975412"/>
              <a:gd name="connsiteX144" fmla="*/ 3946712 w 5156947"/>
              <a:gd name="connsiteY144" fmla="*/ 4814047 h 4975412"/>
              <a:gd name="connsiteX145" fmla="*/ 3960159 w 5156947"/>
              <a:gd name="connsiteY145" fmla="*/ 4961965 h 4975412"/>
              <a:gd name="connsiteX146" fmla="*/ 3966883 w 5156947"/>
              <a:gd name="connsiteY146" fmla="*/ 4975412 h 4975412"/>
              <a:gd name="connsiteX147" fmla="*/ 4141694 w 5156947"/>
              <a:gd name="connsiteY147" fmla="*/ 4961965 h 4975412"/>
              <a:gd name="connsiteX148" fmla="*/ 4195483 w 5156947"/>
              <a:gd name="connsiteY148" fmla="*/ 4847665 h 4975412"/>
              <a:gd name="connsiteX149" fmla="*/ 4323230 w 5156947"/>
              <a:gd name="connsiteY149" fmla="*/ 4699747 h 4975412"/>
              <a:gd name="connsiteX150" fmla="*/ 4377018 w 5156947"/>
              <a:gd name="connsiteY150" fmla="*/ 4639236 h 4975412"/>
              <a:gd name="connsiteX151" fmla="*/ 4356847 w 5156947"/>
              <a:gd name="connsiteY151" fmla="*/ 4424083 h 4975412"/>
              <a:gd name="connsiteX152" fmla="*/ 4498041 w 5156947"/>
              <a:gd name="connsiteY152" fmla="*/ 4336677 h 4975412"/>
              <a:gd name="connsiteX153" fmla="*/ 4531659 w 5156947"/>
              <a:gd name="connsiteY153" fmla="*/ 4343400 h 4975412"/>
              <a:gd name="connsiteX154" fmla="*/ 4558553 w 5156947"/>
              <a:gd name="connsiteY154" fmla="*/ 4350124 h 4975412"/>
              <a:gd name="connsiteX155" fmla="*/ 4605618 w 5156947"/>
              <a:gd name="connsiteY155" fmla="*/ 4329953 h 4975412"/>
              <a:gd name="connsiteX156" fmla="*/ 4612341 w 5156947"/>
              <a:gd name="connsiteY156" fmla="*/ 4282889 h 4975412"/>
              <a:gd name="connsiteX157" fmla="*/ 4585447 w 5156947"/>
              <a:gd name="connsiteY157" fmla="*/ 4222377 h 4975412"/>
              <a:gd name="connsiteX158" fmla="*/ 4572000 w 5156947"/>
              <a:gd name="connsiteY158" fmla="*/ 4121524 h 4975412"/>
              <a:gd name="connsiteX159" fmla="*/ 4572000 w 5156947"/>
              <a:gd name="connsiteY159" fmla="*/ 4074459 h 4975412"/>
              <a:gd name="connsiteX160" fmla="*/ 4524936 w 5156947"/>
              <a:gd name="connsiteY160" fmla="*/ 4040841 h 4975412"/>
              <a:gd name="connsiteX161" fmla="*/ 4477871 w 5156947"/>
              <a:gd name="connsiteY161" fmla="*/ 4013947 h 4975412"/>
              <a:gd name="connsiteX162" fmla="*/ 4403912 w 5156947"/>
              <a:gd name="connsiteY162" fmla="*/ 3966883 h 4975412"/>
              <a:gd name="connsiteX163" fmla="*/ 4323230 w 5156947"/>
              <a:gd name="connsiteY163" fmla="*/ 3953436 h 4975412"/>
              <a:gd name="connsiteX164" fmla="*/ 4323230 w 5156947"/>
              <a:gd name="connsiteY164" fmla="*/ 3953436 h 4975412"/>
              <a:gd name="connsiteX165" fmla="*/ 4249271 w 5156947"/>
              <a:gd name="connsiteY165" fmla="*/ 3859306 h 4975412"/>
              <a:gd name="connsiteX166" fmla="*/ 4289612 w 5156947"/>
              <a:gd name="connsiteY166" fmla="*/ 3771900 h 4975412"/>
              <a:gd name="connsiteX167" fmla="*/ 4289612 w 5156947"/>
              <a:gd name="connsiteY167" fmla="*/ 3724836 h 4975412"/>
              <a:gd name="connsiteX168" fmla="*/ 4309783 w 5156947"/>
              <a:gd name="connsiteY168" fmla="*/ 3657600 h 4975412"/>
              <a:gd name="connsiteX169" fmla="*/ 4430806 w 5156947"/>
              <a:gd name="connsiteY169" fmla="*/ 3442447 h 4975412"/>
              <a:gd name="connsiteX170" fmla="*/ 4511489 w 5156947"/>
              <a:gd name="connsiteY170" fmla="*/ 3429000 h 4975412"/>
              <a:gd name="connsiteX171" fmla="*/ 4612341 w 5156947"/>
              <a:gd name="connsiteY171" fmla="*/ 3523130 h 4975412"/>
              <a:gd name="connsiteX172" fmla="*/ 4699747 w 5156947"/>
              <a:gd name="connsiteY172" fmla="*/ 3563471 h 4975412"/>
              <a:gd name="connsiteX173" fmla="*/ 4793877 w 5156947"/>
              <a:gd name="connsiteY173" fmla="*/ 3536577 h 4975412"/>
              <a:gd name="connsiteX174" fmla="*/ 4894730 w 5156947"/>
              <a:gd name="connsiteY174" fmla="*/ 3617259 h 4975412"/>
              <a:gd name="connsiteX175" fmla="*/ 4948518 w 5156947"/>
              <a:gd name="connsiteY175" fmla="*/ 3731559 h 4975412"/>
              <a:gd name="connsiteX176" fmla="*/ 4988859 w 5156947"/>
              <a:gd name="connsiteY176" fmla="*/ 3778624 h 4975412"/>
              <a:gd name="connsiteX177" fmla="*/ 5096436 w 5156947"/>
              <a:gd name="connsiteY177" fmla="*/ 3818965 h 4975412"/>
              <a:gd name="connsiteX178" fmla="*/ 5109883 w 5156947"/>
              <a:gd name="connsiteY178" fmla="*/ 3731559 h 4975412"/>
              <a:gd name="connsiteX179" fmla="*/ 5130053 w 5156947"/>
              <a:gd name="connsiteY179" fmla="*/ 3664324 h 4975412"/>
              <a:gd name="connsiteX180" fmla="*/ 5156947 w 5156947"/>
              <a:gd name="connsiteY180" fmla="*/ 3597089 h 4975412"/>
              <a:gd name="connsiteX181" fmla="*/ 5069541 w 5156947"/>
              <a:gd name="connsiteY181" fmla="*/ 3482789 h 4975412"/>
              <a:gd name="connsiteX182" fmla="*/ 4928347 w 5156947"/>
              <a:gd name="connsiteY182" fmla="*/ 3368489 h 4975412"/>
              <a:gd name="connsiteX183" fmla="*/ 4854389 w 5156947"/>
              <a:gd name="connsiteY183" fmla="*/ 3314700 h 4975412"/>
              <a:gd name="connsiteX184" fmla="*/ 4619065 w 5156947"/>
              <a:gd name="connsiteY184" fmla="*/ 3200400 h 4975412"/>
              <a:gd name="connsiteX185" fmla="*/ 4585447 w 5156947"/>
              <a:gd name="connsiteY185" fmla="*/ 3166783 h 4975412"/>
              <a:gd name="connsiteX186" fmla="*/ 4356847 w 5156947"/>
              <a:gd name="connsiteY186" fmla="*/ 3059206 h 4975412"/>
              <a:gd name="connsiteX187" fmla="*/ 4081183 w 5156947"/>
              <a:gd name="connsiteY187" fmla="*/ 2944906 h 4975412"/>
              <a:gd name="connsiteX188" fmla="*/ 3960159 w 5156947"/>
              <a:gd name="connsiteY188" fmla="*/ 2897841 h 4975412"/>
              <a:gd name="connsiteX189" fmla="*/ 3939989 w 5156947"/>
              <a:gd name="connsiteY189" fmla="*/ 2830606 h 4975412"/>
              <a:gd name="connsiteX190" fmla="*/ 4054289 w 5156947"/>
              <a:gd name="connsiteY190" fmla="*/ 2736477 h 4975412"/>
              <a:gd name="connsiteX191" fmla="*/ 4074459 w 5156947"/>
              <a:gd name="connsiteY191" fmla="*/ 2702859 h 4975412"/>
              <a:gd name="connsiteX192" fmla="*/ 3987053 w 5156947"/>
              <a:gd name="connsiteY192" fmla="*/ 2635624 h 4975412"/>
              <a:gd name="connsiteX193" fmla="*/ 3886200 w 5156947"/>
              <a:gd name="connsiteY193" fmla="*/ 2628900 h 4975412"/>
              <a:gd name="connsiteX194" fmla="*/ 3879477 w 5156947"/>
              <a:gd name="connsiteY194" fmla="*/ 2682689 h 4975412"/>
              <a:gd name="connsiteX195" fmla="*/ 3859306 w 5156947"/>
              <a:gd name="connsiteY195" fmla="*/ 2682689 h 4975412"/>
              <a:gd name="connsiteX196" fmla="*/ 3805518 w 5156947"/>
              <a:gd name="connsiteY196" fmla="*/ 2642347 h 4975412"/>
              <a:gd name="connsiteX197" fmla="*/ 3724836 w 5156947"/>
              <a:gd name="connsiteY197" fmla="*/ 2702859 h 4975412"/>
              <a:gd name="connsiteX198" fmla="*/ 3630706 w 5156947"/>
              <a:gd name="connsiteY198" fmla="*/ 2662518 h 4975412"/>
              <a:gd name="connsiteX199" fmla="*/ 3496236 w 5156947"/>
              <a:gd name="connsiteY199" fmla="*/ 2622177 h 4975412"/>
              <a:gd name="connsiteX200" fmla="*/ 3422277 w 5156947"/>
              <a:gd name="connsiteY200" fmla="*/ 2568389 h 4975412"/>
              <a:gd name="connsiteX201" fmla="*/ 3395383 w 5156947"/>
              <a:gd name="connsiteY201" fmla="*/ 2514600 h 4975412"/>
              <a:gd name="connsiteX202" fmla="*/ 3314700 w 5156947"/>
              <a:gd name="connsiteY202" fmla="*/ 2494430 h 4975412"/>
              <a:gd name="connsiteX203" fmla="*/ 3207124 w 5156947"/>
              <a:gd name="connsiteY203" fmla="*/ 2366683 h 4975412"/>
              <a:gd name="connsiteX204" fmla="*/ 3079377 w 5156947"/>
              <a:gd name="connsiteY204" fmla="*/ 2171700 h 4975412"/>
              <a:gd name="connsiteX205" fmla="*/ 2998694 w 5156947"/>
              <a:gd name="connsiteY205" fmla="*/ 1956547 h 4975412"/>
              <a:gd name="connsiteX206" fmla="*/ 2924736 w 5156947"/>
              <a:gd name="connsiteY206" fmla="*/ 1727948 h 4975412"/>
              <a:gd name="connsiteX207" fmla="*/ 2783541 w 5156947"/>
              <a:gd name="connsiteY207" fmla="*/ 1660712 h 4975412"/>
              <a:gd name="connsiteX208" fmla="*/ 2675965 w 5156947"/>
              <a:gd name="connsiteY208" fmla="*/ 1559859 h 4975412"/>
              <a:gd name="connsiteX209" fmla="*/ 2467536 w 5156947"/>
              <a:gd name="connsiteY209" fmla="*/ 1445559 h 4975412"/>
              <a:gd name="connsiteX210" fmla="*/ 2359959 w 5156947"/>
              <a:gd name="connsiteY210" fmla="*/ 1304365 h 4975412"/>
              <a:gd name="connsiteX211" fmla="*/ 2333065 w 5156947"/>
              <a:gd name="connsiteY211" fmla="*/ 1163171 h 4975412"/>
              <a:gd name="connsiteX212" fmla="*/ 2346512 w 5156947"/>
              <a:gd name="connsiteY212" fmla="*/ 988359 h 4975412"/>
              <a:gd name="connsiteX213" fmla="*/ 2373406 w 5156947"/>
              <a:gd name="connsiteY213" fmla="*/ 1035424 h 4975412"/>
              <a:gd name="connsiteX214" fmla="*/ 2420471 w 5156947"/>
              <a:gd name="connsiteY214" fmla="*/ 961465 h 4975412"/>
              <a:gd name="connsiteX215" fmla="*/ 2346512 w 5156947"/>
              <a:gd name="connsiteY215" fmla="*/ 927847 h 4975412"/>
              <a:gd name="connsiteX216" fmla="*/ 2232212 w 5156947"/>
              <a:gd name="connsiteY216" fmla="*/ 900953 h 4975412"/>
              <a:gd name="connsiteX217" fmla="*/ 2124636 w 5156947"/>
              <a:gd name="connsiteY217" fmla="*/ 874059 h 4975412"/>
              <a:gd name="connsiteX218" fmla="*/ 1949824 w 5156947"/>
              <a:gd name="connsiteY218" fmla="*/ 753036 h 4975412"/>
              <a:gd name="connsiteX219" fmla="*/ 1727947 w 5156947"/>
              <a:gd name="connsiteY219" fmla="*/ 746312 h 4975412"/>
              <a:gd name="connsiteX0" fmla="*/ 1727947 w 5156947"/>
              <a:gd name="connsiteY0" fmla="*/ 746312 h 4975412"/>
              <a:gd name="connsiteX1" fmla="*/ 1734671 w 5156947"/>
              <a:gd name="connsiteY1" fmla="*/ 558053 h 4975412"/>
              <a:gd name="connsiteX2" fmla="*/ 1734671 w 5156947"/>
              <a:gd name="connsiteY2" fmla="*/ 376518 h 4975412"/>
              <a:gd name="connsiteX3" fmla="*/ 1734671 w 5156947"/>
              <a:gd name="connsiteY3" fmla="*/ 295836 h 4975412"/>
              <a:gd name="connsiteX4" fmla="*/ 1653989 w 5156947"/>
              <a:gd name="connsiteY4" fmla="*/ 295836 h 4975412"/>
              <a:gd name="connsiteX5" fmla="*/ 1647265 w 5156947"/>
              <a:gd name="connsiteY5" fmla="*/ 161365 h 4975412"/>
              <a:gd name="connsiteX6" fmla="*/ 1613647 w 5156947"/>
              <a:gd name="connsiteY6" fmla="*/ 20171 h 4975412"/>
              <a:gd name="connsiteX7" fmla="*/ 1519518 w 5156947"/>
              <a:gd name="connsiteY7" fmla="*/ 6724 h 4975412"/>
              <a:gd name="connsiteX8" fmla="*/ 1499347 w 5156947"/>
              <a:gd name="connsiteY8" fmla="*/ 6724 h 4975412"/>
              <a:gd name="connsiteX9" fmla="*/ 1492624 w 5156947"/>
              <a:gd name="connsiteY9" fmla="*/ 53789 h 4975412"/>
              <a:gd name="connsiteX10" fmla="*/ 1506071 w 5156947"/>
              <a:gd name="connsiteY10" fmla="*/ 94130 h 4975412"/>
              <a:gd name="connsiteX11" fmla="*/ 1499347 w 5156947"/>
              <a:gd name="connsiteY11" fmla="*/ 147918 h 4975412"/>
              <a:gd name="connsiteX12" fmla="*/ 1479177 w 5156947"/>
              <a:gd name="connsiteY12" fmla="*/ 188259 h 4975412"/>
              <a:gd name="connsiteX13" fmla="*/ 1411941 w 5156947"/>
              <a:gd name="connsiteY13" fmla="*/ 154641 h 4975412"/>
              <a:gd name="connsiteX14" fmla="*/ 1391771 w 5156947"/>
              <a:gd name="connsiteY14" fmla="*/ 107577 h 4975412"/>
              <a:gd name="connsiteX15" fmla="*/ 1297641 w 5156947"/>
              <a:gd name="connsiteY15" fmla="*/ 100853 h 4975412"/>
              <a:gd name="connsiteX16" fmla="*/ 1270747 w 5156947"/>
              <a:gd name="connsiteY16" fmla="*/ 127747 h 4975412"/>
              <a:gd name="connsiteX17" fmla="*/ 1190065 w 5156947"/>
              <a:gd name="connsiteY17" fmla="*/ 40341 h 4975412"/>
              <a:gd name="connsiteX18" fmla="*/ 1163171 w 5156947"/>
              <a:gd name="connsiteY18" fmla="*/ 13447 h 4975412"/>
              <a:gd name="connsiteX19" fmla="*/ 1143000 w 5156947"/>
              <a:gd name="connsiteY19" fmla="*/ 0 h 4975412"/>
              <a:gd name="connsiteX20" fmla="*/ 1116106 w 5156947"/>
              <a:gd name="connsiteY20" fmla="*/ 33618 h 4975412"/>
              <a:gd name="connsiteX21" fmla="*/ 1122830 w 5156947"/>
              <a:gd name="connsiteY21" fmla="*/ 168089 h 4975412"/>
              <a:gd name="connsiteX22" fmla="*/ 1055594 w 5156947"/>
              <a:gd name="connsiteY22" fmla="*/ 268941 h 4975412"/>
              <a:gd name="connsiteX23" fmla="*/ 1028700 w 5156947"/>
              <a:gd name="connsiteY23" fmla="*/ 302559 h 4975412"/>
              <a:gd name="connsiteX24" fmla="*/ 1035424 w 5156947"/>
              <a:gd name="connsiteY24" fmla="*/ 356347 h 4975412"/>
              <a:gd name="connsiteX25" fmla="*/ 1001806 w 5156947"/>
              <a:gd name="connsiteY25" fmla="*/ 383241 h 4975412"/>
              <a:gd name="connsiteX26" fmla="*/ 961465 w 5156947"/>
              <a:gd name="connsiteY26" fmla="*/ 349624 h 4975412"/>
              <a:gd name="connsiteX27" fmla="*/ 927847 w 5156947"/>
              <a:gd name="connsiteY27" fmla="*/ 309283 h 4975412"/>
              <a:gd name="connsiteX28" fmla="*/ 927847 w 5156947"/>
              <a:gd name="connsiteY28" fmla="*/ 255494 h 4975412"/>
              <a:gd name="connsiteX29" fmla="*/ 786653 w 5156947"/>
              <a:gd name="connsiteY29" fmla="*/ 174812 h 4975412"/>
              <a:gd name="connsiteX30" fmla="*/ 813547 w 5156947"/>
              <a:gd name="connsiteY30" fmla="*/ 47065 h 4975412"/>
              <a:gd name="connsiteX31" fmla="*/ 773206 w 5156947"/>
              <a:gd name="connsiteY31" fmla="*/ 13447 h 4975412"/>
              <a:gd name="connsiteX32" fmla="*/ 759759 w 5156947"/>
              <a:gd name="connsiteY32" fmla="*/ 40341 h 4975412"/>
              <a:gd name="connsiteX33" fmla="*/ 732865 w 5156947"/>
              <a:gd name="connsiteY33" fmla="*/ 67236 h 4975412"/>
              <a:gd name="connsiteX34" fmla="*/ 665630 w 5156947"/>
              <a:gd name="connsiteY34" fmla="*/ 141194 h 4975412"/>
              <a:gd name="connsiteX35" fmla="*/ 652183 w 5156947"/>
              <a:gd name="connsiteY35" fmla="*/ 154641 h 4975412"/>
              <a:gd name="connsiteX36" fmla="*/ 672353 w 5156947"/>
              <a:gd name="connsiteY36" fmla="*/ 235324 h 4975412"/>
              <a:gd name="connsiteX37" fmla="*/ 598394 w 5156947"/>
              <a:gd name="connsiteY37" fmla="*/ 289112 h 4975412"/>
              <a:gd name="connsiteX38" fmla="*/ 571500 w 5156947"/>
              <a:gd name="connsiteY38" fmla="*/ 316006 h 4975412"/>
              <a:gd name="connsiteX39" fmla="*/ 537883 w 5156947"/>
              <a:gd name="connsiteY39" fmla="*/ 302559 h 4975412"/>
              <a:gd name="connsiteX40" fmla="*/ 510989 w 5156947"/>
              <a:gd name="connsiteY40" fmla="*/ 322730 h 4975412"/>
              <a:gd name="connsiteX41" fmla="*/ 430306 w 5156947"/>
              <a:gd name="connsiteY41" fmla="*/ 329453 h 4975412"/>
              <a:gd name="connsiteX42" fmla="*/ 329453 w 5156947"/>
              <a:gd name="connsiteY42" fmla="*/ 349624 h 4975412"/>
              <a:gd name="connsiteX43" fmla="*/ 302559 w 5156947"/>
              <a:gd name="connsiteY43" fmla="*/ 329453 h 4975412"/>
              <a:gd name="connsiteX44" fmla="*/ 215153 w 5156947"/>
              <a:gd name="connsiteY44" fmla="*/ 363071 h 4975412"/>
              <a:gd name="connsiteX45" fmla="*/ 174812 w 5156947"/>
              <a:gd name="connsiteY45" fmla="*/ 322730 h 4975412"/>
              <a:gd name="connsiteX46" fmla="*/ 127747 w 5156947"/>
              <a:gd name="connsiteY46" fmla="*/ 369794 h 4975412"/>
              <a:gd name="connsiteX47" fmla="*/ 121024 w 5156947"/>
              <a:gd name="connsiteY47" fmla="*/ 437030 h 4975412"/>
              <a:gd name="connsiteX48" fmla="*/ 194983 w 5156947"/>
              <a:gd name="connsiteY48" fmla="*/ 564777 h 4975412"/>
              <a:gd name="connsiteX49" fmla="*/ 255494 w 5156947"/>
              <a:gd name="connsiteY49" fmla="*/ 625289 h 4975412"/>
              <a:gd name="connsiteX50" fmla="*/ 215153 w 5156947"/>
              <a:gd name="connsiteY50" fmla="*/ 699247 h 4975412"/>
              <a:gd name="connsiteX51" fmla="*/ 100853 w 5156947"/>
              <a:gd name="connsiteY51" fmla="*/ 746312 h 4975412"/>
              <a:gd name="connsiteX52" fmla="*/ 0 w 5156947"/>
              <a:gd name="connsiteY52" fmla="*/ 753036 h 4975412"/>
              <a:gd name="connsiteX53" fmla="*/ 33618 w 5156947"/>
              <a:gd name="connsiteY53" fmla="*/ 880783 h 4975412"/>
              <a:gd name="connsiteX54" fmla="*/ 60512 w 5156947"/>
              <a:gd name="connsiteY54" fmla="*/ 907677 h 4975412"/>
              <a:gd name="connsiteX55" fmla="*/ 161365 w 5156947"/>
              <a:gd name="connsiteY55" fmla="*/ 968189 h 4975412"/>
              <a:gd name="connsiteX56" fmla="*/ 161365 w 5156947"/>
              <a:gd name="connsiteY56" fmla="*/ 1028700 h 4975412"/>
              <a:gd name="connsiteX57" fmla="*/ 100853 w 5156947"/>
              <a:gd name="connsiteY57" fmla="*/ 1089212 h 4975412"/>
              <a:gd name="connsiteX58" fmla="*/ 114300 w 5156947"/>
              <a:gd name="connsiteY58" fmla="*/ 1237130 h 4975412"/>
              <a:gd name="connsiteX59" fmla="*/ 188259 w 5156947"/>
              <a:gd name="connsiteY59" fmla="*/ 1337983 h 4975412"/>
              <a:gd name="connsiteX60" fmla="*/ 309283 w 5156947"/>
              <a:gd name="connsiteY60" fmla="*/ 1378324 h 4975412"/>
              <a:gd name="connsiteX61" fmla="*/ 403412 w 5156947"/>
              <a:gd name="connsiteY61" fmla="*/ 1344706 h 4975412"/>
              <a:gd name="connsiteX62" fmla="*/ 423583 w 5156947"/>
              <a:gd name="connsiteY62" fmla="*/ 1351430 h 4975412"/>
              <a:gd name="connsiteX63" fmla="*/ 376518 w 5156947"/>
              <a:gd name="connsiteY63" fmla="*/ 1519518 h 4975412"/>
              <a:gd name="connsiteX64" fmla="*/ 383241 w 5156947"/>
              <a:gd name="connsiteY64" fmla="*/ 1586753 h 4975412"/>
              <a:gd name="connsiteX65" fmla="*/ 591671 w 5156947"/>
              <a:gd name="connsiteY65" fmla="*/ 1539689 h 4975412"/>
              <a:gd name="connsiteX66" fmla="*/ 652183 w 5156947"/>
              <a:gd name="connsiteY66" fmla="*/ 1472453 h 4975412"/>
              <a:gd name="connsiteX67" fmla="*/ 685800 w 5156947"/>
              <a:gd name="connsiteY67" fmla="*/ 1385047 h 4975412"/>
              <a:gd name="connsiteX68" fmla="*/ 732865 w 5156947"/>
              <a:gd name="connsiteY68" fmla="*/ 1351430 h 4975412"/>
              <a:gd name="connsiteX69" fmla="*/ 806824 w 5156947"/>
              <a:gd name="connsiteY69" fmla="*/ 1270747 h 4975412"/>
              <a:gd name="connsiteX70" fmla="*/ 880783 w 5156947"/>
              <a:gd name="connsiteY70" fmla="*/ 1223683 h 4975412"/>
              <a:gd name="connsiteX71" fmla="*/ 1069041 w 5156947"/>
              <a:gd name="connsiteY71" fmla="*/ 1270747 h 4975412"/>
              <a:gd name="connsiteX72" fmla="*/ 1183341 w 5156947"/>
              <a:gd name="connsiteY72" fmla="*/ 1317812 h 4975412"/>
              <a:gd name="connsiteX73" fmla="*/ 1264024 w 5156947"/>
              <a:gd name="connsiteY73" fmla="*/ 1405218 h 4975412"/>
              <a:gd name="connsiteX74" fmla="*/ 1277471 w 5156947"/>
              <a:gd name="connsiteY74" fmla="*/ 1432112 h 4975412"/>
              <a:gd name="connsiteX75" fmla="*/ 1425389 w 5156947"/>
              <a:gd name="connsiteY75" fmla="*/ 1479177 h 4975412"/>
              <a:gd name="connsiteX76" fmla="*/ 1499347 w 5156947"/>
              <a:gd name="connsiteY76" fmla="*/ 1566583 h 4975412"/>
              <a:gd name="connsiteX77" fmla="*/ 1492624 w 5156947"/>
              <a:gd name="connsiteY77" fmla="*/ 1647265 h 4975412"/>
              <a:gd name="connsiteX78" fmla="*/ 1492624 w 5156947"/>
              <a:gd name="connsiteY78" fmla="*/ 1694330 h 4975412"/>
              <a:gd name="connsiteX79" fmla="*/ 1519518 w 5156947"/>
              <a:gd name="connsiteY79" fmla="*/ 1775012 h 4975412"/>
              <a:gd name="connsiteX80" fmla="*/ 1566583 w 5156947"/>
              <a:gd name="connsiteY80" fmla="*/ 1828800 h 4975412"/>
              <a:gd name="connsiteX81" fmla="*/ 1600200 w 5156947"/>
              <a:gd name="connsiteY81" fmla="*/ 1916206 h 4975412"/>
              <a:gd name="connsiteX82" fmla="*/ 1606924 w 5156947"/>
              <a:gd name="connsiteY82" fmla="*/ 2077571 h 4975412"/>
              <a:gd name="connsiteX83" fmla="*/ 1606924 w 5156947"/>
              <a:gd name="connsiteY83" fmla="*/ 2124636 h 4975412"/>
              <a:gd name="connsiteX84" fmla="*/ 1667436 w 5156947"/>
              <a:gd name="connsiteY84" fmla="*/ 2104465 h 4975412"/>
              <a:gd name="connsiteX85" fmla="*/ 1707777 w 5156947"/>
              <a:gd name="connsiteY85" fmla="*/ 2117912 h 4975412"/>
              <a:gd name="connsiteX86" fmla="*/ 1694330 w 5156947"/>
              <a:gd name="connsiteY86" fmla="*/ 2178424 h 4975412"/>
              <a:gd name="connsiteX87" fmla="*/ 1748118 w 5156947"/>
              <a:gd name="connsiteY87" fmla="*/ 2198594 h 4975412"/>
              <a:gd name="connsiteX88" fmla="*/ 1815353 w 5156947"/>
              <a:gd name="connsiteY88" fmla="*/ 2259106 h 4975412"/>
              <a:gd name="connsiteX89" fmla="*/ 1889312 w 5156947"/>
              <a:gd name="connsiteY89" fmla="*/ 2366683 h 4975412"/>
              <a:gd name="connsiteX90" fmla="*/ 1909483 w 5156947"/>
              <a:gd name="connsiteY90" fmla="*/ 2400300 h 4975412"/>
              <a:gd name="connsiteX91" fmla="*/ 1983441 w 5156947"/>
              <a:gd name="connsiteY91" fmla="*/ 2407024 h 4975412"/>
              <a:gd name="connsiteX92" fmla="*/ 1996889 w 5156947"/>
              <a:gd name="connsiteY92" fmla="*/ 2366683 h 4975412"/>
              <a:gd name="connsiteX93" fmla="*/ 1976718 w 5156947"/>
              <a:gd name="connsiteY93" fmla="*/ 2319618 h 4975412"/>
              <a:gd name="connsiteX94" fmla="*/ 1990165 w 5156947"/>
              <a:gd name="connsiteY94" fmla="*/ 2279277 h 4975412"/>
              <a:gd name="connsiteX95" fmla="*/ 2064124 w 5156947"/>
              <a:gd name="connsiteY95" fmla="*/ 2259106 h 4975412"/>
              <a:gd name="connsiteX96" fmla="*/ 2144806 w 5156947"/>
              <a:gd name="connsiteY96" fmla="*/ 2191871 h 4975412"/>
              <a:gd name="connsiteX97" fmla="*/ 2138083 w 5156947"/>
              <a:gd name="connsiteY97" fmla="*/ 2144806 h 4975412"/>
              <a:gd name="connsiteX98" fmla="*/ 2178424 w 5156947"/>
              <a:gd name="connsiteY98" fmla="*/ 2091018 h 4975412"/>
              <a:gd name="connsiteX99" fmla="*/ 2232212 w 5156947"/>
              <a:gd name="connsiteY99" fmla="*/ 2131359 h 4975412"/>
              <a:gd name="connsiteX100" fmla="*/ 2286000 w 5156947"/>
              <a:gd name="connsiteY100" fmla="*/ 2212041 h 4975412"/>
              <a:gd name="connsiteX101" fmla="*/ 2353236 w 5156947"/>
              <a:gd name="connsiteY101" fmla="*/ 2259106 h 4975412"/>
              <a:gd name="connsiteX102" fmla="*/ 2366683 w 5156947"/>
              <a:gd name="connsiteY102" fmla="*/ 2359959 h 4975412"/>
              <a:gd name="connsiteX103" fmla="*/ 2433918 w 5156947"/>
              <a:gd name="connsiteY103" fmla="*/ 2454089 h 4975412"/>
              <a:gd name="connsiteX104" fmla="*/ 2507877 w 5156947"/>
              <a:gd name="connsiteY104" fmla="*/ 2507877 h 4975412"/>
              <a:gd name="connsiteX105" fmla="*/ 2628900 w 5156947"/>
              <a:gd name="connsiteY105" fmla="*/ 2534771 h 4975412"/>
              <a:gd name="connsiteX106" fmla="*/ 2810436 w 5156947"/>
              <a:gd name="connsiteY106" fmla="*/ 2696136 h 4975412"/>
              <a:gd name="connsiteX107" fmla="*/ 2944906 w 5156947"/>
              <a:gd name="connsiteY107" fmla="*/ 2850777 h 4975412"/>
              <a:gd name="connsiteX108" fmla="*/ 2918012 w 5156947"/>
              <a:gd name="connsiteY108" fmla="*/ 2924736 h 4975412"/>
              <a:gd name="connsiteX109" fmla="*/ 2850777 w 5156947"/>
              <a:gd name="connsiteY109" fmla="*/ 2931459 h 4975412"/>
              <a:gd name="connsiteX110" fmla="*/ 2864224 w 5156947"/>
              <a:gd name="connsiteY110" fmla="*/ 2965077 h 4975412"/>
              <a:gd name="connsiteX111" fmla="*/ 2837330 w 5156947"/>
              <a:gd name="connsiteY111" fmla="*/ 3012141 h 4975412"/>
              <a:gd name="connsiteX112" fmla="*/ 2837330 w 5156947"/>
              <a:gd name="connsiteY112" fmla="*/ 3065930 h 4975412"/>
              <a:gd name="connsiteX113" fmla="*/ 2938183 w 5156947"/>
              <a:gd name="connsiteY113" fmla="*/ 3099547 h 4975412"/>
              <a:gd name="connsiteX114" fmla="*/ 2991971 w 5156947"/>
              <a:gd name="connsiteY114" fmla="*/ 3052483 h 4975412"/>
              <a:gd name="connsiteX115" fmla="*/ 3092824 w 5156947"/>
              <a:gd name="connsiteY115" fmla="*/ 3166783 h 4975412"/>
              <a:gd name="connsiteX116" fmla="*/ 3173506 w 5156947"/>
              <a:gd name="connsiteY116" fmla="*/ 3321424 h 4975412"/>
              <a:gd name="connsiteX117" fmla="*/ 3240741 w 5156947"/>
              <a:gd name="connsiteY117" fmla="*/ 3301253 h 4975412"/>
              <a:gd name="connsiteX118" fmla="*/ 3301253 w 5156947"/>
              <a:gd name="connsiteY118" fmla="*/ 3348318 h 4975412"/>
              <a:gd name="connsiteX119" fmla="*/ 3254189 w 5156947"/>
              <a:gd name="connsiteY119" fmla="*/ 3415553 h 4975412"/>
              <a:gd name="connsiteX120" fmla="*/ 3281083 w 5156947"/>
              <a:gd name="connsiteY120" fmla="*/ 3435724 h 4975412"/>
              <a:gd name="connsiteX121" fmla="*/ 3361765 w 5156947"/>
              <a:gd name="connsiteY121" fmla="*/ 3408830 h 4975412"/>
              <a:gd name="connsiteX122" fmla="*/ 3442447 w 5156947"/>
              <a:gd name="connsiteY122" fmla="*/ 3381936 h 4975412"/>
              <a:gd name="connsiteX123" fmla="*/ 3516406 w 5156947"/>
              <a:gd name="connsiteY123" fmla="*/ 3476065 h 4975412"/>
              <a:gd name="connsiteX124" fmla="*/ 3543300 w 5156947"/>
              <a:gd name="connsiteY124" fmla="*/ 3570194 h 4975412"/>
              <a:gd name="connsiteX125" fmla="*/ 3509683 w 5156947"/>
              <a:gd name="connsiteY125" fmla="*/ 3623983 h 4975412"/>
              <a:gd name="connsiteX126" fmla="*/ 3610536 w 5156947"/>
              <a:gd name="connsiteY126" fmla="*/ 3644153 h 4975412"/>
              <a:gd name="connsiteX127" fmla="*/ 3671047 w 5156947"/>
              <a:gd name="connsiteY127" fmla="*/ 3711389 h 4975412"/>
              <a:gd name="connsiteX128" fmla="*/ 3751730 w 5156947"/>
              <a:gd name="connsiteY128" fmla="*/ 3745006 h 4975412"/>
              <a:gd name="connsiteX129" fmla="*/ 3818965 w 5156947"/>
              <a:gd name="connsiteY129" fmla="*/ 3704665 h 4975412"/>
              <a:gd name="connsiteX130" fmla="*/ 3886200 w 5156947"/>
              <a:gd name="connsiteY130" fmla="*/ 3745006 h 4975412"/>
              <a:gd name="connsiteX131" fmla="*/ 3960159 w 5156947"/>
              <a:gd name="connsiteY131" fmla="*/ 3906371 h 4975412"/>
              <a:gd name="connsiteX132" fmla="*/ 3993777 w 5156947"/>
              <a:gd name="connsiteY132" fmla="*/ 4020671 h 4975412"/>
              <a:gd name="connsiteX133" fmla="*/ 4061012 w 5156947"/>
              <a:gd name="connsiteY133" fmla="*/ 4094630 h 4975412"/>
              <a:gd name="connsiteX134" fmla="*/ 4108077 w 5156947"/>
              <a:gd name="connsiteY134" fmla="*/ 4303059 h 4975412"/>
              <a:gd name="connsiteX135" fmla="*/ 4128247 w 5156947"/>
              <a:gd name="connsiteY135" fmla="*/ 4336677 h 4975412"/>
              <a:gd name="connsiteX136" fmla="*/ 4188759 w 5156947"/>
              <a:gd name="connsiteY136" fmla="*/ 4390465 h 4975412"/>
              <a:gd name="connsiteX137" fmla="*/ 4148418 w 5156947"/>
              <a:gd name="connsiteY137" fmla="*/ 4477871 h 4975412"/>
              <a:gd name="connsiteX138" fmla="*/ 4114800 w 5156947"/>
              <a:gd name="connsiteY138" fmla="*/ 4504765 h 4975412"/>
              <a:gd name="connsiteX139" fmla="*/ 4067736 w 5156947"/>
              <a:gd name="connsiteY139" fmla="*/ 4484594 h 4975412"/>
              <a:gd name="connsiteX140" fmla="*/ 4034118 w 5156947"/>
              <a:gd name="connsiteY140" fmla="*/ 4518212 h 4975412"/>
              <a:gd name="connsiteX141" fmla="*/ 4007224 w 5156947"/>
              <a:gd name="connsiteY141" fmla="*/ 4558553 h 4975412"/>
              <a:gd name="connsiteX142" fmla="*/ 4054289 w 5156947"/>
              <a:gd name="connsiteY142" fmla="*/ 4612341 h 4975412"/>
              <a:gd name="connsiteX143" fmla="*/ 4013947 w 5156947"/>
              <a:gd name="connsiteY143" fmla="*/ 4746812 h 4975412"/>
              <a:gd name="connsiteX144" fmla="*/ 3946712 w 5156947"/>
              <a:gd name="connsiteY144" fmla="*/ 4814047 h 4975412"/>
              <a:gd name="connsiteX145" fmla="*/ 3960159 w 5156947"/>
              <a:gd name="connsiteY145" fmla="*/ 4961965 h 4975412"/>
              <a:gd name="connsiteX146" fmla="*/ 3966883 w 5156947"/>
              <a:gd name="connsiteY146" fmla="*/ 4975412 h 4975412"/>
              <a:gd name="connsiteX147" fmla="*/ 4141694 w 5156947"/>
              <a:gd name="connsiteY147" fmla="*/ 4961965 h 4975412"/>
              <a:gd name="connsiteX148" fmla="*/ 4195483 w 5156947"/>
              <a:gd name="connsiteY148" fmla="*/ 4847665 h 4975412"/>
              <a:gd name="connsiteX149" fmla="*/ 4323230 w 5156947"/>
              <a:gd name="connsiteY149" fmla="*/ 4699747 h 4975412"/>
              <a:gd name="connsiteX150" fmla="*/ 4377018 w 5156947"/>
              <a:gd name="connsiteY150" fmla="*/ 4639236 h 4975412"/>
              <a:gd name="connsiteX151" fmla="*/ 4356847 w 5156947"/>
              <a:gd name="connsiteY151" fmla="*/ 4424083 h 4975412"/>
              <a:gd name="connsiteX152" fmla="*/ 4498041 w 5156947"/>
              <a:gd name="connsiteY152" fmla="*/ 4336677 h 4975412"/>
              <a:gd name="connsiteX153" fmla="*/ 4531659 w 5156947"/>
              <a:gd name="connsiteY153" fmla="*/ 4343400 h 4975412"/>
              <a:gd name="connsiteX154" fmla="*/ 4558553 w 5156947"/>
              <a:gd name="connsiteY154" fmla="*/ 4350124 h 4975412"/>
              <a:gd name="connsiteX155" fmla="*/ 4605618 w 5156947"/>
              <a:gd name="connsiteY155" fmla="*/ 4329953 h 4975412"/>
              <a:gd name="connsiteX156" fmla="*/ 4612341 w 5156947"/>
              <a:gd name="connsiteY156" fmla="*/ 4282889 h 4975412"/>
              <a:gd name="connsiteX157" fmla="*/ 4585447 w 5156947"/>
              <a:gd name="connsiteY157" fmla="*/ 4222377 h 4975412"/>
              <a:gd name="connsiteX158" fmla="*/ 4572000 w 5156947"/>
              <a:gd name="connsiteY158" fmla="*/ 4121524 h 4975412"/>
              <a:gd name="connsiteX159" fmla="*/ 4572000 w 5156947"/>
              <a:gd name="connsiteY159" fmla="*/ 4074459 h 4975412"/>
              <a:gd name="connsiteX160" fmla="*/ 4524936 w 5156947"/>
              <a:gd name="connsiteY160" fmla="*/ 4040841 h 4975412"/>
              <a:gd name="connsiteX161" fmla="*/ 4477871 w 5156947"/>
              <a:gd name="connsiteY161" fmla="*/ 4013947 h 4975412"/>
              <a:gd name="connsiteX162" fmla="*/ 4403912 w 5156947"/>
              <a:gd name="connsiteY162" fmla="*/ 3966883 h 4975412"/>
              <a:gd name="connsiteX163" fmla="*/ 4323230 w 5156947"/>
              <a:gd name="connsiteY163" fmla="*/ 3953436 h 4975412"/>
              <a:gd name="connsiteX164" fmla="*/ 4323230 w 5156947"/>
              <a:gd name="connsiteY164" fmla="*/ 3953436 h 4975412"/>
              <a:gd name="connsiteX165" fmla="*/ 4249271 w 5156947"/>
              <a:gd name="connsiteY165" fmla="*/ 3859306 h 4975412"/>
              <a:gd name="connsiteX166" fmla="*/ 4289612 w 5156947"/>
              <a:gd name="connsiteY166" fmla="*/ 3771900 h 4975412"/>
              <a:gd name="connsiteX167" fmla="*/ 4289612 w 5156947"/>
              <a:gd name="connsiteY167" fmla="*/ 3724836 h 4975412"/>
              <a:gd name="connsiteX168" fmla="*/ 4309783 w 5156947"/>
              <a:gd name="connsiteY168" fmla="*/ 3657600 h 4975412"/>
              <a:gd name="connsiteX169" fmla="*/ 4430806 w 5156947"/>
              <a:gd name="connsiteY169" fmla="*/ 3442447 h 4975412"/>
              <a:gd name="connsiteX170" fmla="*/ 4511489 w 5156947"/>
              <a:gd name="connsiteY170" fmla="*/ 3429000 h 4975412"/>
              <a:gd name="connsiteX171" fmla="*/ 4612341 w 5156947"/>
              <a:gd name="connsiteY171" fmla="*/ 3523130 h 4975412"/>
              <a:gd name="connsiteX172" fmla="*/ 4699747 w 5156947"/>
              <a:gd name="connsiteY172" fmla="*/ 3563471 h 4975412"/>
              <a:gd name="connsiteX173" fmla="*/ 4793877 w 5156947"/>
              <a:gd name="connsiteY173" fmla="*/ 3536577 h 4975412"/>
              <a:gd name="connsiteX174" fmla="*/ 4894730 w 5156947"/>
              <a:gd name="connsiteY174" fmla="*/ 3617259 h 4975412"/>
              <a:gd name="connsiteX175" fmla="*/ 4948518 w 5156947"/>
              <a:gd name="connsiteY175" fmla="*/ 3731559 h 4975412"/>
              <a:gd name="connsiteX176" fmla="*/ 4988859 w 5156947"/>
              <a:gd name="connsiteY176" fmla="*/ 3778624 h 4975412"/>
              <a:gd name="connsiteX177" fmla="*/ 5096436 w 5156947"/>
              <a:gd name="connsiteY177" fmla="*/ 3818965 h 4975412"/>
              <a:gd name="connsiteX178" fmla="*/ 5109883 w 5156947"/>
              <a:gd name="connsiteY178" fmla="*/ 3731559 h 4975412"/>
              <a:gd name="connsiteX179" fmla="*/ 5130053 w 5156947"/>
              <a:gd name="connsiteY179" fmla="*/ 3664324 h 4975412"/>
              <a:gd name="connsiteX180" fmla="*/ 5156947 w 5156947"/>
              <a:gd name="connsiteY180" fmla="*/ 3597089 h 4975412"/>
              <a:gd name="connsiteX181" fmla="*/ 5069541 w 5156947"/>
              <a:gd name="connsiteY181" fmla="*/ 3482789 h 4975412"/>
              <a:gd name="connsiteX182" fmla="*/ 4928347 w 5156947"/>
              <a:gd name="connsiteY182" fmla="*/ 3368489 h 4975412"/>
              <a:gd name="connsiteX183" fmla="*/ 4854389 w 5156947"/>
              <a:gd name="connsiteY183" fmla="*/ 3314700 h 4975412"/>
              <a:gd name="connsiteX184" fmla="*/ 4619065 w 5156947"/>
              <a:gd name="connsiteY184" fmla="*/ 3200400 h 4975412"/>
              <a:gd name="connsiteX185" fmla="*/ 4585447 w 5156947"/>
              <a:gd name="connsiteY185" fmla="*/ 3166783 h 4975412"/>
              <a:gd name="connsiteX186" fmla="*/ 4356847 w 5156947"/>
              <a:gd name="connsiteY186" fmla="*/ 3059206 h 4975412"/>
              <a:gd name="connsiteX187" fmla="*/ 4081183 w 5156947"/>
              <a:gd name="connsiteY187" fmla="*/ 2944906 h 4975412"/>
              <a:gd name="connsiteX188" fmla="*/ 3960159 w 5156947"/>
              <a:gd name="connsiteY188" fmla="*/ 2897841 h 4975412"/>
              <a:gd name="connsiteX189" fmla="*/ 3939989 w 5156947"/>
              <a:gd name="connsiteY189" fmla="*/ 2830606 h 4975412"/>
              <a:gd name="connsiteX190" fmla="*/ 4054289 w 5156947"/>
              <a:gd name="connsiteY190" fmla="*/ 2736477 h 4975412"/>
              <a:gd name="connsiteX191" fmla="*/ 4074459 w 5156947"/>
              <a:gd name="connsiteY191" fmla="*/ 2702859 h 4975412"/>
              <a:gd name="connsiteX192" fmla="*/ 3987053 w 5156947"/>
              <a:gd name="connsiteY192" fmla="*/ 2635624 h 4975412"/>
              <a:gd name="connsiteX193" fmla="*/ 3886200 w 5156947"/>
              <a:gd name="connsiteY193" fmla="*/ 2628900 h 4975412"/>
              <a:gd name="connsiteX194" fmla="*/ 3879477 w 5156947"/>
              <a:gd name="connsiteY194" fmla="*/ 2682689 h 4975412"/>
              <a:gd name="connsiteX195" fmla="*/ 3859306 w 5156947"/>
              <a:gd name="connsiteY195" fmla="*/ 2682689 h 4975412"/>
              <a:gd name="connsiteX196" fmla="*/ 3805518 w 5156947"/>
              <a:gd name="connsiteY196" fmla="*/ 2642347 h 4975412"/>
              <a:gd name="connsiteX197" fmla="*/ 3724836 w 5156947"/>
              <a:gd name="connsiteY197" fmla="*/ 2702859 h 4975412"/>
              <a:gd name="connsiteX198" fmla="*/ 3630706 w 5156947"/>
              <a:gd name="connsiteY198" fmla="*/ 2662518 h 4975412"/>
              <a:gd name="connsiteX199" fmla="*/ 3496236 w 5156947"/>
              <a:gd name="connsiteY199" fmla="*/ 2622177 h 4975412"/>
              <a:gd name="connsiteX200" fmla="*/ 3422277 w 5156947"/>
              <a:gd name="connsiteY200" fmla="*/ 2568389 h 4975412"/>
              <a:gd name="connsiteX201" fmla="*/ 3395383 w 5156947"/>
              <a:gd name="connsiteY201" fmla="*/ 2514600 h 4975412"/>
              <a:gd name="connsiteX202" fmla="*/ 3314700 w 5156947"/>
              <a:gd name="connsiteY202" fmla="*/ 2494430 h 4975412"/>
              <a:gd name="connsiteX203" fmla="*/ 3207124 w 5156947"/>
              <a:gd name="connsiteY203" fmla="*/ 2366683 h 4975412"/>
              <a:gd name="connsiteX204" fmla="*/ 3079377 w 5156947"/>
              <a:gd name="connsiteY204" fmla="*/ 2171700 h 4975412"/>
              <a:gd name="connsiteX205" fmla="*/ 2998694 w 5156947"/>
              <a:gd name="connsiteY205" fmla="*/ 1956547 h 4975412"/>
              <a:gd name="connsiteX206" fmla="*/ 2924736 w 5156947"/>
              <a:gd name="connsiteY206" fmla="*/ 1727948 h 4975412"/>
              <a:gd name="connsiteX207" fmla="*/ 2783541 w 5156947"/>
              <a:gd name="connsiteY207" fmla="*/ 1660712 h 4975412"/>
              <a:gd name="connsiteX208" fmla="*/ 2675965 w 5156947"/>
              <a:gd name="connsiteY208" fmla="*/ 1559859 h 4975412"/>
              <a:gd name="connsiteX209" fmla="*/ 2467536 w 5156947"/>
              <a:gd name="connsiteY209" fmla="*/ 1445559 h 4975412"/>
              <a:gd name="connsiteX210" fmla="*/ 2359959 w 5156947"/>
              <a:gd name="connsiteY210" fmla="*/ 1304365 h 4975412"/>
              <a:gd name="connsiteX211" fmla="*/ 2333065 w 5156947"/>
              <a:gd name="connsiteY211" fmla="*/ 1163171 h 4975412"/>
              <a:gd name="connsiteX212" fmla="*/ 2346512 w 5156947"/>
              <a:gd name="connsiteY212" fmla="*/ 988359 h 4975412"/>
              <a:gd name="connsiteX213" fmla="*/ 2373406 w 5156947"/>
              <a:gd name="connsiteY213" fmla="*/ 1035424 h 4975412"/>
              <a:gd name="connsiteX214" fmla="*/ 2420471 w 5156947"/>
              <a:gd name="connsiteY214" fmla="*/ 961465 h 4975412"/>
              <a:gd name="connsiteX215" fmla="*/ 2346512 w 5156947"/>
              <a:gd name="connsiteY215" fmla="*/ 927847 h 4975412"/>
              <a:gd name="connsiteX216" fmla="*/ 2232212 w 5156947"/>
              <a:gd name="connsiteY216" fmla="*/ 900953 h 4975412"/>
              <a:gd name="connsiteX217" fmla="*/ 2124636 w 5156947"/>
              <a:gd name="connsiteY217" fmla="*/ 874059 h 4975412"/>
              <a:gd name="connsiteX218" fmla="*/ 1949824 w 5156947"/>
              <a:gd name="connsiteY218" fmla="*/ 753036 h 4975412"/>
              <a:gd name="connsiteX219" fmla="*/ 1727947 w 5156947"/>
              <a:gd name="connsiteY219" fmla="*/ 746312 h 4975412"/>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9177 w 5156947"/>
              <a:gd name="connsiteY12" fmla="*/ 209365 h 4996518"/>
              <a:gd name="connsiteX13" fmla="*/ 1411941 w 5156947"/>
              <a:gd name="connsiteY13" fmla="*/ 175747 h 4996518"/>
              <a:gd name="connsiteX14" fmla="*/ 1391771 w 5156947"/>
              <a:gd name="connsiteY14" fmla="*/ 128683 h 4996518"/>
              <a:gd name="connsiteX15" fmla="*/ 1297641 w 5156947"/>
              <a:gd name="connsiteY15" fmla="*/ 121959 h 4996518"/>
              <a:gd name="connsiteX16" fmla="*/ 1270747 w 5156947"/>
              <a:gd name="connsiteY16" fmla="*/ 148853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22830 w 5156947"/>
              <a:gd name="connsiteY21" fmla="*/ 189195 h 4996518"/>
              <a:gd name="connsiteX22" fmla="*/ 1055594 w 5156947"/>
              <a:gd name="connsiteY22" fmla="*/ 290047 h 4996518"/>
              <a:gd name="connsiteX23" fmla="*/ 1028700 w 5156947"/>
              <a:gd name="connsiteY23" fmla="*/ 323665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11941 w 5156947"/>
              <a:gd name="connsiteY13" fmla="*/ 175747 h 4996518"/>
              <a:gd name="connsiteX14" fmla="*/ 1391771 w 5156947"/>
              <a:gd name="connsiteY14" fmla="*/ 128683 h 4996518"/>
              <a:gd name="connsiteX15" fmla="*/ 1297641 w 5156947"/>
              <a:gd name="connsiteY15" fmla="*/ 121959 h 4996518"/>
              <a:gd name="connsiteX16" fmla="*/ 1270747 w 5156947"/>
              <a:gd name="connsiteY16" fmla="*/ 148853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22830 w 5156947"/>
              <a:gd name="connsiteY21" fmla="*/ 189195 h 4996518"/>
              <a:gd name="connsiteX22" fmla="*/ 1055594 w 5156947"/>
              <a:gd name="connsiteY22" fmla="*/ 290047 h 4996518"/>
              <a:gd name="connsiteX23" fmla="*/ 1028700 w 5156947"/>
              <a:gd name="connsiteY23" fmla="*/ 323665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91771 w 5156947"/>
              <a:gd name="connsiteY14" fmla="*/ 128683 h 4996518"/>
              <a:gd name="connsiteX15" fmla="*/ 1297641 w 5156947"/>
              <a:gd name="connsiteY15" fmla="*/ 121959 h 4996518"/>
              <a:gd name="connsiteX16" fmla="*/ 1270747 w 5156947"/>
              <a:gd name="connsiteY16" fmla="*/ 148853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22830 w 5156947"/>
              <a:gd name="connsiteY21" fmla="*/ 189195 h 4996518"/>
              <a:gd name="connsiteX22" fmla="*/ 1055594 w 5156947"/>
              <a:gd name="connsiteY22" fmla="*/ 290047 h 4996518"/>
              <a:gd name="connsiteX23" fmla="*/ 1028700 w 5156947"/>
              <a:gd name="connsiteY23" fmla="*/ 323665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21959 h 4996518"/>
              <a:gd name="connsiteX16" fmla="*/ 1270747 w 5156947"/>
              <a:gd name="connsiteY16" fmla="*/ 148853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22830 w 5156947"/>
              <a:gd name="connsiteY21" fmla="*/ 189195 h 4996518"/>
              <a:gd name="connsiteX22" fmla="*/ 1055594 w 5156947"/>
              <a:gd name="connsiteY22" fmla="*/ 290047 h 4996518"/>
              <a:gd name="connsiteX23" fmla="*/ 1028700 w 5156947"/>
              <a:gd name="connsiteY23" fmla="*/ 323665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70747 w 5156947"/>
              <a:gd name="connsiteY16" fmla="*/ 148853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22830 w 5156947"/>
              <a:gd name="connsiteY21" fmla="*/ 189195 h 4996518"/>
              <a:gd name="connsiteX22" fmla="*/ 1055594 w 5156947"/>
              <a:gd name="connsiteY22" fmla="*/ 290047 h 4996518"/>
              <a:gd name="connsiteX23" fmla="*/ 1028700 w 5156947"/>
              <a:gd name="connsiteY23" fmla="*/ 323665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22830 w 5156947"/>
              <a:gd name="connsiteY21" fmla="*/ 189195 h 4996518"/>
              <a:gd name="connsiteX22" fmla="*/ 1055594 w 5156947"/>
              <a:gd name="connsiteY22" fmla="*/ 290047 h 4996518"/>
              <a:gd name="connsiteX23" fmla="*/ 1028700 w 5156947"/>
              <a:gd name="connsiteY23" fmla="*/ 323665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28700 w 5156947"/>
              <a:gd name="connsiteY23" fmla="*/ 323665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99811 h 4996518"/>
              <a:gd name="connsiteX24" fmla="*/ 1035424 w 5156947"/>
              <a:gd name="connsiteY24" fmla="*/ 377453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99811 h 4996518"/>
              <a:gd name="connsiteX24" fmla="*/ 1035424 w 5156947"/>
              <a:gd name="connsiteY24" fmla="*/ 345648 h 4996518"/>
              <a:gd name="connsiteX25" fmla="*/ 1001806 w 5156947"/>
              <a:gd name="connsiteY25" fmla="*/ 404347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99811 h 4996518"/>
              <a:gd name="connsiteX24" fmla="*/ 1035424 w 5156947"/>
              <a:gd name="connsiteY24" fmla="*/ 345648 h 4996518"/>
              <a:gd name="connsiteX25" fmla="*/ 993854 w 5156947"/>
              <a:gd name="connsiteY25" fmla="*/ 360615 h 4996518"/>
              <a:gd name="connsiteX26" fmla="*/ 961465 w 5156947"/>
              <a:gd name="connsiteY26" fmla="*/ 370730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99811 h 4996518"/>
              <a:gd name="connsiteX24" fmla="*/ 1035424 w 5156947"/>
              <a:gd name="connsiteY24" fmla="*/ 345648 h 4996518"/>
              <a:gd name="connsiteX25" fmla="*/ 993854 w 5156947"/>
              <a:gd name="connsiteY25" fmla="*/ 360615 h 4996518"/>
              <a:gd name="connsiteX26" fmla="*/ 965441 w 5156947"/>
              <a:gd name="connsiteY26" fmla="*/ 334949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27844 w 5156947"/>
              <a:gd name="connsiteY13" fmla="*/ 139966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68005 h 4996518"/>
              <a:gd name="connsiteX24" fmla="*/ 1035424 w 5156947"/>
              <a:gd name="connsiteY24" fmla="*/ 345648 h 4996518"/>
              <a:gd name="connsiteX25" fmla="*/ 993854 w 5156947"/>
              <a:gd name="connsiteY25" fmla="*/ 360615 h 4996518"/>
              <a:gd name="connsiteX26" fmla="*/ 965441 w 5156947"/>
              <a:gd name="connsiteY26" fmla="*/ 334949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31819 w 5156947"/>
              <a:gd name="connsiteY13" fmla="*/ 124064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190065 w 5156947"/>
              <a:gd name="connsiteY17" fmla="*/ 61447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68005 h 4996518"/>
              <a:gd name="connsiteX24" fmla="*/ 1035424 w 5156947"/>
              <a:gd name="connsiteY24" fmla="*/ 345648 h 4996518"/>
              <a:gd name="connsiteX25" fmla="*/ 993854 w 5156947"/>
              <a:gd name="connsiteY25" fmla="*/ 360615 h 4996518"/>
              <a:gd name="connsiteX26" fmla="*/ 965441 w 5156947"/>
              <a:gd name="connsiteY26" fmla="*/ 334949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31819 w 5156947"/>
              <a:gd name="connsiteY13" fmla="*/ 124064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201992 w 5156947"/>
              <a:gd name="connsiteY17" fmla="*/ 53496 h 4996518"/>
              <a:gd name="connsiteX18" fmla="*/ 1163171 w 5156947"/>
              <a:gd name="connsiteY18" fmla="*/ 34553 h 4996518"/>
              <a:gd name="connsiteX19" fmla="*/ 1143000 w 5156947"/>
              <a:gd name="connsiteY19" fmla="*/ 21106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68005 h 4996518"/>
              <a:gd name="connsiteX24" fmla="*/ 1035424 w 5156947"/>
              <a:gd name="connsiteY24" fmla="*/ 345648 h 4996518"/>
              <a:gd name="connsiteX25" fmla="*/ 993854 w 5156947"/>
              <a:gd name="connsiteY25" fmla="*/ 360615 h 4996518"/>
              <a:gd name="connsiteX26" fmla="*/ 965441 w 5156947"/>
              <a:gd name="connsiteY26" fmla="*/ 334949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67418 h 4996518"/>
              <a:gd name="connsiteX1" fmla="*/ 1734671 w 5156947"/>
              <a:gd name="connsiteY1" fmla="*/ 579159 h 4996518"/>
              <a:gd name="connsiteX2" fmla="*/ 1734671 w 5156947"/>
              <a:gd name="connsiteY2" fmla="*/ 397624 h 4996518"/>
              <a:gd name="connsiteX3" fmla="*/ 1734671 w 5156947"/>
              <a:gd name="connsiteY3" fmla="*/ 316942 h 4996518"/>
              <a:gd name="connsiteX4" fmla="*/ 1653989 w 5156947"/>
              <a:gd name="connsiteY4" fmla="*/ 316942 h 4996518"/>
              <a:gd name="connsiteX5" fmla="*/ 1647265 w 5156947"/>
              <a:gd name="connsiteY5" fmla="*/ 182471 h 4996518"/>
              <a:gd name="connsiteX6" fmla="*/ 1613647 w 5156947"/>
              <a:gd name="connsiteY6" fmla="*/ 41277 h 4996518"/>
              <a:gd name="connsiteX7" fmla="*/ 1535421 w 5156947"/>
              <a:gd name="connsiteY7" fmla="*/ 0 h 4996518"/>
              <a:gd name="connsiteX8" fmla="*/ 1499347 w 5156947"/>
              <a:gd name="connsiteY8" fmla="*/ 27830 h 4996518"/>
              <a:gd name="connsiteX9" fmla="*/ 1492624 w 5156947"/>
              <a:gd name="connsiteY9" fmla="*/ 74895 h 4996518"/>
              <a:gd name="connsiteX10" fmla="*/ 1506071 w 5156947"/>
              <a:gd name="connsiteY10" fmla="*/ 115236 h 4996518"/>
              <a:gd name="connsiteX11" fmla="*/ 1499347 w 5156947"/>
              <a:gd name="connsiteY11" fmla="*/ 169024 h 4996518"/>
              <a:gd name="connsiteX12" fmla="*/ 1475201 w 5156947"/>
              <a:gd name="connsiteY12" fmla="*/ 165633 h 4996518"/>
              <a:gd name="connsiteX13" fmla="*/ 1431819 w 5156947"/>
              <a:gd name="connsiteY13" fmla="*/ 124064 h 4996518"/>
              <a:gd name="connsiteX14" fmla="*/ 1375868 w 5156947"/>
              <a:gd name="connsiteY14" fmla="*/ 80975 h 4996518"/>
              <a:gd name="connsiteX15" fmla="*/ 1297641 w 5156947"/>
              <a:gd name="connsiteY15" fmla="*/ 114007 h 4996518"/>
              <a:gd name="connsiteX16" fmla="*/ 1246893 w 5156947"/>
              <a:gd name="connsiteY16" fmla="*/ 101145 h 4996518"/>
              <a:gd name="connsiteX17" fmla="*/ 1201992 w 5156947"/>
              <a:gd name="connsiteY17" fmla="*/ 53496 h 4996518"/>
              <a:gd name="connsiteX18" fmla="*/ 1163171 w 5156947"/>
              <a:gd name="connsiteY18" fmla="*/ 34553 h 4996518"/>
              <a:gd name="connsiteX19" fmla="*/ 1162879 w 5156947"/>
              <a:gd name="connsiteY19" fmla="*/ 1227 h 4996518"/>
              <a:gd name="connsiteX20" fmla="*/ 1116106 w 5156947"/>
              <a:gd name="connsiteY20" fmla="*/ 54724 h 4996518"/>
              <a:gd name="connsiteX21" fmla="*/ 1106927 w 5156947"/>
              <a:gd name="connsiteY21" fmla="*/ 181244 h 4996518"/>
              <a:gd name="connsiteX22" fmla="*/ 1055594 w 5156947"/>
              <a:gd name="connsiteY22" fmla="*/ 290047 h 4996518"/>
              <a:gd name="connsiteX23" fmla="*/ 1032676 w 5156947"/>
              <a:gd name="connsiteY23" fmla="*/ 268005 h 4996518"/>
              <a:gd name="connsiteX24" fmla="*/ 1035424 w 5156947"/>
              <a:gd name="connsiteY24" fmla="*/ 345648 h 4996518"/>
              <a:gd name="connsiteX25" fmla="*/ 993854 w 5156947"/>
              <a:gd name="connsiteY25" fmla="*/ 360615 h 4996518"/>
              <a:gd name="connsiteX26" fmla="*/ 965441 w 5156947"/>
              <a:gd name="connsiteY26" fmla="*/ 334949 h 4996518"/>
              <a:gd name="connsiteX27" fmla="*/ 927847 w 5156947"/>
              <a:gd name="connsiteY27" fmla="*/ 330389 h 4996518"/>
              <a:gd name="connsiteX28" fmla="*/ 927847 w 5156947"/>
              <a:gd name="connsiteY28" fmla="*/ 276600 h 4996518"/>
              <a:gd name="connsiteX29" fmla="*/ 786653 w 5156947"/>
              <a:gd name="connsiteY29" fmla="*/ 195918 h 4996518"/>
              <a:gd name="connsiteX30" fmla="*/ 813547 w 5156947"/>
              <a:gd name="connsiteY30" fmla="*/ 68171 h 4996518"/>
              <a:gd name="connsiteX31" fmla="*/ 773206 w 5156947"/>
              <a:gd name="connsiteY31" fmla="*/ 34553 h 4996518"/>
              <a:gd name="connsiteX32" fmla="*/ 759759 w 5156947"/>
              <a:gd name="connsiteY32" fmla="*/ 61447 h 4996518"/>
              <a:gd name="connsiteX33" fmla="*/ 732865 w 5156947"/>
              <a:gd name="connsiteY33" fmla="*/ 88342 h 4996518"/>
              <a:gd name="connsiteX34" fmla="*/ 665630 w 5156947"/>
              <a:gd name="connsiteY34" fmla="*/ 162300 h 4996518"/>
              <a:gd name="connsiteX35" fmla="*/ 652183 w 5156947"/>
              <a:gd name="connsiteY35" fmla="*/ 175747 h 4996518"/>
              <a:gd name="connsiteX36" fmla="*/ 672353 w 5156947"/>
              <a:gd name="connsiteY36" fmla="*/ 256430 h 4996518"/>
              <a:gd name="connsiteX37" fmla="*/ 598394 w 5156947"/>
              <a:gd name="connsiteY37" fmla="*/ 310218 h 4996518"/>
              <a:gd name="connsiteX38" fmla="*/ 571500 w 5156947"/>
              <a:gd name="connsiteY38" fmla="*/ 337112 h 4996518"/>
              <a:gd name="connsiteX39" fmla="*/ 537883 w 5156947"/>
              <a:gd name="connsiteY39" fmla="*/ 323665 h 4996518"/>
              <a:gd name="connsiteX40" fmla="*/ 510989 w 5156947"/>
              <a:gd name="connsiteY40" fmla="*/ 343836 h 4996518"/>
              <a:gd name="connsiteX41" fmla="*/ 430306 w 5156947"/>
              <a:gd name="connsiteY41" fmla="*/ 350559 h 4996518"/>
              <a:gd name="connsiteX42" fmla="*/ 329453 w 5156947"/>
              <a:gd name="connsiteY42" fmla="*/ 370730 h 4996518"/>
              <a:gd name="connsiteX43" fmla="*/ 302559 w 5156947"/>
              <a:gd name="connsiteY43" fmla="*/ 350559 h 4996518"/>
              <a:gd name="connsiteX44" fmla="*/ 215153 w 5156947"/>
              <a:gd name="connsiteY44" fmla="*/ 384177 h 4996518"/>
              <a:gd name="connsiteX45" fmla="*/ 174812 w 5156947"/>
              <a:gd name="connsiteY45" fmla="*/ 343836 h 4996518"/>
              <a:gd name="connsiteX46" fmla="*/ 127747 w 5156947"/>
              <a:gd name="connsiteY46" fmla="*/ 390900 h 4996518"/>
              <a:gd name="connsiteX47" fmla="*/ 121024 w 5156947"/>
              <a:gd name="connsiteY47" fmla="*/ 458136 h 4996518"/>
              <a:gd name="connsiteX48" fmla="*/ 194983 w 5156947"/>
              <a:gd name="connsiteY48" fmla="*/ 585883 h 4996518"/>
              <a:gd name="connsiteX49" fmla="*/ 255494 w 5156947"/>
              <a:gd name="connsiteY49" fmla="*/ 646395 h 4996518"/>
              <a:gd name="connsiteX50" fmla="*/ 215153 w 5156947"/>
              <a:gd name="connsiteY50" fmla="*/ 720353 h 4996518"/>
              <a:gd name="connsiteX51" fmla="*/ 100853 w 5156947"/>
              <a:gd name="connsiteY51" fmla="*/ 767418 h 4996518"/>
              <a:gd name="connsiteX52" fmla="*/ 0 w 5156947"/>
              <a:gd name="connsiteY52" fmla="*/ 774142 h 4996518"/>
              <a:gd name="connsiteX53" fmla="*/ 33618 w 5156947"/>
              <a:gd name="connsiteY53" fmla="*/ 901889 h 4996518"/>
              <a:gd name="connsiteX54" fmla="*/ 60512 w 5156947"/>
              <a:gd name="connsiteY54" fmla="*/ 928783 h 4996518"/>
              <a:gd name="connsiteX55" fmla="*/ 161365 w 5156947"/>
              <a:gd name="connsiteY55" fmla="*/ 989295 h 4996518"/>
              <a:gd name="connsiteX56" fmla="*/ 161365 w 5156947"/>
              <a:gd name="connsiteY56" fmla="*/ 1049806 h 4996518"/>
              <a:gd name="connsiteX57" fmla="*/ 100853 w 5156947"/>
              <a:gd name="connsiteY57" fmla="*/ 1110318 h 4996518"/>
              <a:gd name="connsiteX58" fmla="*/ 114300 w 5156947"/>
              <a:gd name="connsiteY58" fmla="*/ 1258236 h 4996518"/>
              <a:gd name="connsiteX59" fmla="*/ 188259 w 5156947"/>
              <a:gd name="connsiteY59" fmla="*/ 1359089 h 4996518"/>
              <a:gd name="connsiteX60" fmla="*/ 309283 w 5156947"/>
              <a:gd name="connsiteY60" fmla="*/ 1399430 h 4996518"/>
              <a:gd name="connsiteX61" fmla="*/ 403412 w 5156947"/>
              <a:gd name="connsiteY61" fmla="*/ 1365812 h 4996518"/>
              <a:gd name="connsiteX62" fmla="*/ 423583 w 5156947"/>
              <a:gd name="connsiteY62" fmla="*/ 1372536 h 4996518"/>
              <a:gd name="connsiteX63" fmla="*/ 376518 w 5156947"/>
              <a:gd name="connsiteY63" fmla="*/ 1540624 h 4996518"/>
              <a:gd name="connsiteX64" fmla="*/ 383241 w 5156947"/>
              <a:gd name="connsiteY64" fmla="*/ 1607859 h 4996518"/>
              <a:gd name="connsiteX65" fmla="*/ 591671 w 5156947"/>
              <a:gd name="connsiteY65" fmla="*/ 1560795 h 4996518"/>
              <a:gd name="connsiteX66" fmla="*/ 652183 w 5156947"/>
              <a:gd name="connsiteY66" fmla="*/ 1493559 h 4996518"/>
              <a:gd name="connsiteX67" fmla="*/ 685800 w 5156947"/>
              <a:gd name="connsiteY67" fmla="*/ 1406153 h 4996518"/>
              <a:gd name="connsiteX68" fmla="*/ 732865 w 5156947"/>
              <a:gd name="connsiteY68" fmla="*/ 1372536 h 4996518"/>
              <a:gd name="connsiteX69" fmla="*/ 806824 w 5156947"/>
              <a:gd name="connsiteY69" fmla="*/ 1291853 h 4996518"/>
              <a:gd name="connsiteX70" fmla="*/ 880783 w 5156947"/>
              <a:gd name="connsiteY70" fmla="*/ 1244789 h 4996518"/>
              <a:gd name="connsiteX71" fmla="*/ 1069041 w 5156947"/>
              <a:gd name="connsiteY71" fmla="*/ 1291853 h 4996518"/>
              <a:gd name="connsiteX72" fmla="*/ 1183341 w 5156947"/>
              <a:gd name="connsiteY72" fmla="*/ 1338918 h 4996518"/>
              <a:gd name="connsiteX73" fmla="*/ 1264024 w 5156947"/>
              <a:gd name="connsiteY73" fmla="*/ 1426324 h 4996518"/>
              <a:gd name="connsiteX74" fmla="*/ 1277471 w 5156947"/>
              <a:gd name="connsiteY74" fmla="*/ 1453218 h 4996518"/>
              <a:gd name="connsiteX75" fmla="*/ 1425389 w 5156947"/>
              <a:gd name="connsiteY75" fmla="*/ 1500283 h 4996518"/>
              <a:gd name="connsiteX76" fmla="*/ 1499347 w 5156947"/>
              <a:gd name="connsiteY76" fmla="*/ 1587689 h 4996518"/>
              <a:gd name="connsiteX77" fmla="*/ 1492624 w 5156947"/>
              <a:gd name="connsiteY77" fmla="*/ 1668371 h 4996518"/>
              <a:gd name="connsiteX78" fmla="*/ 1492624 w 5156947"/>
              <a:gd name="connsiteY78" fmla="*/ 1715436 h 4996518"/>
              <a:gd name="connsiteX79" fmla="*/ 1519518 w 5156947"/>
              <a:gd name="connsiteY79" fmla="*/ 1796118 h 4996518"/>
              <a:gd name="connsiteX80" fmla="*/ 1566583 w 5156947"/>
              <a:gd name="connsiteY80" fmla="*/ 1849906 h 4996518"/>
              <a:gd name="connsiteX81" fmla="*/ 1600200 w 5156947"/>
              <a:gd name="connsiteY81" fmla="*/ 1937312 h 4996518"/>
              <a:gd name="connsiteX82" fmla="*/ 1606924 w 5156947"/>
              <a:gd name="connsiteY82" fmla="*/ 2098677 h 4996518"/>
              <a:gd name="connsiteX83" fmla="*/ 1606924 w 5156947"/>
              <a:gd name="connsiteY83" fmla="*/ 2145742 h 4996518"/>
              <a:gd name="connsiteX84" fmla="*/ 1667436 w 5156947"/>
              <a:gd name="connsiteY84" fmla="*/ 2125571 h 4996518"/>
              <a:gd name="connsiteX85" fmla="*/ 1707777 w 5156947"/>
              <a:gd name="connsiteY85" fmla="*/ 2139018 h 4996518"/>
              <a:gd name="connsiteX86" fmla="*/ 1694330 w 5156947"/>
              <a:gd name="connsiteY86" fmla="*/ 2199530 h 4996518"/>
              <a:gd name="connsiteX87" fmla="*/ 1748118 w 5156947"/>
              <a:gd name="connsiteY87" fmla="*/ 2219700 h 4996518"/>
              <a:gd name="connsiteX88" fmla="*/ 1815353 w 5156947"/>
              <a:gd name="connsiteY88" fmla="*/ 2280212 h 4996518"/>
              <a:gd name="connsiteX89" fmla="*/ 1889312 w 5156947"/>
              <a:gd name="connsiteY89" fmla="*/ 2387789 h 4996518"/>
              <a:gd name="connsiteX90" fmla="*/ 1909483 w 5156947"/>
              <a:gd name="connsiteY90" fmla="*/ 2421406 h 4996518"/>
              <a:gd name="connsiteX91" fmla="*/ 1983441 w 5156947"/>
              <a:gd name="connsiteY91" fmla="*/ 2428130 h 4996518"/>
              <a:gd name="connsiteX92" fmla="*/ 1996889 w 5156947"/>
              <a:gd name="connsiteY92" fmla="*/ 2387789 h 4996518"/>
              <a:gd name="connsiteX93" fmla="*/ 1976718 w 5156947"/>
              <a:gd name="connsiteY93" fmla="*/ 2340724 h 4996518"/>
              <a:gd name="connsiteX94" fmla="*/ 1990165 w 5156947"/>
              <a:gd name="connsiteY94" fmla="*/ 2300383 h 4996518"/>
              <a:gd name="connsiteX95" fmla="*/ 2064124 w 5156947"/>
              <a:gd name="connsiteY95" fmla="*/ 2280212 h 4996518"/>
              <a:gd name="connsiteX96" fmla="*/ 2144806 w 5156947"/>
              <a:gd name="connsiteY96" fmla="*/ 2212977 h 4996518"/>
              <a:gd name="connsiteX97" fmla="*/ 2138083 w 5156947"/>
              <a:gd name="connsiteY97" fmla="*/ 2165912 h 4996518"/>
              <a:gd name="connsiteX98" fmla="*/ 2178424 w 5156947"/>
              <a:gd name="connsiteY98" fmla="*/ 2112124 h 4996518"/>
              <a:gd name="connsiteX99" fmla="*/ 2232212 w 5156947"/>
              <a:gd name="connsiteY99" fmla="*/ 2152465 h 4996518"/>
              <a:gd name="connsiteX100" fmla="*/ 2286000 w 5156947"/>
              <a:gd name="connsiteY100" fmla="*/ 2233147 h 4996518"/>
              <a:gd name="connsiteX101" fmla="*/ 2353236 w 5156947"/>
              <a:gd name="connsiteY101" fmla="*/ 2280212 h 4996518"/>
              <a:gd name="connsiteX102" fmla="*/ 2366683 w 5156947"/>
              <a:gd name="connsiteY102" fmla="*/ 2381065 h 4996518"/>
              <a:gd name="connsiteX103" fmla="*/ 2433918 w 5156947"/>
              <a:gd name="connsiteY103" fmla="*/ 2475195 h 4996518"/>
              <a:gd name="connsiteX104" fmla="*/ 2507877 w 5156947"/>
              <a:gd name="connsiteY104" fmla="*/ 2528983 h 4996518"/>
              <a:gd name="connsiteX105" fmla="*/ 2628900 w 5156947"/>
              <a:gd name="connsiteY105" fmla="*/ 2555877 h 4996518"/>
              <a:gd name="connsiteX106" fmla="*/ 2810436 w 5156947"/>
              <a:gd name="connsiteY106" fmla="*/ 2717242 h 4996518"/>
              <a:gd name="connsiteX107" fmla="*/ 2944906 w 5156947"/>
              <a:gd name="connsiteY107" fmla="*/ 2871883 h 4996518"/>
              <a:gd name="connsiteX108" fmla="*/ 2918012 w 5156947"/>
              <a:gd name="connsiteY108" fmla="*/ 2945842 h 4996518"/>
              <a:gd name="connsiteX109" fmla="*/ 2850777 w 5156947"/>
              <a:gd name="connsiteY109" fmla="*/ 2952565 h 4996518"/>
              <a:gd name="connsiteX110" fmla="*/ 2864224 w 5156947"/>
              <a:gd name="connsiteY110" fmla="*/ 2986183 h 4996518"/>
              <a:gd name="connsiteX111" fmla="*/ 2837330 w 5156947"/>
              <a:gd name="connsiteY111" fmla="*/ 3033247 h 4996518"/>
              <a:gd name="connsiteX112" fmla="*/ 2837330 w 5156947"/>
              <a:gd name="connsiteY112" fmla="*/ 3087036 h 4996518"/>
              <a:gd name="connsiteX113" fmla="*/ 2938183 w 5156947"/>
              <a:gd name="connsiteY113" fmla="*/ 3120653 h 4996518"/>
              <a:gd name="connsiteX114" fmla="*/ 2991971 w 5156947"/>
              <a:gd name="connsiteY114" fmla="*/ 3073589 h 4996518"/>
              <a:gd name="connsiteX115" fmla="*/ 3092824 w 5156947"/>
              <a:gd name="connsiteY115" fmla="*/ 3187889 h 4996518"/>
              <a:gd name="connsiteX116" fmla="*/ 3173506 w 5156947"/>
              <a:gd name="connsiteY116" fmla="*/ 3342530 h 4996518"/>
              <a:gd name="connsiteX117" fmla="*/ 3240741 w 5156947"/>
              <a:gd name="connsiteY117" fmla="*/ 3322359 h 4996518"/>
              <a:gd name="connsiteX118" fmla="*/ 3301253 w 5156947"/>
              <a:gd name="connsiteY118" fmla="*/ 3369424 h 4996518"/>
              <a:gd name="connsiteX119" fmla="*/ 3254189 w 5156947"/>
              <a:gd name="connsiteY119" fmla="*/ 3436659 h 4996518"/>
              <a:gd name="connsiteX120" fmla="*/ 3281083 w 5156947"/>
              <a:gd name="connsiteY120" fmla="*/ 3456830 h 4996518"/>
              <a:gd name="connsiteX121" fmla="*/ 3361765 w 5156947"/>
              <a:gd name="connsiteY121" fmla="*/ 3429936 h 4996518"/>
              <a:gd name="connsiteX122" fmla="*/ 3442447 w 5156947"/>
              <a:gd name="connsiteY122" fmla="*/ 3403042 h 4996518"/>
              <a:gd name="connsiteX123" fmla="*/ 3516406 w 5156947"/>
              <a:gd name="connsiteY123" fmla="*/ 3497171 h 4996518"/>
              <a:gd name="connsiteX124" fmla="*/ 3543300 w 5156947"/>
              <a:gd name="connsiteY124" fmla="*/ 3591300 h 4996518"/>
              <a:gd name="connsiteX125" fmla="*/ 3509683 w 5156947"/>
              <a:gd name="connsiteY125" fmla="*/ 3645089 h 4996518"/>
              <a:gd name="connsiteX126" fmla="*/ 3610536 w 5156947"/>
              <a:gd name="connsiteY126" fmla="*/ 3665259 h 4996518"/>
              <a:gd name="connsiteX127" fmla="*/ 3671047 w 5156947"/>
              <a:gd name="connsiteY127" fmla="*/ 3732495 h 4996518"/>
              <a:gd name="connsiteX128" fmla="*/ 3751730 w 5156947"/>
              <a:gd name="connsiteY128" fmla="*/ 3766112 h 4996518"/>
              <a:gd name="connsiteX129" fmla="*/ 3818965 w 5156947"/>
              <a:gd name="connsiteY129" fmla="*/ 3725771 h 4996518"/>
              <a:gd name="connsiteX130" fmla="*/ 3886200 w 5156947"/>
              <a:gd name="connsiteY130" fmla="*/ 3766112 h 4996518"/>
              <a:gd name="connsiteX131" fmla="*/ 3960159 w 5156947"/>
              <a:gd name="connsiteY131" fmla="*/ 3927477 h 4996518"/>
              <a:gd name="connsiteX132" fmla="*/ 3993777 w 5156947"/>
              <a:gd name="connsiteY132" fmla="*/ 4041777 h 4996518"/>
              <a:gd name="connsiteX133" fmla="*/ 4061012 w 5156947"/>
              <a:gd name="connsiteY133" fmla="*/ 4115736 h 4996518"/>
              <a:gd name="connsiteX134" fmla="*/ 4108077 w 5156947"/>
              <a:gd name="connsiteY134" fmla="*/ 4324165 h 4996518"/>
              <a:gd name="connsiteX135" fmla="*/ 4128247 w 5156947"/>
              <a:gd name="connsiteY135" fmla="*/ 4357783 h 4996518"/>
              <a:gd name="connsiteX136" fmla="*/ 4188759 w 5156947"/>
              <a:gd name="connsiteY136" fmla="*/ 4411571 h 4996518"/>
              <a:gd name="connsiteX137" fmla="*/ 4148418 w 5156947"/>
              <a:gd name="connsiteY137" fmla="*/ 4498977 h 4996518"/>
              <a:gd name="connsiteX138" fmla="*/ 4114800 w 5156947"/>
              <a:gd name="connsiteY138" fmla="*/ 4525871 h 4996518"/>
              <a:gd name="connsiteX139" fmla="*/ 4067736 w 5156947"/>
              <a:gd name="connsiteY139" fmla="*/ 4505700 h 4996518"/>
              <a:gd name="connsiteX140" fmla="*/ 4034118 w 5156947"/>
              <a:gd name="connsiteY140" fmla="*/ 4539318 h 4996518"/>
              <a:gd name="connsiteX141" fmla="*/ 4007224 w 5156947"/>
              <a:gd name="connsiteY141" fmla="*/ 4579659 h 4996518"/>
              <a:gd name="connsiteX142" fmla="*/ 4054289 w 5156947"/>
              <a:gd name="connsiteY142" fmla="*/ 4633447 h 4996518"/>
              <a:gd name="connsiteX143" fmla="*/ 4013947 w 5156947"/>
              <a:gd name="connsiteY143" fmla="*/ 4767918 h 4996518"/>
              <a:gd name="connsiteX144" fmla="*/ 3946712 w 5156947"/>
              <a:gd name="connsiteY144" fmla="*/ 4835153 h 4996518"/>
              <a:gd name="connsiteX145" fmla="*/ 3960159 w 5156947"/>
              <a:gd name="connsiteY145" fmla="*/ 4983071 h 4996518"/>
              <a:gd name="connsiteX146" fmla="*/ 3966883 w 5156947"/>
              <a:gd name="connsiteY146" fmla="*/ 4996518 h 4996518"/>
              <a:gd name="connsiteX147" fmla="*/ 4141694 w 5156947"/>
              <a:gd name="connsiteY147" fmla="*/ 4983071 h 4996518"/>
              <a:gd name="connsiteX148" fmla="*/ 4195483 w 5156947"/>
              <a:gd name="connsiteY148" fmla="*/ 4868771 h 4996518"/>
              <a:gd name="connsiteX149" fmla="*/ 4323230 w 5156947"/>
              <a:gd name="connsiteY149" fmla="*/ 4720853 h 4996518"/>
              <a:gd name="connsiteX150" fmla="*/ 4377018 w 5156947"/>
              <a:gd name="connsiteY150" fmla="*/ 4660342 h 4996518"/>
              <a:gd name="connsiteX151" fmla="*/ 4356847 w 5156947"/>
              <a:gd name="connsiteY151" fmla="*/ 4445189 h 4996518"/>
              <a:gd name="connsiteX152" fmla="*/ 4498041 w 5156947"/>
              <a:gd name="connsiteY152" fmla="*/ 4357783 h 4996518"/>
              <a:gd name="connsiteX153" fmla="*/ 4531659 w 5156947"/>
              <a:gd name="connsiteY153" fmla="*/ 4364506 h 4996518"/>
              <a:gd name="connsiteX154" fmla="*/ 4558553 w 5156947"/>
              <a:gd name="connsiteY154" fmla="*/ 4371230 h 4996518"/>
              <a:gd name="connsiteX155" fmla="*/ 4605618 w 5156947"/>
              <a:gd name="connsiteY155" fmla="*/ 4351059 h 4996518"/>
              <a:gd name="connsiteX156" fmla="*/ 4612341 w 5156947"/>
              <a:gd name="connsiteY156" fmla="*/ 4303995 h 4996518"/>
              <a:gd name="connsiteX157" fmla="*/ 4585447 w 5156947"/>
              <a:gd name="connsiteY157" fmla="*/ 4243483 h 4996518"/>
              <a:gd name="connsiteX158" fmla="*/ 4572000 w 5156947"/>
              <a:gd name="connsiteY158" fmla="*/ 4142630 h 4996518"/>
              <a:gd name="connsiteX159" fmla="*/ 4572000 w 5156947"/>
              <a:gd name="connsiteY159" fmla="*/ 4095565 h 4996518"/>
              <a:gd name="connsiteX160" fmla="*/ 4524936 w 5156947"/>
              <a:gd name="connsiteY160" fmla="*/ 4061947 h 4996518"/>
              <a:gd name="connsiteX161" fmla="*/ 4477871 w 5156947"/>
              <a:gd name="connsiteY161" fmla="*/ 4035053 h 4996518"/>
              <a:gd name="connsiteX162" fmla="*/ 4403912 w 5156947"/>
              <a:gd name="connsiteY162" fmla="*/ 3987989 h 4996518"/>
              <a:gd name="connsiteX163" fmla="*/ 4323230 w 5156947"/>
              <a:gd name="connsiteY163" fmla="*/ 3974542 h 4996518"/>
              <a:gd name="connsiteX164" fmla="*/ 4323230 w 5156947"/>
              <a:gd name="connsiteY164" fmla="*/ 3974542 h 4996518"/>
              <a:gd name="connsiteX165" fmla="*/ 4249271 w 5156947"/>
              <a:gd name="connsiteY165" fmla="*/ 3880412 h 4996518"/>
              <a:gd name="connsiteX166" fmla="*/ 4289612 w 5156947"/>
              <a:gd name="connsiteY166" fmla="*/ 3793006 h 4996518"/>
              <a:gd name="connsiteX167" fmla="*/ 4289612 w 5156947"/>
              <a:gd name="connsiteY167" fmla="*/ 3745942 h 4996518"/>
              <a:gd name="connsiteX168" fmla="*/ 4309783 w 5156947"/>
              <a:gd name="connsiteY168" fmla="*/ 3678706 h 4996518"/>
              <a:gd name="connsiteX169" fmla="*/ 4430806 w 5156947"/>
              <a:gd name="connsiteY169" fmla="*/ 3463553 h 4996518"/>
              <a:gd name="connsiteX170" fmla="*/ 4511489 w 5156947"/>
              <a:gd name="connsiteY170" fmla="*/ 3450106 h 4996518"/>
              <a:gd name="connsiteX171" fmla="*/ 4612341 w 5156947"/>
              <a:gd name="connsiteY171" fmla="*/ 3544236 h 4996518"/>
              <a:gd name="connsiteX172" fmla="*/ 4699747 w 5156947"/>
              <a:gd name="connsiteY172" fmla="*/ 3584577 h 4996518"/>
              <a:gd name="connsiteX173" fmla="*/ 4793877 w 5156947"/>
              <a:gd name="connsiteY173" fmla="*/ 3557683 h 4996518"/>
              <a:gd name="connsiteX174" fmla="*/ 4894730 w 5156947"/>
              <a:gd name="connsiteY174" fmla="*/ 3638365 h 4996518"/>
              <a:gd name="connsiteX175" fmla="*/ 4948518 w 5156947"/>
              <a:gd name="connsiteY175" fmla="*/ 3752665 h 4996518"/>
              <a:gd name="connsiteX176" fmla="*/ 4988859 w 5156947"/>
              <a:gd name="connsiteY176" fmla="*/ 3799730 h 4996518"/>
              <a:gd name="connsiteX177" fmla="*/ 5096436 w 5156947"/>
              <a:gd name="connsiteY177" fmla="*/ 3840071 h 4996518"/>
              <a:gd name="connsiteX178" fmla="*/ 5109883 w 5156947"/>
              <a:gd name="connsiteY178" fmla="*/ 3752665 h 4996518"/>
              <a:gd name="connsiteX179" fmla="*/ 5130053 w 5156947"/>
              <a:gd name="connsiteY179" fmla="*/ 3685430 h 4996518"/>
              <a:gd name="connsiteX180" fmla="*/ 5156947 w 5156947"/>
              <a:gd name="connsiteY180" fmla="*/ 3618195 h 4996518"/>
              <a:gd name="connsiteX181" fmla="*/ 5069541 w 5156947"/>
              <a:gd name="connsiteY181" fmla="*/ 3503895 h 4996518"/>
              <a:gd name="connsiteX182" fmla="*/ 4928347 w 5156947"/>
              <a:gd name="connsiteY182" fmla="*/ 3389595 h 4996518"/>
              <a:gd name="connsiteX183" fmla="*/ 4854389 w 5156947"/>
              <a:gd name="connsiteY183" fmla="*/ 3335806 h 4996518"/>
              <a:gd name="connsiteX184" fmla="*/ 4619065 w 5156947"/>
              <a:gd name="connsiteY184" fmla="*/ 3221506 h 4996518"/>
              <a:gd name="connsiteX185" fmla="*/ 4585447 w 5156947"/>
              <a:gd name="connsiteY185" fmla="*/ 3187889 h 4996518"/>
              <a:gd name="connsiteX186" fmla="*/ 4356847 w 5156947"/>
              <a:gd name="connsiteY186" fmla="*/ 3080312 h 4996518"/>
              <a:gd name="connsiteX187" fmla="*/ 4081183 w 5156947"/>
              <a:gd name="connsiteY187" fmla="*/ 2966012 h 4996518"/>
              <a:gd name="connsiteX188" fmla="*/ 3960159 w 5156947"/>
              <a:gd name="connsiteY188" fmla="*/ 2918947 h 4996518"/>
              <a:gd name="connsiteX189" fmla="*/ 3939989 w 5156947"/>
              <a:gd name="connsiteY189" fmla="*/ 2851712 h 4996518"/>
              <a:gd name="connsiteX190" fmla="*/ 4054289 w 5156947"/>
              <a:gd name="connsiteY190" fmla="*/ 2757583 h 4996518"/>
              <a:gd name="connsiteX191" fmla="*/ 4074459 w 5156947"/>
              <a:gd name="connsiteY191" fmla="*/ 2723965 h 4996518"/>
              <a:gd name="connsiteX192" fmla="*/ 3987053 w 5156947"/>
              <a:gd name="connsiteY192" fmla="*/ 2656730 h 4996518"/>
              <a:gd name="connsiteX193" fmla="*/ 3886200 w 5156947"/>
              <a:gd name="connsiteY193" fmla="*/ 2650006 h 4996518"/>
              <a:gd name="connsiteX194" fmla="*/ 3879477 w 5156947"/>
              <a:gd name="connsiteY194" fmla="*/ 2703795 h 4996518"/>
              <a:gd name="connsiteX195" fmla="*/ 3859306 w 5156947"/>
              <a:gd name="connsiteY195" fmla="*/ 2703795 h 4996518"/>
              <a:gd name="connsiteX196" fmla="*/ 3805518 w 5156947"/>
              <a:gd name="connsiteY196" fmla="*/ 2663453 h 4996518"/>
              <a:gd name="connsiteX197" fmla="*/ 3724836 w 5156947"/>
              <a:gd name="connsiteY197" fmla="*/ 2723965 h 4996518"/>
              <a:gd name="connsiteX198" fmla="*/ 3630706 w 5156947"/>
              <a:gd name="connsiteY198" fmla="*/ 2683624 h 4996518"/>
              <a:gd name="connsiteX199" fmla="*/ 3496236 w 5156947"/>
              <a:gd name="connsiteY199" fmla="*/ 2643283 h 4996518"/>
              <a:gd name="connsiteX200" fmla="*/ 3422277 w 5156947"/>
              <a:gd name="connsiteY200" fmla="*/ 2589495 h 4996518"/>
              <a:gd name="connsiteX201" fmla="*/ 3395383 w 5156947"/>
              <a:gd name="connsiteY201" fmla="*/ 2535706 h 4996518"/>
              <a:gd name="connsiteX202" fmla="*/ 3314700 w 5156947"/>
              <a:gd name="connsiteY202" fmla="*/ 2515536 h 4996518"/>
              <a:gd name="connsiteX203" fmla="*/ 3207124 w 5156947"/>
              <a:gd name="connsiteY203" fmla="*/ 2387789 h 4996518"/>
              <a:gd name="connsiteX204" fmla="*/ 3079377 w 5156947"/>
              <a:gd name="connsiteY204" fmla="*/ 2192806 h 4996518"/>
              <a:gd name="connsiteX205" fmla="*/ 2998694 w 5156947"/>
              <a:gd name="connsiteY205" fmla="*/ 1977653 h 4996518"/>
              <a:gd name="connsiteX206" fmla="*/ 2924736 w 5156947"/>
              <a:gd name="connsiteY206" fmla="*/ 1749054 h 4996518"/>
              <a:gd name="connsiteX207" fmla="*/ 2783541 w 5156947"/>
              <a:gd name="connsiteY207" fmla="*/ 1681818 h 4996518"/>
              <a:gd name="connsiteX208" fmla="*/ 2675965 w 5156947"/>
              <a:gd name="connsiteY208" fmla="*/ 1580965 h 4996518"/>
              <a:gd name="connsiteX209" fmla="*/ 2467536 w 5156947"/>
              <a:gd name="connsiteY209" fmla="*/ 1466665 h 4996518"/>
              <a:gd name="connsiteX210" fmla="*/ 2359959 w 5156947"/>
              <a:gd name="connsiteY210" fmla="*/ 1325471 h 4996518"/>
              <a:gd name="connsiteX211" fmla="*/ 2333065 w 5156947"/>
              <a:gd name="connsiteY211" fmla="*/ 1184277 h 4996518"/>
              <a:gd name="connsiteX212" fmla="*/ 2346512 w 5156947"/>
              <a:gd name="connsiteY212" fmla="*/ 1009465 h 4996518"/>
              <a:gd name="connsiteX213" fmla="*/ 2373406 w 5156947"/>
              <a:gd name="connsiteY213" fmla="*/ 1056530 h 4996518"/>
              <a:gd name="connsiteX214" fmla="*/ 2420471 w 5156947"/>
              <a:gd name="connsiteY214" fmla="*/ 982571 h 4996518"/>
              <a:gd name="connsiteX215" fmla="*/ 2346512 w 5156947"/>
              <a:gd name="connsiteY215" fmla="*/ 948953 h 4996518"/>
              <a:gd name="connsiteX216" fmla="*/ 2232212 w 5156947"/>
              <a:gd name="connsiteY216" fmla="*/ 922059 h 4996518"/>
              <a:gd name="connsiteX217" fmla="*/ 2124636 w 5156947"/>
              <a:gd name="connsiteY217" fmla="*/ 895165 h 4996518"/>
              <a:gd name="connsiteX218" fmla="*/ 1949824 w 5156947"/>
              <a:gd name="connsiteY218" fmla="*/ 774142 h 4996518"/>
              <a:gd name="connsiteX219" fmla="*/ 1727947 w 5156947"/>
              <a:gd name="connsiteY219" fmla="*/ 767418 h 4996518"/>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63171 w 5156947"/>
              <a:gd name="connsiteY18" fmla="*/ 37302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92796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786653 w 5156947"/>
              <a:gd name="connsiteY29" fmla="*/ 198667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65630 w 5156947"/>
              <a:gd name="connsiteY34" fmla="*/ 165049 h 4999267"/>
              <a:gd name="connsiteX35" fmla="*/ 652183 w 5156947"/>
              <a:gd name="connsiteY35" fmla="*/ 178496 h 4999267"/>
              <a:gd name="connsiteX36" fmla="*/ 672353 w 5156947"/>
              <a:gd name="connsiteY36" fmla="*/ 259179 h 4999267"/>
              <a:gd name="connsiteX37" fmla="*/ 598394 w 5156947"/>
              <a:gd name="connsiteY37" fmla="*/ 312967 h 4999267"/>
              <a:gd name="connsiteX38" fmla="*/ 571500 w 5156947"/>
              <a:gd name="connsiteY38" fmla="*/ 339861 h 4999267"/>
              <a:gd name="connsiteX39" fmla="*/ 537883 w 5156947"/>
              <a:gd name="connsiteY39" fmla="*/ 326414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92796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786653 w 5156947"/>
              <a:gd name="connsiteY29" fmla="*/ 198667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65630 w 5156947"/>
              <a:gd name="connsiteY34" fmla="*/ 165049 h 4999267"/>
              <a:gd name="connsiteX35" fmla="*/ 652183 w 5156947"/>
              <a:gd name="connsiteY35" fmla="*/ 178496 h 4999267"/>
              <a:gd name="connsiteX36" fmla="*/ 672353 w 5156947"/>
              <a:gd name="connsiteY36" fmla="*/ 259179 h 4999267"/>
              <a:gd name="connsiteX37" fmla="*/ 598394 w 5156947"/>
              <a:gd name="connsiteY37" fmla="*/ 312967 h 4999267"/>
              <a:gd name="connsiteX38" fmla="*/ 571500 w 5156947"/>
              <a:gd name="connsiteY38" fmla="*/ 339861 h 4999267"/>
              <a:gd name="connsiteX39" fmla="*/ 537883 w 5156947"/>
              <a:gd name="connsiteY39" fmla="*/ 326414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786653 w 5156947"/>
              <a:gd name="connsiteY29" fmla="*/ 198667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65630 w 5156947"/>
              <a:gd name="connsiteY34" fmla="*/ 165049 h 4999267"/>
              <a:gd name="connsiteX35" fmla="*/ 652183 w 5156947"/>
              <a:gd name="connsiteY35" fmla="*/ 178496 h 4999267"/>
              <a:gd name="connsiteX36" fmla="*/ 672353 w 5156947"/>
              <a:gd name="connsiteY36" fmla="*/ 259179 h 4999267"/>
              <a:gd name="connsiteX37" fmla="*/ 598394 w 5156947"/>
              <a:gd name="connsiteY37" fmla="*/ 312967 h 4999267"/>
              <a:gd name="connsiteX38" fmla="*/ 571500 w 5156947"/>
              <a:gd name="connsiteY38" fmla="*/ 339861 h 4999267"/>
              <a:gd name="connsiteX39" fmla="*/ 537883 w 5156947"/>
              <a:gd name="connsiteY39" fmla="*/ 326414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65630 w 5156947"/>
              <a:gd name="connsiteY34" fmla="*/ 165049 h 4999267"/>
              <a:gd name="connsiteX35" fmla="*/ 652183 w 5156947"/>
              <a:gd name="connsiteY35" fmla="*/ 178496 h 4999267"/>
              <a:gd name="connsiteX36" fmla="*/ 672353 w 5156947"/>
              <a:gd name="connsiteY36" fmla="*/ 259179 h 4999267"/>
              <a:gd name="connsiteX37" fmla="*/ 598394 w 5156947"/>
              <a:gd name="connsiteY37" fmla="*/ 312967 h 4999267"/>
              <a:gd name="connsiteX38" fmla="*/ 571500 w 5156947"/>
              <a:gd name="connsiteY38" fmla="*/ 339861 h 4999267"/>
              <a:gd name="connsiteX39" fmla="*/ 537883 w 5156947"/>
              <a:gd name="connsiteY39" fmla="*/ 326414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72353 w 5156947"/>
              <a:gd name="connsiteY36" fmla="*/ 259179 h 4999267"/>
              <a:gd name="connsiteX37" fmla="*/ 598394 w 5156947"/>
              <a:gd name="connsiteY37" fmla="*/ 312967 h 4999267"/>
              <a:gd name="connsiteX38" fmla="*/ 571500 w 5156947"/>
              <a:gd name="connsiteY38" fmla="*/ 339861 h 4999267"/>
              <a:gd name="connsiteX39" fmla="*/ 537883 w 5156947"/>
              <a:gd name="connsiteY39" fmla="*/ 326414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98394 w 5156947"/>
              <a:gd name="connsiteY37" fmla="*/ 312967 h 4999267"/>
              <a:gd name="connsiteX38" fmla="*/ 571500 w 5156947"/>
              <a:gd name="connsiteY38" fmla="*/ 339861 h 4999267"/>
              <a:gd name="connsiteX39" fmla="*/ 537883 w 5156947"/>
              <a:gd name="connsiteY39" fmla="*/ 326414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71500 w 5156947"/>
              <a:gd name="connsiteY38" fmla="*/ 339861 h 4999267"/>
              <a:gd name="connsiteX39" fmla="*/ 537883 w 5156947"/>
              <a:gd name="connsiteY39" fmla="*/ 326414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71500 w 5156947"/>
              <a:gd name="connsiteY38" fmla="*/ 339861 h 4999267"/>
              <a:gd name="connsiteX39" fmla="*/ 518004 w 5156947"/>
              <a:gd name="connsiteY39" fmla="*/ 306536 h 4999267"/>
              <a:gd name="connsiteX40" fmla="*/ 510989 w 5156947"/>
              <a:gd name="connsiteY40" fmla="*/ 346585 h 4999267"/>
              <a:gd name="connsiteX41" fmla="*/ 430306 w 5156947"/>
              <a:gd name="connsiteY41" fmla="*/ 353308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71500 w 5156947"/>
              <a:gd name="connsiteY38" fmla="*/ 339861 h 4999267"/>
              <a:gd name="connsiteX39" fmla="*/ 518004 w 5156947"/>
              <a:gd name="connsiteY39" fmla="*/ 306536 h 4999267"/>
              <a:gd name="connsiteX40" fmla="*/ 510989 w 5156947"/>
              <a:gd name="connsiteY40" fmla="*/ 346585 h 4999267"/>
              <a:gd name="connsiteX41" fmla="*/ 390550 w 5156947"/>
              <a:gd name="connsiteY41" fmla="*/ 313552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71500 w 5156947"/>
              <a:gd name="connsiteY38" fmla="*/ 339861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29453 w 5156947"/>
              <a:gd name="connsiteY42" fmla="*/ 373479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33429 w 5156947"/>
              <a:gd name="connsiteY42" fmla="*/ 333722 h 4999267"/>
              <a:gd name="connsiteX43" fmla="*/ 302559 w 5156947"/>
              <a:gd name="connsiteY43" fmla="*/ 353308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33429 w 5156947"/>
              <a:gd name="connsiteY42" fmla="*/ 333722 h 4999267"/>
              <a:gd name="connsiteX43" fmla="*/ 302559 w 5156947"/>
              <a:gd name="connsiteY43" fmla="*/ 313551 h 4999267"/>
              <a:gd name="connsiteX44" fmla="*/ 215153 w 5156947"/>
              <a:gd name="connsiteY44" fmla="*/ 386926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33429 w 5156947"/>
              <a:gd name="connsiteY42" fmla="*/ 333722 h 4999267"/>
              <a:gd name="connsiteX43" fmla="*/ 302559 w 5156947"/>
              <a:gd name="connsiteY43" fmla="*/ 313551 h 4999267"/>
              <a:gd name="connsiteX44" fmla="*/ 231056 w 5156947"/>
              <a:gd name="connsiteY44" fmla="*/ 355120 h 4999267"/>
              <a:gd name="connsiteX45" fmla="*/ 174812 w 5156947"/>
              <a:gd name="connsiteY45" fmla="*/ 346585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33429 w 5156947"/>
              <a:gd name="connsiteY42" fmla="*/ 333722 h 4999267"/>
              <a:gd name="connsiteX43" fmla="*/ 302559 w 5156947"/>
              <a:gd name="connsiteY43" fmla="*/ 313551 h 4999267"/>
              <a:gd name="connsiteX44" fmla="*/ 231056 w 5156947"/>
              <a:gd name="connsiteY44" fmla="*/ 355120 h 4999267"/>
              <a:gd name="connsiteX45" fmla="*/ 182763 w 5156947"/>
              <a:gd name="connsiteY45" fmla="*/ 310804 h 4999267"/>
              <a:gd name="connsiteX46" fmla="*/ 127747 w 5156947"/>
              <a:gd name="connsiteY46" fmla="*/ 393649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33429 w 5156947"/>
              <a:gd name="connsiteY42" fmla="*/ 333722 h 4999267"/>
              <a:gd name="connsiteX43" fmla="*/ 302559 w 5156947"/>
              <a:gd name="connsiteY43" fmla="*/ 313551 h 4999267"/>
              <a:gd name="connsiteX44" fmla="*/ 231056 w 5156947"/>
              <a:gd name="connsiteY44" fmla="*/ 355120 h 4999267"/>
              <a:gd name="connsiteX45" fmla="*/ 182763 w 5156947"/>
              <a:gd name="connsiteY45" fmla="*/ 310804 h 4999267"/>
              <a:gd name="connsiteX46" fmla="*/ 107868 w 5156947"/>
              <a:gd name="connsiteY46" fmla="*/ 381722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215153 w 5156947"/>
              <a:gd name="connsiteY50" fmla="*/ 723102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33429 w 5156947"/>
              <a:gd name="connsiteY42" fmla="*/ 333722 h 4999267"/>
              <a:gd name="connsiteX43" fmla="*/ 302559 w 5156947"/>
              <a:gd name="connsiteY43" fmla="*/ 313551 h 4999267"/>
              <a:gd name="connsiteX44" fmla="*/ 231056 w 5156947"/>
              <a:gd name="connsiteY44" fmla="*/ 355120 h 4999267"/>
              <a:gd name="connsiteX45" fmla="*/ 182763 w 5156947"/>
              <a:gd name="connsiteY45" fmla="*/ 310804 h 4999267"/>
              <a:gd name="connsiteX46" fmla="*/ 107868 w 5156947"/>
              <a:gd name="connsiteY46" fmla="*/ 381722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187324 w 5156947"/>
              <a:gd name="connsiteY50" fmla="*/ 711175 h 4999267"/>
              <a:gd name="connsiteX51" fmla="*/ 100853 w 5156947"/>
              <a:gd name="connsiteY51" fmla="*/ 770167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27947 w 5156947"/>
              <a:gd name="connsiteY0" fmla="*/ 770167 h 4999267"/>
              <a:gd name="connsiteX1" fmla="*/ 1734671 w 5156947"/>
              <a:gd name="connsiteY1" fmla="*/ 581908 h 4999267"/>
              <a:gd name="connsiteX2" fmla="*/ 1734671 w 5156947"/>
              <a:gd name="connsiteY2" fmla="*/ 400373 h 4999267"/>
              <a:gd name="connsiteX3" fmla="*/ 1734671 w 5156947"/>
              <a:gd name="connsiteY3" fmla="*/ 319691 h 4999267"/>
              <a:gd name="connsiteX4" fmla="*/ 1653989 w 5156947"/>
              <a:gd name="connsiteY4" fmla="*/ 319691 h 4999267"/>
              <a:gd name="connsiteX5" fmla="*/ 1647265 w 5156947"/>
              <a:gd name="connsiteY5" fmla="*/ 185220 h 4999267"/>
              <a:gd name="connsiteX6" fmla="*/ 1613647 w 5156947"/>
              <a:gd name="connsiteY6" fmla="*/ 44026 h 4999267"/>
              <a:gd name="connsiteX7" fmla="*/ 1535421 w 5156947"/>
              <a:gd name="connsiteY7" fmla="*/ 2749 h 4999267"/>
              <a:gd name="connsiteX8" fmla="*/ 1499347 w 5156947"/>
              <a:gd name="connsiteY8" fmla="*/ 30579 h 4999267"/>
              <a:gd name="connsiteX9" fmla="*/ 1492624 w 5156947"/>
              <a:gd name="connsiteY9" fmla="*/ 77644 h 4999267"/>
              <a:gd name="connsiteX10" fmla="*/ 1506071 w 5156947"/>
              <a:gd name="connsiteY10" fmla="*/ 117985 h 4999267"/>
              <a:gd name="connsiteX11" fmla="*/ 1499347 w 5156947"/>
              <a:gd name="connsiteY11" fmla="*/ 171773 h 4999267"/>
              <a:gd name="connsiteX12" fmla="*/ 1475201 w 5156947"/>
              <a:gd name="connsiteY12" fmla="*/ 168382 h 4999267"/>
              <a:gd name="connsiteX13" fmla="*/ 1431819 w 5156947"/>
              <a:gd name="connsiteY13" fmla="*/ 126813 h 4999267"/>
              <a:gd name="connsiteX14" fmla="*/ 1375868 w 5156947"/>
              <a:gd name="connsiteY14" fmla="*/ 83724 h 4999267"/>
              <a:gd name="connsiteX15" fmla="*/ 1297641 w 5156947"/>
              <a:gd name="connsiteY15" fmla="*/ 116756 h 4999267"/>
              <a:gd name="connsiteX16" fmla="*/ 1246893 w 5156947"/>
              <a:gd name="connsiteY16" fmla="*/ 103894 h 4999267"/>
              <a:gd name="connsiteX17" fmla="*/ 1201992 w 5156947"/>
              <a:gd name="connsiteY17" fmla="*/ 56245 h 4999267"/>
              <a:gd name="connsiteX18" fmla="*/ 1175098 w 5156947"/>
              <a:gd name="connsiteY18" fmla="*/ 29350 h 4999267"/>
              <a:gd name="connsiteX19" fmla="*/ 1131073 w 5156947"/>
              <a:gd name="connsiteY19" fmla="*/ 0 h 4999267"/>
              <a:gd name="connsiteX20" fmla="*/ 1116106 w 5156947"/>
              <a:gd name="connsiteY20" fmla="*/ 57473 h 4999267"/>
              <a:gd name="connsiteX21" fmla="*/ 1106927 w 5156947"/>
              <a:gd name="connsiteY21" fmla="*/ 183993 h 4999267"/>
              <a:gd name="connsiteX22" fmla="*/ 1055594 w 5156947"/>
              <a:gd name="connsiteY22" fmla="*/ 257015 h 4999267"/>
              <a:gd name="connsiteX23" fmla="*/ 1032676 w 5156947"/>
              <a:gd name="connsiteY23" fmla="*/ 270754 h 4999267"/>
              <a:gd name="connsiteX24" fmla="*/ 1035424 w 5156947"/>
              <a:gd name="connsiteY24" fmla="*/ 348397 h 4999267"/>
              <a:gd name="connsiteX25" fmla="*/ 993854 w 5156947"/>
              <a:gd name="connsiteY25" fmla="*/ 363364 h 4999267"/>
              <a:gd name="connsiteX26" fmla="*/ 965441 w 5156947"/>
              <a:gd name="connsiteY26" fmla="*/ 337698 h 4999267"/>
              <a:gd name="connsiteX27" fmla="*/ 927847 w 5156947"/>
              <a:gd name="connsiteY27" fmla="*/ 333138 h 4999267"/>
              <a:gd name="connsiteX28" fmla="*/ 927847 w 5156947"/>
              <a:gd name="connsiteY28" fmla="*/ 279349 h 4999267"/>
              <a:gd name="connsiteX29" fmla="*/ 818458 w 5156947"/>
              <a:gd name="connsiteY29" fmla="*/ 190716 h 4999267"/>
              <a:gd name="connsiteX30" fmla="*/ 813547 w 5156947"/>
              <a:gd name="connsiteY30" fmla="*/ 70920 h 4999267"/>
              <a:gd name="connsiteX31" fmla="*/ 773206 w 5156947"/>
              <a:gd name="connsiteY31" fmla="*/ 37302 h 4999267"/>
              <a:gd name="connsiteX32" fmla="*/ 759759 w 5156947"/>
              <a:gd name="connsiteY32" fmla="*/ 64196 h 4999267"/>
              <a:gd name="connsiteX33" fmla="*/ 732865 w 5156947"/>
              <a:gd name="connsiteY33" fmla="*/ 91091 h 4999267"/>
              <a:gd name="connsiteX34" fmla="*/ 657679 w 5156947"/>
              <a:gd name="connsiteY34" fmla="*/ 129269 h 4999267"/>
              <a:gd name="connsiteX35" fmla="*/ 652183 w 5156947"/>
              <a:gd name="connsiteY35" fmla="*/ 178496 h 4999267"/>
              <a:gd name="connsiteX36" fmla="*/ 648499 w 5156947"/>
              <a:gd name="connsiteY36" fmla="*/ 235325 h 4999267"/>
              <a:gd name="connsiteX37" fmla="*/ 582492 w 5156947"/>
              <a:gd name="connsiteY37" fmla="*/ 289113 h 4999267"/>
              <a:gd name="connsiteX38" fmla="*/ 547646 w 5156947"/>
              <a:gd name="connsiteY38" fmla="*/ 296129 h 4999267"/>
              <a:gd name="connsiteX39" fmla="*/ 518004 w 5156947"/>
              <a:gd name="connsiteY39" fmla="*/ 306536 h 4999267"/>
              <a:gd name="connsiteX40" fmla="*/ 487135 w 5156947"/>
              <a:gd name="connsiteY40" fmla="*/ 326707 h 4999267"/>
              <a:gd name="connsiteX41" fmla="*/ 390550 w 5156947"/>
              <a:gd name="connsiteY41" fmla="*/ 313552 h 4999267"/>
              <a:gd name="connsiteX42" fmla="*/ 333429 w 5156947"/>
              <a:gd name="connsiteY42" fmla="*/ 333722 h 4999267"/>
              <a:gd name="connsiteX43" fmla="*/ 302559 w 5156947"/>
              <a:gd name="connsiteY43" fmla="*/ 313551 h 4999267"/>
              <a:gd name="connsiteX44" fmla="*/ 231056 w 5156947"/>
              <a:gd name="connsiteY44" fmla="*/ 355120 h 4999267"/>
              <a:gd name="connsiteX45" fmla="*/ 182763 w 5156947"/>
              <a:gd name="connsiteY45" fmla="*/ 310804 h 4999267"/>
              <a:gd name="connsiteX46" fmla="*/ 107868 w 5156947"/>
              <a:gd name="connsiteY46" fmla="*/ 381722 h 4999267"/>
              <a:gd name="connsiteX47" fmla="*/ 121024 w 5156947"/>
              <a:gd name="connsiteY47" fmla="*/ 460885 h 4999267"/>
              <a:gd name="connsiteX48" fmla="*/ 194983 w 5156947"/>
              <a:gd name="connsiteY48" fmla="*/ 588632 h 4999267"/>
              <a:gd name="connsiteX49" fmla="*/ 255494 w 5156947"/>
              <a:gd name="connsiteY49" fmla="*/ 649144 h 4999267"/>
              <a:gd name="connsiteX50" fmla="*/ 187324 w 5156947"/>
              <a:gd name="connsiteY50" fmla="*/ 711175 h 4999267"/>
              <a:gd name="connsiteX51" fmla="*/ 84951 w 5156947"/>
              <a:gd name="connsiteY51" fmla="*/ 746313 h 4999267"/>
              <a:gd name="connsiteX52" fmla="*/ 0 w 5156947"/>
              <a:gd name="connsiteY52" fmla="*/ 776891 h 4999267"/>
              <a:gd name="connsiteX53" fmla="*/ 33618 w 5156947"/>
              <a:gd name="connsiteY53" fmla="*/ 904638 h 4999267"/>
              <a:gd name="connsiteX54" fmla="*/ 60512 w 5156947"/>
              <a:gd name="connsiteY54" fmla="*/ 931532 h 4999267"/>
              <a:gd name="connsiteX55" fmla="*/ 161365 w 5156947"/>
              <a:gd name="connsiteY55" fmla="*/ 992044 h 4999267"/>
              <a:gd name="connsiteX56" fmla="*/ 161365 w 5156947"/>
              <a:gd name="connsiteY56" fmla="*/ 1052555 h 4999267"/>
              <a:gd name="connsiteX57" fmla="*/ 100853 w 5156947"/>
              <a:gd name="connsiteY57" fmla="*/ 1113067 h 4999267"/>
              <a:gd name="connsiteX58" fmla="*/ 114300 w 5156947"/>
              <a:gd name="connsiteY58" fmla="*/ 1260985 h 4999267"/>
              <a:gd name="connsiteX59" fmla="*/ 188259 w 5156947"/>
              <a:gd name="connsiteY59" fmla="*/ 1361838 h 4999267"/>
              <a:gd name="connsiteX60" fmla="*/ 309283 w 5156947"/>
              <a:gd name="connsiteY60" fmla="*/ 1402179 h 4999267"/>
              <a:gd name="connsiteX61" fmla="*/ 403412 w 5156947"/>
              <a:gd name="connsiteY61" fmla="*/ 1368561 h 4999267"/>
              <a:gd name="connsiteX62" fmla="*/ 423583 w 5156947"/>
              <a:gd name="connsiteY62" fmla="*/ 1375285 h 4999267"/>
              <a:gd name="connsiteX63" fmla="*/ 376518 w 5156947"/>
              <a:gd name="connsiteY63" fmla="*/ 1543373 h 4999267"/>
              <a:gd name="connsiteX64" fmla="*/ 383241 w 5156947"/>
              <a:gd name="connsiteY64" fmla="*/ 1610608 h 4999267"/>
              <a:gd name="connsiteX65" fmla="*/ 591671 w 5156947"/>
              <a:gd name="connsiteY65" fmla="*/ 1563544 h 4999267"/>
              <a:gd name="connsiteX66" fmla="*/ 652183 w 5156947"/>
              <a:gd name="connsiteY66" fmla="*/ 1496308 h 4999267"/>
              <a:gd name="connsiteX67" fmla="*/ 685800 w 5156947"/>
              <a:gd name="connsiteY67" fmla="*/ 1408902 h 4999267"/>
              <a:gd name="connsiteX68" fmla="*/ 732865 w 5156947"/>
              <a:gd name="connsiteY68" fmla="*/ 1375285 h 4999267"/>
              <a:gd name="connsiteX69" fmla="*/ 806824 w 5156947"/>
              <a:gd name="connsiteY69" fmla="*/ 1294602 h 4999267"/>
              <a:gd name="connsiteX70" fmla="*/ 880783 w 5156947"/>
              <a:gd name="connsiteY70" fmla="*/ 1247538 h 4999267"/>
              <a:gd name="connsiteX71" fmla="*/ 1069041 w 5156947"/>
              <a:gd name="connsiteY71" fmla="*/ 1294602 h 4999267"/>
              <a:gd name="connsiteX72" fmla="*/ 1183341 w 5156947"/>
              <a:gd name="connsiteY72" fmla="*/ 1341667 h 4999267"/>
              <a:gd name="connsiteX73" fmla="*/ 1264024 w 5156947"/>
              <a:gd name="connsiteY73" fmla="*/ 1429073 h 4999267"/>
              <a:gd name="connsiteX74" fmla="*/ 1277471 w 5156947"/>
              <a:gd name="connsiteY74" fmla="*/ 1455967 h 4999267"/>
              <a:gd name="connsiteX75" fmla="*/ 1425389 w 5156947"/>
              <a:gd name="connsiteY75" fmla="*/ 1503032 h 4999267"/>
              <a:gd name="connsiteX76" fmla="*/ 1499347 w 5156947"/>
              <a:gd name="connsiteY76" fmla="*/ 1590438 h 4999267"/>
              <a:gd name="connsiteX77" fmla="*/ 1492624 w 5156947"/>
              <a:gd name="connsiteY77" fmla="*/ 1671120 h 4999267"/>
              <a:gd name="connsiteX78" fmla="*/ 1492624 w 5156947"/>
              <a:gd name="connsiteY78" fmla="*/ 1718185 h 4999267"/>
              <a:gd name="connsiteX79" fmla="*/ 1519518 w 5156947"/>
              <a:gd name="connsiteY79" fmla="*/ 1798867 h 4999267"/>
              <a:gd name="connsiteX80" fmla="*/ 1566583 w 5156947"/>
              <a:gd name="connsiteY80" fmla="*/ 1852655 h 4999267"/>
              <a:gd name="connsiteX81" fmla="*/ 1600200 w 5156947"/>
              <a:gd name="connsiteY81" fmla="*/ 1940061 h 4999267"/>
              <a:gd name="connsiteX82" fmla="*/ 1606924 w 5156947"/>
              <a:gd name="connsiteY82" fmla="*/ 2101426 h 4999267"/>
              <a:gd name="connsiteX83" fmla="*/ 1606924 w 5156947"/>
              <a:gd name="connsiteY83" fmla="*/ 2148491 h 4999267"/>
              <a:gd name="connsiteX84" fmla="*/ 1667436 w 5156947"/>
              <a:gd name="connsiteY84" fmla="*/ 2128320 h 4999267"/>
              <a:gd name="connsiteX85" fmla="*/ 1707777 w 5156947"/>
              <a:gd name="connsiteY85" fmla="*/ 2141767 h 4999267"/>
              <a:gd name="connsiteX86" fmla="*/ 1694330 w 5156947"/>
              <a:gd name="connsiteY86" fmla="*/ 2202279 h 4999267"/>
              <a:gd name="connsiteX87" fmla="*/ 1748118 w 5156947"/>
              <a:gd name="connsiteY87" fmla="*/ 2222449 h 4999267"/>
              <a:gd name="connsiteX88" fmla="*/ 1815353 w 5156947"/>
              <a:gd name="connsiteY88" fmla="*/ 2282961 h 4999267"/>
              <a:gd name="connsiteX89" fmla="*/ 1889312 w 5156947"/>
              <a:gd name="connsiteY89" fmla="*/ 2390538 h 4999267"/>
              <a:gd name="connsiteX90" fmla="*/ 1909483 w 5156947"/>
              <a:gd name="connsiteY90" fmla="*/ 2424155 h 4999267"/>
              <a:gd name="connsiteX91" fmla="*/ 1983441 w 5156947"/>
              <a:gd name="connsiteY91" fmla="*/ 2430879 h 4999267"/>
              <a:gd name="connsiteX92" fmla="*/ 1996889 w 5156947"/>
              <a:gd name="connsiteY92" fmla="*/ 2390538 h 4999267"/>
              <a:gd name="connsiteX93" fmla="*/ 1976718 w 5156947"/>
              <a:gd name="connsiteY93" fmla="*/ 2343473 h 4999267"/>
              <a:gd name="connsiteX94" fmla="*/ 1990165 w 5156947"/>
              <a:gd name="connsiteY94" fmla="*/ 2303132 h 4999267"/>
              <a:gd name="connsiteX95" fmla="*/ 2064124 w 5156947"/>
              <a:gd name="connsiteY95" fmla="*/ 2282961 h 4999267"/>
              <a:gd name="connsiteX96" fmla="*/ 2144806 w 5156947"/>
              <a:gd name="connsiteY96" fmla="*/ 2215726 h 4999267"/>
              <a:gd name="connsiteX97" fmla="*/ 2138083 w 5156947"/>
              <a:gd name="connsiteY97" fmla="*/ 2168661 h 4999267"/>
              <a:gd name="connsiteX98" fmla="*/ 2178424 w 5156947"/>
              <a:gd name="connsiteY98" fmla="*/ 2114873 h 4999267"/>
              <a:gd name="connsiteX99" fmla="*/ 2232212 w 5156947"/>
              <a:gd name="connsiteY99" fmla="*/ 2155214 h 4999267"/>
              <a:gd name="connsiteX100" fmla="*/ 2286000 w 5156947"/>
              <a:gd name="connsiteY100" fmla="*/ 2235896 h 4999267"/>
              <a:gd name="connsiteX101" fmla="*/ 2353236 w 5156947"/>
              <a:gd name="connsiteY101" fmla="*/ 2282961 h 4999267"/>
              <a:gd name="connsiteX102" fmla="*/ 2366683 w 5156947"/>
              <a:gd name="connsiteY102" fmla="*/ 2383814 h 4999267"/>
              <a:gd name="connsiteX103" fmla="*/ 2433918 w 5156947"/>
              <a:gd name="connsiteY103" fmla="*/ 2477944 h 4999267"/>
              <a:gd name="connsiteX104" fmla="*/ 2507877 w 5156947"/>
              <a:gd name="connsiteY104" fmla="*/ 2531732 h 4999267"/>
              <a:gd name="connsiteX105" fmla="*/ 2628900 w 5156947"/>
              <a:gd name="connsiteY105" fmla="*/ 2558626 h 4999267"/>
              <a:gd name="connsiteX106" fmla="*/ 2810436 w 5156947"/>
              <a:gd name="connsiteY106" fmla="*/ 2719991 h 4999267"/>
              <a:gd name="connsiteX107" fmla="*/ 2944906 w 5156947"/>
              <a:gd name="connsiteY107" fmla="*/ 2874632 h 4999267"/>
              <a:gd name="connsiteX108" fmla="*/ 2918012 w 5156947"/>
              <a:gd name="connsiteY108" fmla="*/ 2948591 h 4999267"/>
              <a:gd name="connsiteX109" fmla="*/ 2850777 w 5156947"/>
              <a:gd name="connsiteY109" fmla="*/ 2955314 h 4999267"/>
              <a:gd name="connsiteX110" fmla="*/ 2864224 w 5156947"/>
              <a:gd name="connsiteY110" fmla="*/ 2988932 h 4999267"/>
              <a:gd name="connsiteX111" fmla="*/ 2837330 w 5156947"/>
              <a:gd name="connsiteY111" fmla="*/ 3035996 h 4999267"/>
              <a:gd name="connsiteX112" fmla="*/ 2837330 w 5156947"/>
              <a:gd name="connsiteY112" fmla="*/ 3089785 h 4999267"/>
              <a:gd name="connsiteX113" fmla="*/ 2938183 w 5156947"/>
              <a:gd name="connsiteY113" fmla="*/ 3123402 h 4999267"/>
              <a:gd name="connsiteX114" fmla="*/ 2991971 w 5156947"/>
              <a:gd name="connsiteY114" fmla="*/ 3076338 h 4999267"/>
              <a:gd name="connsiteX115" fmla="*/ 3092824 w 5156947"/>
              <a:gd name="connsiteY115" fmla="*/ 3190638 h 4999267"/>
              <a:gd name="connsiteX116" fmla="*/ 3173506 w 5156947"/>
              <a:gd name="connsiteY116" fmla="*/ 3345279 h 4999267"/>
              <a:gd name="connsiteX117" fmla="*/ 3240741 w 5156947"/>
              <a:gd name="connsiteY117" fmla="*/ 3325108 h 4999267"/>
              <a:gd name="connsiteX118" fmla="*/ 3301253 w 5156947"/>
              <a:gd name="connsiteY118" fmla="*/ 3372173 h 4999267"/>
              <a:gd name="connsiteX119" fmla="*/ 3254189 w 5156947"/>
              <a:gd name="connsiteY119" fmla="*/ 3439408 h 4999267"/>
              <a:gd name="connsiteX120" fmla="*/ 3281083 w 5156947"/>
              <a:gd name="connsiteY120" fmla="*/ 3459579 h 4999267"/>
              <a:gd name="connsiteX121" fmla="*/ 3361765 w 5156947"/>
              <a:gd name="connsiteY121" fmla="*/ 3432685 h 4999267"/>
              <a:gd name="connsiteX122" fmla="*/ 3442447 w 5156947"/>
              <a:gd name="connsiteY122" fmla="*/ 3405791 h 4999267"/>
              <a:gd name="connsiteX123" fmla="*/ 3516406 w 5156947"/>
              <a:gd name="connsiteY123" fmla="*/ 3499920 h 4999267"/>
              <a:gd name="connsiteX124" fmla="*/ 3543300 w 5156947"/>
              <a:gd name="connsiteY124" fmla="*/ 3594049 h 4999267"/>
              <a:gd name="connsiteX125" fmla="*/ 3509683 w 5156947"/>
              <a:gd name="connsiteY125" fmla="*/ 3647838 h 4999267"/>
              <a:gd name="connsiteX126" fmla="*/ 3610536 w 5156947"/>
              <a:gd name="connsiteY126" fmla="*/ 3668008 h 4999267"/>
              <a:gd name="connsiteX127" fmla="*/ 3671047 w 5156947"/>
              <a:gd name="connsiteY127" fmla="*/ 3735244 h 4999267"/>
              <a:gd name="connsiteX128" fmla="*/ 3751730 w 5156947"/>
              <a:gd name="connsiteY128" fmla="*/ 3768861 h 4999267"/>
              <a:gd name="connsiteX129" fmla="*/ 3818965 w 5156947"/>
              <a:gd name="connsiteY129" fmla="*/ 3728520 h 4999267"/>
              <a:gd name="connsiteX130" fmla="*/ 3886200 w 5156947"/>
              <a:gd name="connsiteY130" fmla="*/ 3768861 h 4999267"/>
              <a:gd name="connsiteX131" fmla="*/ 3960159 w 5156947"/>
              <a:gd name="connsiteY131" fmla="*/ 3930226 h 4999267"/>
              <a:gd name="connsiteX132" fmla="*/ 3993777 w 5156947"/>
              <a:gd name="connsiteY132" fmla="*/ 4044526 h 4999267"/>
              <a:gd name="connsiteX133" fmla="*/ 4061012 w 5156947"/>
              <a:gd name="connsiteY133" fmla="*/ 4118485 h 4999267"/>
              <a:gd name="connsiteX134" fmla="*/ 4108077 w 5156947"/>
              <a:gd name="connsiteY134" fmla="*/ 4326914 h 4999267"/>
              <a:gd name="connsiteX135" fmla="*/ 4128247 w 5156947"/>
              <a:gd name="connsiteY135" fmla="*/ 4360532 h 4999267"/>
              <a:gd name="connsiteX136" fmla="*/ 4188759 w 5156947"/>
              <a:gd name="connsiteY136" fmla="*/ 4414320 h 4999267"/>
              <a:gd name="connsiteX137" fmla="*/ 4148418 w 5156947"/>
              <a:gd name="connsiteY137" fmla="*/ 4501726 h 4999267"/>
              <a:gd name="connsiteX138" fmla="*/ 4114800 w 5156947"/>
              <a:gd name="connsiteY138" fmla="*/ 4528620 h 4999267"/>
              <a:gd name="connsiteX139" fmla="*/ 4067736 w 5156947"/>
              <a:gd name="connsiteY139" fmla="*/ 4508449 h 4999267"/>
              <a:gd name="connsiteX140" fmla="*/ 4034118 w 5156947"/>
              <a:gd name="connsiteY140" fmla="*/ 4542067 h 4999267"/>
              <a:gd name="connsiteX141" fmla="*/ 4007224 w 5156947"/>
              <a:gd name="connsiteY141" fmla="*/ 4582408 h 4999267"/>
              <a:gd name="connsiteX142" fmla="*/ 4054289 w 5156947"/>
              <a:gd name="connsiteY142" fmla="*/ 4636196 h 4999267"/>
              <a:gd name="connsiteX143" fmla="*/ 4013947 w 5156947"/>
              <a:gd name="connsiteY143" fmla="*/ 4770667 h 4999267"/>
              <a:gd name="connsiteX144" fmla="*/ 3946712 w 5156947"/>
              <a:gd name="connsiteY144" fmla="*/ 4837902 h 4999267"/>
              <a:gd name="connsiteX145" fmla="*/ 3960159 w 5156947"/>
              <a:gd name="connsiteY145" fmla="*/ 4985820 h 4999267"/>
              <a:gd name="connsiteX146" fmla="*/ 3966883 w 5156947"/>
              <a:gd name="connsiteY146" fmla="*/ 4999267 h 4999267"/>
              <a:gd name="connsiteX147" fmla="*/ 4141694 w 5156947"/>
              <a:gd name="connsiteY147" fmla="*/ 4985820 h 4999267"/>
              <a:gd name="connsiteX148" fmla="*/ 4195483 w 5156947"/>
              <a:gd name="connsiteY148" fmla="*/ 4871520 h 4999267"/>
              <a:gd name="connsiteX149" fmla="*/ 4323230 w 5156947"/>
              <a:gd name="connsiteY149" fmla="*/ 4723602 h 4999267"/>
              <a:gd name="connsiteX150" fmla="*/ 4377018 w 5156947"/>
              <a:gd name="connsiteY150" fmla="*/ 4663091 h 4999267"/>
              <a:gd name="connsiteX151" fmla="*/ 4356847 w 5156947"/>
              <a:gd name="connsiteY151" fmla="*/ 4447938 h 4999267"/>
              <a:gd name="connsiteX152" fmla="*/ 4498041 w 5156947"/>
              <a:gd name="connsiteY152" fmla="*/ 4360532 h 4999267"/>
              <a:gd name="connsiteX153" fmla="*/ 4531659 w 5156947"/>
              <a:gd name="connsiteY153" fmla="*/ 4367255 h 4999267"/>
              <a:gd name="connsiteX154" fmla="*/ 4558553 w 5156947"/>
              <a:gd name="connsiteY154" fmla="*/ 4373979 h 4999267"/>
              <a:gd name="connsiteX155" fmla="*/ 4605618 w 5156947"/>
              <a:gd name="connsiteY155" fmla="*/ 4353808 h 4999267"/>
              <a:gd name="connsiteX156" fmla="*/ 4612341 w 5156947"/>
              <a:gd name="connsiteY156" fmla="*/ 4306744 h 4999267"/>
              <a:gd name="connsiteX157" fmla="*/ 4585447 w 5156947"/>
              <a:gd name="connsiteY157" fmla="*/ 4246232 h 4999267"/>
              <a:gd name="connsiteX158" fmla="*/ 4572000 w 5156947"/>
              <a:gd name="connsiteY158" fmla="*/ 4145379 h 4999267"/>
              <a:gd name="connsiteX159" fmla="*/ 4572000 w 5156947"/>
              <a:gd name="connsiteY159" fmla="*/ 4098314 h 4999267"/>
              <a:gd name="connsiteX160" fmla="*/ 4524936 w 5156947"/>
              <a:gd name="connsiteY160" fmla="*/ 4064696 h 4999267"/>
              <a:gd name="connsiteX161" fmla="*/ 4477871 w 5156947"/>
              <a:gd name="connsiteY161" fmla="*/ 4037802 h 4999267"/>
              <a:gd name="connsiteX162" fmla="*/ 4403912 w 5156947"/>
              <a:gd name="connsiteY162" fmla="*/ 3990738 h 4999267"/>
              <a:gd name="connsiteX163" fmla="*/ 4323230 w 5156947"/>
              <a:gd name="connsiteY163" fmla="*/ 3977291 h 4999267"/>
              <a:gd name="connsiteX164" fmla="*/ 4323230 w 5156947"/>
              <a:gd name="connsiteY164" fmla="*/ 3977291 h 4999267"/>
              <a:gd name="connsiteX165" fmla="*/ 4249271 w 5156947"/>
              <a:gd name="connsiteY165" fmla="*/ 3883161 h 4999267"/>
              <a:gd name="connsiteX166" fmla="*/ 4289612 w 5156947"/>
              <a:gd name="connsiteY166" fmla="*/ 3795755 h 4999267"/>
              <a:gd name="connsiteX167" fmla="*/ 4289612 w 5156947"/>
              <a:gd name="connsiteY167" fmla="*/ 3748691 h 4999267"/>
              <a:gd name="connsiteX168" fmla="*/ 4309783 w 5156947"/>
              <a:gd name="connsiteY168" fmla="*/ 3681455 h 4999267"/>
              <a:gd name="connsiteX169" fmla="*/ 4430806 w 5156947"/>
              <a:gd name="connsiteY169" fmla="*/ 3466302 h 4999267"/>
              <a:gd name="connsiteX170" fmla="*/ 4511489 w 5156947"/>
              <a:gd name="connsiteY170" fmla="*/ 3452855 h 4999267"/>
              <a:gd name="connsiteX171" fmla="*/ 4612341 w 5156947"/>
              <a:gd name="connsiteY171" fmla="*/ 3546985 h 4999267"/>
              <a:gd name="connsiteX172" fmla="*/ 4699747 w 5156947"/>
              <a:gd name="connsiteY172" fmla="*/ 3587326 h 4999267"/>
              <a:gd name="connsiteX173" fmla="*/ 4793877 w 5156947"/>
              <a:gd name="connsiteY173" fmla="*/ 3560432 h 4999267"/>
              <a:gd name="connsiteX174" fmla="*/ 4894730 w 5156947"/>
              <a:gd name="connsiteY174" fmla="*/ 3641114 h 4999267"/>
              <a:gd name="connsiteX175" fmla="*/ 4948518 w 5156947"/>
              <a:gd name="connsiteY175" fmla="*/ 3755414 h 4999267"/>
              <a:gd name="connsiteX176" fmla="*/ 4988859 w 5156947"/>
              <a:gd name="connsiteY176" fmla="*/ 3802479 h 4999267"/>
              <a:gd name="connsiteX177" fmla="*/ 5096436 w 5156947"/>
              <a:gd name="connsiteY177" fmla="*/ 3842820 h 4999267"/>
              <a:gd name="connsiteX178" fmla="*/ 5109883 w 5156947"/>
              <a:gd name="connsiteY178" fmla="*/ 3755414 h 4999267"/>
              <a:gd name="connsiteX179" fmla="*/ 5130053 w 5156947"/>
              <a:gd name="connsiteY179" fmla="*/ 3688179 h 4999267"/>
              <a:gd name="connsiteX180" fmla="*/ 5156947 w 5156947"/>
              <a:gd name="connsiteY180" fmla="*/ 3620944 h 4999267"/>
              <a:gd name="connsiteX181" fmla="*/ 5069541 w 5156947"/>
              <a:gd name="connsiteY181" fmla="*/ 3506644 h 4999267"/>
              <a:gd name="connsiteX182" fmla="*/ 4928347 w 5156947"/>
              <a:gd name="connsiteY182" fmla="*/ 3392344 h 4999267"/>
              <a:gd name="connsiteX183" fmla="*/ 4854389 w 5156947"/>
              <a:gd name="connsiteY183" fmla="*/ 3338555 h 4999267"/>
              <a:gd name="connsiteX184" fmla="*/ 4619065 w 5156947"/>
              <a:gd name="connsiteY184" fmla="*/ 3224255 h 4999267"/>
              <a:gd name="connsiteX185" fmla="*/ 4585447 w 5156947"/>
              <a:gd name="connsiteY185" fmla="*/ 3190638 h 4999267"/>
              <a:gd name="connsiteX186" fmla="*/ 4356847 w 5156947"/>
              <a:gd name="connsiteY186" fmla="*/ 3083061 h 4999267"/>
              <a:gd name="connsiteX187" fmla="*/ 4081183 w 5156947"/>
              <a:gd name="connsiteY187" fmla="*/ 2968761 h 4999267"/>
              <a:gd name="connsiteX188" fmla="*/ 3960159 w 5156947"/>
              <a:gd name="connsiteY188" fmla="*/ 2921696 h 4999267"/>
              <a:gd name="connsiteX189" fmla="*/ 3939989 w 5156947"/>
              <a:gd name="connsiteY189" fmla="*/ 2854461 h 4999267"/>
              <a:gd name="connsiteX190" fmla="*/ 4054289 w 5156947"/>
              <a:gd name="connsiteY190" fmla="*/ 2760332 h 4999267"/>
              <a:gd name="connsiteX191" fmla="*/ 4074459 w 5156947"/>
              <a:gd name="connsiteY191" fmla="*/ 2726714 h 4999267"/>
              <a:gd name="connsiteX192" fmla="*/ 3987053 w 5156947"/>
              <a:gd name="connsiteY192" fmla="*/ 2659479 h 4999267"/>
              <a:gd name="connsiteX193" fmla="*/ 3886200 w 5156947"/>
              <a:gd name="connsiteY193" fmla="*/ 2652755 h 4999267"/>
              <a:gd name="connsiteX194" fmla="*/ 3879477 w 5156947"/>
              <a:gd name="connsiteY194" fmla="*/ 2706544 h 4999267"/>
              <a:gd name="connsiteX195" fmla="*/ 3859306 w 5156947"/>
              <a:gd name="connsiteY195" fmla="*/ 2706544 h 4999267"/>
              <a:gd name="connsiteX196" fmla="*/ 3805518 w 5156947"/>
              <a:gd name="connsiteY196" fmla="*/ 2666202 h 4999267"/>
              <a:gd name="connsiteX197" fmla="*/ 3724836 w 5156947"/>
              <a:gd name="connsiteY197" fmla="*/ 2726714 h 4999267"/>
              <a:gd name="connsiteX198" fmla="*/ 3630706 w 5156947"/>
              <a:gd name="connsiteY198" fmla="*/ 2686373 h 4999267"/>
              <a:gd name="connsiteX199" fmla="*/ 3496236 w 5156947"/>
              <a:gd name="connsiteY199" fmla="*/ 2646032 h 4999267"/>
              <a:gd name="connsiteX200" fmla="*/ 3422277 w 5156947"/>
              <a:gd name="connsiteY200" fmla="*/ 2592244 h 4999267"/>
              <a:gd name="connsiteX201" fmla="*/ 3395383 w 5156947"/>
              <a:gd name="connsiteY201" fmla="*/ 2538455 h 4999267"/>
              <a:gd name="connsiteX202" fmla="*/ 3314700 w 5156947"/>
              <a:gd name="connsiteY202" fmla="*/ 2518285 h 4999267"/>
              <a:gd name="connsiteX203" fmla="*/ 3207124 w 5156947"/>
              <a:gd name="connsiteY203" fmla="*/ 2390538 h 4999267"/>
              <a:gd name="connsiteX204" fmla="*/ 3079377 w 5156947"/>
              <a:gd name="connsiteY204" fmla="*/ 2195555 h 4999267"/>
              <a:gd name="connsiteX205" fmla="*/ 2998694 w 5156947"/>
              <a:gd name="connsiteY205" fmla="*/ 1980402 h 4999267"/>
              <a:gd name="connsiteX206" fmla="*/ 2924736 w 5156947"/>
              <a:gd name="connsiteY206" fmla="*/ 1751803 h 4999267"/>
              <a:gd name="connsiteX207" fmla="*/ 2783541 w 5156947"/>
              <a:gd name="connsiteY207" fmla="*/ 1684567 h 4999267"/>
              <a:gd name="connsiteX208" fmla="*/ 2675965 w 5156947"/>
              <a:gd name="connsiteY208" fmla="*/ 1583714 h 4999267"/>
              <a:gd name="connsiteX209" fmla="*/ 2467536 w 5156947"/>
              <a:gd name="connsiteY209" fmla="*/ 1469414 h 4999267"/>
              <a:gd name="connsiteX210" fmla="*/ 2359959 w 5156947"/>
              <a:gd name="connsiteY210" fmla="*/ 1328220 h 4999267"/>
              <a:gd name="connsiteX211" fmla="*/ 2333065 w 5156947"/>
              <a:gd name="connsiteY211" fmla="*/ 1187026 h 4999267"/>
              <a:gd name="connsiteX212" fmla="*/ 2346512 w 5156947"/>
              <a:gd name="connsiteY212" fmla="*/ 1012214 h 4999267"/>
              <a:gd name="connsiteX213" fmla="*/ 2373406 w 5156947"/>
              <a:gd name="connsiteY213" fmla="*/ 1059279 h 4999267"/>
              <a:gd name="connsiteX214" fmla="*/ 2420471 w 5156947"/>
              <a:gd name="connsiteY214" fmla="*/ 985320 h 4999267"/>
              <a:gd name="connsiteX215" fmla="*/ 2346512 w 5156947"/>
              <a:gd name="connsiteY215" fmla="*/ 951702 h 4999267"/>
              <a:gd name="connsiteX216" fmla="*/ 2232212 w 5156947"/>
              <a:gd name="connsiteY216" fmla="*/ 924808 h 4999267"/>
              <a:gd name="connsiteX217" fmla="*/ 2124636 w 5156947"/>
              <a:gd name="connsiteY217" fmla="*/ 897914 h 4999267"/>
              <a:gd name="connsiteX218" fmla="*/ 1949824 w 5156947"/>
              <a:gd name="connsiteY218" fmla="*/ 776891 h 4999267"/>
              <a:gd name="connsiteX219" fmla="*/ 1727947 w 5156947"/>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73292 w 5168874"/>
              <a:gd name="connsiteY56" fmla="*/ 1052555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388445 w 5168874"/>
              <a:gd name="connsiteY63" fmla="*/ 1543373 h 4999267"/>
              <a:gd name="connsiteX64" fmla="*/ 395168 w 5168874"/>
              <a:gd name="connsiteY64" fmla="*/ 1610608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407310 w 5168874"/>
              <a:gd name="connsiteY201" fmla="*/ 2538455 h 4999267"/>
              <a:gd name="connsiteX202" fmla="*/ 3326627 w 5168874"/>
              <a:gd name="connsiteY202" fmla="*/ 2518285 h 4999267"/>
              <a:gd name="connsiteX203" fmla="*/ 3219051 w 5168874"/>
              <a:gd name="connsiteY203" fmla="*/ 2390538 h 4999267"/>
              <a:gd name="connsiteX204" fmla="*/ 3091304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388445 w 5168874"/>
              <a:gd name="connsiteY63" fmla="*/ 1543373 h 4999267"/>
              <a:gd name="connsiteX64" fmla="*/ 395168 w 5168874"/>
              <a:gd name="connsiteY64" fmla="*/ 1610608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407310 w 5168874"/>
              <a:gd name="connsiteY201" fmla="*/ 2538455 h 4999267"/>
              <a:gd name="connsiteX202" fmla="*/ 3326627 w 5168874"/>
              <a:gd name="connsiteY202" fmla="*/ 2518285 h 4999267"/>
              <a:gd name="connsiteX203" fmla="*/ 3219051 w 5168874"/>
              <a:gd name="connsiteY203" fmla="*/ 2390538 h 4999267"/>
              <a:gd name="connsiteX204" fmla="*/ 3091304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95168 w 5168874"/>
              <a:gd name="connsiteY64" fmla="*/ 1610608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407310 w 5168874"/>
              <a:gd name="connsiteY201" fmla="*/ 2538455 h 4999267"/>
              <a:gd name="connsiteX202" fmla="*/ 3326627 w 5168874"/>
              <a:gd name="connsiteY202" fmla="*/ 2518285 h 4999267"/>
              <a:gd name="connsiteX203" fmla="*/ 3219051 w 5168874"/>
              <a:gd name="connsiteY203" fmla="*/ 2390538 h 4999267"/>
              <a:gd name="connsiteX204" fmla="*/ 3091304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407310 w 5168874"/>
              <a:gd name="connsiteY201" fmla="*/ 2538455 h 4999267"/>
              <a:gd name="connsiteX202" fmla="*/ 3326627 w 5168874"/>
              <a:gd name="connsiteY202" fmla="*/ 2518285 h 4999267"/>
              <a:gd name="connsiteX203" fmla="*/ 3219051 w 5168874"/>
              <a:gd name="connsiteY203" fmla="*/ 2390538 h 4999267"/>
              <a:gd name="connsiteX204" fmla="*/ 3091304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407310 w 5168874"/>
              <a:gd name="connsiteY201" fmla="*/ 2538455 h 4999267"/>
              <a:gd name="connsiteX202" fmla="*/ 3326627 w 5168874"/>
              <a:gd name="connsiteY202" fmla="*/ 2518285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407310 w 5168874"/>
              <a:gd name="connsiteY201" fmla="*/ 2538455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399359 w 5168874"/>
              <a:gd name="connsiteY201" fmla="*/ 2526528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34204 w 5168874"/>
              <a:gd name="connsiteY200" fmla="*/ 2592244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08163 w 5168874"/>
              <a:gd name="connsiteY199" fmla="*/ 2646032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86373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36763 w 5168874"/>
              <a:gd name="connsiteY197" fmla="*/ 2726714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17445 w 5168874"/>
              <a:gd name="connsiteY196" fmla="*/ 2666202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71233 w 5168874"/>
              <a:gd name="connsiteY195" fmla="*/ 2706544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91404 w 5168874"/>
              <a:gd name="connsiteY194" fmla="*/ 2706544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3998980 w 5168874"/>
              <a:gd name="connsiteY192" fmla="*/ 2659479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086386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68774 w 5168874"/>
              <a:gd name="connsiteY186" fmla="*/ 3083061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122167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97374 w 5168874"/>
              <a:gd name="connsiteY185" fmla="*/ 3190638 h 4999267"/>
              <a:gd name="connsiteX186" fmla="*/ 4380701 w 5168874"/>
              <a:gd name="connsiteY186" fmla="*/ 3067158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122167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30992 w 5168874"/>
              <a:gd name="connsiteY184" fmla="*/ 3224255 h 4999267"/>
              <a:gd name="connsiteX185" fmla="*/ 4557618 w 5168874"/>
              <a:gd name="connsiteY185" fmla="*/ 3146906 h 4999267"/>
              <a:gd name="connsiteX186" fmla="*/ 4380701 w 5168874"/>
              <a:gd name="connsiteY186" fmla="*/ 3067158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122167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66316 w 5168874"/>
              <a:gd name="connsiteY183" fmla="*/ 3338555 h 4999267"/>
              <a:gd name="connsiteX184" fmla="*/ 4650871 w 5168874"/>
              <a:gd name="connsiteY184" fmla="*/ 3216304 h 4999267"/>
              <a:gd name="connsiteX185" fmla="*/ 4557618 w 5168874"/>
              <a:gd name="connsiteY185" fmla="*/ 3146906 h 4999267"/>
              <a:gd name="connsiteX186" fmla="*/ 4380701 w 5168874"/>
              <a:gd name="connsiteY186" fmla="*/ 3067158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122167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40274 w 5168874"/>
              <a:gd name="connsiteY182" fmla="*/ 3392344 h 4999267"/>
              <a:gd name="connsiteX183" fmla="*/ 4890170 w 5168874"/>
              <a:gd name="connsiteY183" fmla="*/ 3322653 h 4999267"/>
              <a:gd name="connsiteX184" fmla="*/ 4650871 w 5168874"/>
              <a:gd name="connsiteY184" fmla="*/ 3216304 h 4999267"/>
              <a:gd name="connsiteX185" fmla="*/ 4557618 w 5168874"/>
              <a:gd name="connsiteY185" fmla="*/ 3146906 h 4999267"/>
              <a:gd name="connsiteX186" fmla="*/ 4380701 w 5168874"/>
              <a:gd name="connsiteY186" fmla="*/ 3067158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122167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081468 w 5168874"/>
              <a:gd name="connsiteY181" fmla="*/ 3506644 h 4999267"/>
              <a:gd name="connsiteX182" fmla="*/ 4964127 w 5168874"/>
              <a:gd name="connsiteY182" fmla="*/ 3392344 h 4999267"/>
              <a:gd name="connsiteX183" fmla="*/ 4890170 w 5168874"/>
              <a:gd name="connsiteY183" fmla="*/ 3322653 h 4999267"/>
              <a:gd name="connsiteX184" fmla="*/ 4650871 w 5168874"/>
              <a:gd name="connsiteY184" fmla="*/ 3216304 h 4999267"/>
              <a:gd name="connsiteX185" fmla="*/ 4557618 w 5168874"/>
              <a:gd name="connsiteY185" fmla="*/ 3146906 h 4999267"/>
              <a:gd name="connsiteX186" fmla="*/ 4380701 w 5168874"/>
              <a:gd name="connsiteY186" fmla="*/ 3067158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122167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68874"/>
              <a:gd name="connsiteY0" fmla="*/ 770167 h 4999267"/>
              <a:gd name="connsiteX1" fmla="*/ 1746598 w 5168874"/>
              <a:gd name="connsiteY1" fmla="*/ 581908 h 4999267"/>
              <a:gd name="connsiteX2" fmla="*/ 1746598 w 5168874"/>
              <a:gd name="connsiteY2" fmla="*/ 400373 h 4999267"/>
              <a:gd name="connsiteX3" fmla="*/ 1746598 w 5168874"/>
              <a:gd name="connsiteY3" fmla="*/ 319691 h 4999267"/>
              <a:gd name="connsiteX4" fmla="*/ 1665916 w 5168874"/>
              <a:gd name="connsiteY4" fmla="*/ 319691 h 4999267"/>
              <a:gd name="connsiteX5" fmla="*/ 1659192 w 5168874"/>
              <a:gd name="connsiteY5" fmla="*/ 185220 h 4999267"/>
              <a:gd name="connsiteX6" fmla="*/ 1625574 w 5168874"/>
              <a:gd name="connsiteY6" fmla="*/ 44026 h 4999267"/>
              <a:gd name="connsiteX7" fmla="*/ 1547348 w 5168874"/>
              <a:gd name="connsiteY7" fmla="*/ 2749 h 4999267"/>
              <a:gd name="connsiteX8" fmla="*/ 1511274 w 5168874"/>
              <a:gd name="connsiteY8" fmla="*/ 30579 h 4999267"/>
              <a:gd name="connsiteX9" fmla="*/ 1504551 w 5168874"/>
              <a:gd name="connsiteY9" fmla="*/ 77644 h 4999267"/>
              <a:gd name="connsiteX10" fmla="*/ 1517998 w 5168874"/>
              <a:gd name="connsiteY10" fmla="*/ 117985 h 4999267"/>
              <a:gd name="connsiteX11" fmla="*/ 1511274 w 5168874"/>
              <a:gd name="connsiteY11" fmla="*/ 171773 h 4999267"/>
              <a:gd name="connsiteX12" fmla="*/ 1487128 w 5168874"/>
              <a:gd name="connsiteY12" fmla="*/ 168382 h 4999267"/>
              <a:gd name="connsiteX13" fmla="*/ 1443746 w 5168874"/>
              <a:gd name="connsiteY13" fmla="*/ 126813 h 4999267"/>
              <a:gd name="connsiteX14" fmla="*/ 1387795 w 5168874"/>
              <a:gd name="connsiteY14" fmla="*/ 83724 h 4999267"/>
              <a:gd name="connsiteX15" fmla="*/ 1309568 w 5168874"/>
              <a:gd name="connsiteY15" fmla="*/ 116756 h 4999267"/>
              <a:gd name="connsiteX16" fmla="*/ 1258820 w 5168874"/>
              <a:gd name="connsiteY16" fmla="*/ 103894 h 4999267"/>
              <a:gd name="connsiteX17" fmla="*/ 1213919 w 5168874"/>
              <a:gd name="connsiteY17" fmla="*/ 56245 h 4999267"/>
              <a:gd name="connsiteX18" fmla="*/ 1187025 w 5168874"/>
              <a:gd name="connsiteY18" fmla="*/ 29350 h 4999267"/>
              <a:gd name="connsiteX19" fmla="*/ 1143000 w 5168874"/>
              <a:gd name="connsiteY19" fmla="*/ 0 h 4999267"/>
              <a:gd name="connsiteX20" fmla="*/ 1128033 w 5168874"/>
              <a:gd name="connsiteY20" fmla="*/ 57473 h 4999267"/>
              <a:gd name="connsiteX21" fmla="*/ 1118854 w 5168874"/>
              <a:gd name="connsiteY21" fmla="*/ 183993 h 4999267"/>
              <a:gd name="connsiteX22" fmla="*/ 1067521 w 5168874"/>
              <a:gd name="connsiteY22" fmla="*/ 257015 h 4999267"/>
              <a:gd name="connsiteX23" fmla="*/ 1044603 w 5168874"/>
              <a:gd name="connsiteY23" fmla="*/ 270754 h 4999267"/>
              <a:gd name="connsiteX24" fmla="*/ 1047351 w 5168874"/>
              <a:gd name="connsiteY24" fmla="*/ 348397 h 4999267"/>
              <a:gd name="connsiteX25" fmla="*/ 1005781 w 5168874"/>
              <a:gd name="connsiteY25" fmla="*/ 363364 h 4999267"/>
              <a:gd name="connsiteX26" fmla="*/ 977368 w 5168874"/>
              <a:gd name="connsiteY26" fmla="*/ 337698 h 4999267"/>
              <a:gd name="connsiteX27" fmla="*/ 939774 w 5168874"/>
              <a:gd name="connsiteY27" fmla="*/ 333138 h 4999267"/>
              <a:gd name="connsiteX28" fmla="*/ 939774 w 5168874"/>
              <a:gd name="connsiteY28" fmla="*/ 279349 h 4999267"/>
              <a:gd name="connsiteX29" fmla="*/ 830385 w 5168874"/>
              <a:gd name="connsiteY29" fmla="*/ 190716 h 4999267"/>
              <a:gd name="connsiteX30" fmla="*/ 825474 w 5168874"/>
              <a:gd name="connsiteY30" fmla="*/ 70920 h 4999267"/>
              <a:gd name="connsiteX31" fmla="*/ 785133 w 5168874"/>
              <a:gd name="connsiteY31" fmla="*/ 37302 h 4999267"/>
              <a:gd name="connsiteX32" fmla="*/ 771686 w 5168874"/>
              <a:gd name="connsiteY32" fmla="*/ 64196 h 4999267"/>
              <a:gd name="connsiteX33" fmla="*/ 744792 w 5168874"/>
              <a:gd name="connsiteY33" fmla="*/ 91091 h 4999267"/>
              <a:gd name="connsiteX34" fmla="*/ 669606 w 5168874"/>
              <a:gd name="connsiteY34" fmla="*/ 129269 h 4999267"/>
              <a:gd name="connsiteX35" fmla="*/ 664110 w 5168874"/>
              <a:gd name="connsiteY35" fmla="*/ 178496 h 4999267"/>
              <a:gd name="connsiteX36" fmla="*/ 660426 w 5168874"/>
              <a:gd name="connsiteY36" fmla="*/ 235325 h 4999267"/>
              <a:gd name="connsiteX37" fmla="*/ 594419 w 5168874"/>
              <a:gd name="connsiteY37" fmla="*/ 289113 h 4999267"/>
              <a:gd name="connsiteX38" fmla="*/ 559573 w 5168874"/>
              <a:gd name="connsiteY38" fmla="*/ 296129 h 4999267"/>
              <a:gd name="connsiteX39" fmla="*/ 529931 w 5168874"/>
              <a:gd name="connsiteY39" fmla="*/ 306536 h 4999267"/>
              <a:gd name="connsiteX40" fmla="*/ 499062 w 5168874"/>
              <a:gd name="connsiteY40" fmla="*/ 326707 h 4999267"/>
              <a:gd name="connsiteX41" fmla="*/ 402477 w 5168874"/>
              <a:gd name="connsiteY41" fmla="*/ 313552 h 4999267"/>
              <a:gd name="connsiteX42" fmla="*/ 345356 w 5168874"/>
              <a:gd name="connsiteY42" fmla="*/ 333722 h 4999267"/>
              <a:gd name="connsiteX43" fmla="*/ 314486 w 5168874"/>
              <a:gd name="connsiteY43" fmla="*/ 313551 h 4999267"/>
              <a:gd name="connsiteX44" fmla="*/ 242983 w 5168874"/>
              <a:gd name="connsiteY44" fmla="*/ 355120 h 4999267"/>
              <a:gd name="connsiteX45" fmla="*/ 194690 w 5168874"/>
              <a:gd name="connsiteY45" fmla="*/ 310804 h 4999267"/>
              <a:gd name="connsiteX46" fmla="*/ 119795 w 5168874"/>
              <a:gd name="connsiteY46" fmla="*/ 381722 h 4999267"/>
              <a:gd name="connsiteX47" fmla="*/ 132951 w 5168874"/>
              <a:gd name="connsiteY47" fmla="*/ 460885 h 4999267"/>
              <a:gd name="connsiteX48" fmla="*/ 206910 w 5168874"/>
              <a:gd name="connsiteY48" fmla="*/ 588632 h 4999267"/>
              <a:gd name="connsiteX49" fmla="*/ 267421 w 5168874"/>
              <a:gd name="connsiteY49" fmla="*/ 649144 h 4999267"/>
              <a:gd name="connsiteX50" fmla="*/ 199251 w 5168874"/>
              <a:gd name="connsiteY50" fmla="*/ 711175 h 4999267"/>
              <a:gd name="connsiteX51" fmla="*/ 96878 w 5168874"/>
              <a:gd name="connsiteY51" fmla="*/ 746313 h 4999267"/>
              <a:gd name="connsiteX52" fmla="*/ 0 w 5168874"/>
              <a:gd name="connsiteY52" fmla="*/ 768940 h 4999267"/>
              <a:gd name="connsiteX53" fmla="*/ 45545 w 5168874"/>
              <a:gd name="connsiteY53" fmla="*/ 904638 h 4999267"/>
              <a:gd name="connsiteX54" fmla="*/ 72439 w 5168874"/>
              <a:gd name="connsiteY54" fmla="*/ 931532 h 4999267"/>
              <a:gd name="connsiteX55" fmla="*/ 173292 w 5168874"/>
              <a:gd name="connsiteY55" fmla="*/ 992044 h 4999267"/>
              <a:gd name="connsiteX56" fmla="*/ 117632 w 5168874"/>
              <a:gd name="connsiteY56" fmla="*/ 1056530 h 4999267"/>
              <a:gd name="connsiteX57" fmla="*/ 112780 w 5168874"/>
              <a:gd name="connsiteY57" fmla="*/ 1113067 h 4999267"/>
              <a:gd name="connsiteX58" fmla="*/ 126227 w 5168874"/>
              <a:gd name="connsiteY58" fmla="*/ 1260985 h 4999267"/>
              <a:gd name="connsiteX59" fmla="*/ 200186 w 5168874"/>
              <a:gd name="connsiteY59" fmla="*/ 1361838 h 4999267"/>
              <a:gd name="connsiteX60" fmla="*/ 321210 w 5168874"/>
              <a:gd name="connsiteY60" fmla="*/ 1402179 h 4999267"/>
              <a:gd name="connsiteX61" fmla="*/ 415339 w 5168874"/>
              <a:gd name="connsiteY61" fmla="*/ 1368561 h 4999267"/>
              <a:gd name="connsiteX62" fmla="*/ 435510 w 5168874"/>
              <a:gd name="connsiteY62" fmla="*/ 1375285 h 4999267"/>
              <a:gd name="connsiteX63" fmla="*/ 400372 w 5168874"/>
              <a:gd name="connsiteY63" fmla="*/ 1479762 h 4999267"/>
              <a:gd name="connsiteX64" fmla="*/ 375290 w 5168874"/>
              <a:gd name="connsiteY64" fmla="*/ 1562900 h 4999267"/>
              <a:gd name="connsiteX65" fmla="*/ 603598 w 5168874"/>
              <a:gd name="connsiteY65" fmla="*/ 1563544 h 4999267"/>
              <a:gd name="connsiteX66" fmla="*/ 664110 w 5168874"/>
              <a:gd name="connsiteY66" fmla="*/ 1496308 h 4999267"/>
              <a:gd name="connsiteX67" fmla="*/ 697727 w 5168874"/>
              <a:gd name="connsiteY67" fmla="*/ 1408902 h 4999267"/>
              <a:gd name="connsiteX68" fmla="*/ 744792 w 5168874"/>
              <a:gd name="connsiteY68" fmla="*/ 1375285 h 4999267"/>
              <a:gd name="connsiteX69" fmla="*/ 818751 w 5168874"/>
              <a:gd name="connsiteY69" fmla="*/ 1294602 h 4999267"/>
              <a:gd name="connsiteX70" fmla="*/ 892710 w 5168874"/>
              <a:gd name="connsiteY70" fmla="*/ 1247538 h 4999267"/>
              <a:gd name="connsiteX71" fmla="*/ 1080968 w 5168874"/>
              <a:gd name="connsiteY71" fmla="*/ 1294602 h 4999267"/>
              <a:gd name="connsiteX72" fmla="*/ 1195268 w 5168874"/>
              <a:gd name="connsiteY72" fmla="*/ 1341667 h 4999267"/>
              <a:gd name="connsiteX73" fmla="*/ 1275951 w 5168874"/>
              <a:gd name="connsiteY73" fmla="*/ 1429073 h 4999267"/>
              <a:gd name="connsiteX74" fmla="*/ 1289398 w 5168874"/>
              <a:gd name="connsiteY74" fmla="*/ 1455967 h 4999267"/>
              <a:gd name="connsiteX75" fmla="*/ 1437316 w 5168874"/>
              <a:gd name="connsiteY75" fmla="*/ 1503032 h 4999267"/>
              <a:gd name="connsiteX76" fmla="*/ 1511274 w 5168874"/>
              <a:gd name="connsiteY76" fmla="*/ 1590438 h 4999267"/>
              <a:gd name="connsiteX77" fmla="*/ 1504551 w 5168874"/>
              <a:gd name="connsiteY77" fmla="*/ 1671120 h 4999267"/>
              <a:gd name="connsiteX78" fmla="*/ 1504551 w 5168874"/>
              <a:gd name="connsiteY78" fmla="*/ 1718185 h 4999267"/>
              <a:gd name="connsiteX79" fmla="*/ 1531445 w 5168874"/>
              <a:gd name="connsiteY79" fmla="*/ 1798867 h 4999267"/>
              <a:gd name="connsiteX80" fmla="*/ 1578510 w 5168874"/>
              <a:gd name="connsiteY80" fmla="*/ 1852655 h 4999267"/>
              <a:gd name="connsiteX81" fmla="*/ 1612127 w 5168874"/>
              <a:gd name="connsiteY81" fmla="*/ 1940061 h 4999267"/>
              <a:gd name="connsiteX82" fmla="*/ 1618851 w 5168874"/>
              <a:gd name="connsiteY82" fmla="*/ 2101426 h 4999267"/>
              <a:gd name="connsiteX83" fmla="*/ 1618851 w 5168874"/>
              <a:gd name="connsiteY83" fmla="*/ 2148491 h 4999267"/>
              <a:gd name="connsiteX84" fmla="*/ 1679363 w 5168874"/>
              <a:gd name="connsiteY84" fmla="*/ 2128320 h 4999267"/>
              <a:gd name="connsiteX85" fmla="*/ 1719704 w 5168874"/>
              <a:gd name="connsiteY85" fmla="*/ 2141767 h 4999267"/>
              <a:gd name="connsiteX86" fmla="*/ 1706257 w 5168874"/>
              <a:gd name="connsiteY86" fmla="*/ 2202279 h 4999267"/>
              <a:gd name="connsiteX87" fmla="*/ 1760045 w 5168874"/>
              <a:gd name="connsiteY87" fmla="*/ 2222449 h 4999267"/>
              <a:gd name="connsiteX88" fmla="*/ 1827280 w 5168874"/>
              <a:gd name="connsiteY88" fmla="*/ 2282961 h 4999267"/>
              <a:gd name="connsiteX89" fmla="*/ 1901239 w 5168874"/>
              <a:gd name="connsiteY89" fmla="*/ 2390538 h 4999267"/>
              <a:gd name="connsiteX90" fmla="*/ 1921410 w 5168874"/>
              <a:gd name="connsiteY90" fmla="*/ 2424155 h 4999267"/>
              <a:gd name="connsiteX91" fmla="*/ 1995368 w 5168874"/>
              <a:gd name="connsiteY91" fmla="*/ 2430879 h 4999267"/>
              <a:gd name="connsiteX92" fmla="*/ 2008816 w 5168874"/>
              <a:gd name="connsiteY92" fmla="*/ 2390538 h 4999267"/>
              <a:gd name="connsiteX93" fmla="*/ 1988645 w 5168874"/>
              <a:gd name="connsiteY93" fmla="*/ 2343473 h 4999267"/>
              <a:gd name="connsiteX94" fmla="*/ 2002092 w 5168874"/>
              <a:gd name="connsiteY94" fmla="*/ 2303132 h 4999267"/>
              <a:gd name="connsiteX95" fmla="*/ 2076051 w 5168874"/>
              <a:gd name="connsiteY95" fmla="*/ 2282961 h 4999267"/>
              <a:gd name="connsiteX96" fmla="*/ 2156733 w 5168874"/>
              <a:gd name="connsiteY96" fmla="*/ 2215726 h 4999267"/>
              <a:gd name="connsiteX97" fmla="*/ 2150010 w 5168874"/>
              <a:gd name="connsiteY97" fmla="*/ 2168661 h 4999267"/>
              <a:gd name="connsiteX98" fmla="*/ 2190351 w 5168874"/>
              <a:gd name="connsiteY98" fmla="*/ 2114873 h 4999267"/>
              <a:gd name="connsiteX99" fmla="*/ 2244139 w 5168874"/>
              <a:gd name="connsiteY99" fmla="*/ 2155214 h 4999267"/>
              <a:gd name="connsiteX100" fmla="*/ 2297927 w 5168874"/>
              <a:gd name="connsiteY100" fmla="*/ 2235896 h 4999267"/>
              <a:gd name="connsiteX101" fmla="*/ 2365163 w 5168874"/>
              <a:gd name="connsiteY101" fmla="*/ 2282961 h 4999267"/>
              <a:gd name="connsiteX102" fmla="*/ 2378610 w 5168874"/>
              <a:gd name="connsiteY102" fmla="*/ 2383814 h 4999267"/>
              <a:gd name="connsiteX103" fmla="*/ 2445845 w 5168874"/>
              <a:gd name="connsiteY103" fmla="*/ 2477944 h 4999267"/>
              <a:gd name="connsiteX104" fmla="*/ 2519804 w 5168874"/>
              <a:gd name="connsiteY104" fmla="*/ 2531732 h 4999267"/>
              <a:gd name="connsiteX105" fmla="*/ 2640827 w 5168874"/>
              <a:gd name="connsiteY105" fmla="*/ 2558626 h 4999267"/>
              <a:gd name="connsiteX106" fmla="*/ 2822363 w 5168874"/>
              <a:gd name="connsiteY106" fmla="*/ 2719991 h 4999267"/>
              <a:gd name="connsiteX107" fmla="*/ 2956833 w 5168874"/>
              <a:gd name="connsiteY107" fmla="*/ 2874632 h 4999267"/>
              <a:gd name="connsiteX108" fmla="*/ 2929939 w 5168874"/>
              <a:gd name="connsiteY108" fmla="*/ 2948591 h 4999267"/>
              <a:gd name="connsiteX109" fmla="*/ 2862704 w 5168874"/>
              <a:gd name="connsiteY109" fmla="*/ 2955314 h 4999267"/>
              <a:gd name="connsiteX110" fmla="*/ 2876151 w 5168874"/>
              <a:gd name="connsiteY110" fmla="*/ 2988932 h 4999267"/>
              <a:gd name="connsiteX111" fmla="*/ 2849257 w 5168874"/>
              <a:gd name="connsiteY111" fmla="*/ 3035996 h 4999267"/>
              <a:gd name="connsiteX112" fmla="*/ 2849257 w 5168874"/>
              <a:gd name="connsiteY112" fmla="*/ 3089785 h 4999267"/>
              <a:gd name="connsiteX113" fmla="*/ 2950110 w 5168874"/>
              <a:gd name="connsiteY113" fmla="*/ 3123402 h 4999267"/>
              <a:gd name="connsiteX114" fmla="*/ 3003898 w 5168874"/>
              <a:gd name="connsiteY114" fmla="*/ 3076338 h 4999267"/>
              <a:gd name="connsiteX115" fmla="*/ 3104751 w 5168874"/>
              <a:gd name="connsiteY115" fmla="*/ 3190638 h 4999267"/>
              <a:gd name="connsiteX116" fmla="*/ 3185433 w 5168874"/>
              <a:gd name="connsiteY116" fmla="*/ 3345279 h 4999267"/>
              <a:gd name="connsiteX117" fmla="*/ 3252668 w 5168874"/>
              <a:gd name="connsiteY117" fmla="*/ 3325108 h 4999267"/>
              <a:gd name="connsiteX118" fmla="*/ 3313180 w 5168874"/>
              <a:gd name="connsiteY118" fmla="*/ 3372173 h 4999267"/>
              <a:gd name="connsiteX119" fmla="*/ 3266116 w 5168874"/>
              <a:gd name="connsiteY119" fmla="*/ 3439408 h 4999267"/>
              <a:gd name="connsiteX120" fmla="*/ 3293010 w 5168874"/>
              <a:gd name="connsiteY120" fmla="*/ 3459579 h 4999267"/>
              <a:gd name="connsiteX121" fmla="*/ 3373692 w 5168874"/>
              <a:gd name="connsiteY121" fmla="*/ 3432685 h 4999267"/>
              <a:gd name="connsiteX122" fmla="*/ 3454374 w 5168874"/>
              <a:gd name="connsiteY122" fmla="*/ 3405791 h 4999267"/>
              <a:gd name="connsiteX123" fmla="*/ 3528333 w 5168874"/>
              <a:gd name="connsiteY123" fmla="*/ 3499920 h 4999267"/>
              <a:gd name="connsiteX124" fmla="*/ 3555227 w 5168874"/>
              <a:gd name="connsiteY124" fmla="*/ 3594049 h 4999267"/>
              <a:gd name="connsiteX125" fmla="*/ 3521610 w 5168874"/>
              <a:gd name="connsiteY125" fmla="*/ 3647838 h 4999267"/>
              <a:gd name="connsiteX126" fmla="*/ 3622463 w 5168874"/>
              <a:gd name="connsiteY126" fmla="*/ 3668008 h 4999267"/>
              <a:gd name="connsiteX127" fmla="*/ 3682974 w 5168874"/>
              <a:gd name="connsiteY127" fmla="*/ 3735244 h 4999267"/>
              <a:gd name="connsiteX128" fmla="*/ 3763657 w 5168874"/>
              <a:gd name="connsiteY128" fmla="*/ 3768861 h 4999267"/>
              <a:gd name="connsiteX129" fmla="*/ 3830892 w 5168874"/>
              <a:gd name="connsiteY129" fmla="*/ 3728520 h 4999267"/>
              <a:gd name="connsiteX130" fmla="*/ 3898127 w 5168874"/>
              <a:gd name="connsiteY130" fmla="*/ 3768861 h 4999267"/>
              <a:gd name="connsiteX131" fmla="*/ 3972086 w 5168874"/>
              <a:gd name="connsiteY131" fmla="*/ 3930226 h 4999267"/>
              <a:gd name="connsiteX132" fmla="*/ 4005704 w 5168874"/>
              <a:gd name="connsiteY132" fmla="*/ 4044526 h 4999267"/>
              <a:gd name="connsiteX133" fmla="*/ 4072939 w 5168874"/>
              <a:gd name="connsiteY133" fmla="*/ 4118485 h 4999267"/>
              <a:gd name="connsiteX134" fmla="*/ 4120004 w 5168874"/>
              <a:gd name="connsiteY134" fmla="*/ 4326914 h 4999267"/>
              <a:gd name="connsiteX135" fmla="*/ 4140174 w 5168874"/>
              <a:gd name="connsiteY135" fmla="*/ 4360532 h 4999267"/>
              <a:gd name="connsiteX136" fmla="*/ 4200686 w 5168874"/>
              <a:gd name="connsiteY136" fmla="*/ 4414320 h 4999267"/>
              <a:gd name="connsiteX137" fmla="*/ 4160345 w 5168874"/>
              <a:gd name="connsiteY137" fmla="*/ 4501726 h 4999267"/>
              <a:gd name="connsiteX138" fmla="*/ 4126727 w 5168874"/>
              <a:gd name="connsiteY138" fmla="*/ 4528620 h 4999267"/>
              <a:gd name="connsiteX139" fmla="*/ 4079663 w 5168874"/>
              <a:gd name="connsiteY139" fmla="*/ 4508449 h 4999267"/>
              <a:gd name="connsiteX140" fmla="*/ 4046045 w 5168874"/>
              <a:gd name="connsiteY140" fmla="*/ 4542067 h 4999267"/>
              <a:gd name="connsiteX141" fmla="*/ 4019151 w 5168874"/>
              <a:gd name="connsiteY141" fmla="*/ 4582408 h 4999267"/>
              <a:gd name="connsiteX142" fmla="*/ 4066216 w 5168874"/>
              <a:gd name="connsiteY142" fmla="*/ 4636196 h 4999267"/>
              <a:gd name="connsiteX143" fmla="*/ 4025874 w 5168874"/>
              <a:gd name="connsiteY143" fmla="*/ 4770667 h 4999267"/>
              <a:gd name="connsiteX144" fmla="*/ 3958639 w 5168874"/>
              <a:gd name="connsiteY144" fmla="*/ 4837902 h 4999267"/>
              <a:gd name="connsiteX145" fmla="*/ 3972086 w 5168874"/>
              <a:gd name="connsiteY145" fmla="*/ 4985820 h 4999267"/>
              <a:gd name="connsiteX146" fmla="*/ 3978810 w 5168874"/>
              <a:gd name="connsiteY146" fmla="*/ 4999267 h 4999267"/>
              <a:gd name="connsiteX147" fmla="*/ 4153621 w 5168874"/>
              <a:gd name="connsiteY147" fmla="*/ 4985820 h 4999267"/>
              <a:gd name="connsiteX148" fmla="*/ 4207410 w 5168874"/>
              <a:gd name="connsiteY148" fmla="*/ 4871520 h 4999267"/>
              <a:gd name="connsiteX149" fmla="*/ 4335157 w 5168874"/>
              <a:gd name="connsiteY149" fmla="*/ 4723602 h 4999267"/>
              <a:gd name="connsiteX150" fmla="*/ 4388945 w 5168874"/>
              <a:gd name="connsiteY150" fmla="*/ 4663091 h 4999267"/>
              <a:gd name="connsiteX151" fmla="*/ 4368774 w 5168874"/>
              <a:gd name="connsiteY151" fmla="*/ 4447938 h 4999267"/>
              <a:gd name="connsiteX152" fmla="*/ 4509968 w 5168874"/>
              <a:gd name="connsiteY152" fmla="*/ 4360532 h 4999267"/>
              <a:gd name="connsiteX153" fmla="*/ 4543586 w 5168874"/>
              <a:gd name="connsiteY153" fmla="*/ 4367255 h 4999267"/>
              <a:gd name="connsiteX154" fmla="*/ 4570480 w 5168874"/>
              <a:gd name="connsiteY154" fmla="*/ 4373979 h 4999267"/>
              <a:gd name="connsiteX155" fmla="*/ 4617545 w 5168874"/>
              <a:gd name="connsiteY155" fmla="*/ 4353808 h 4999267"/>
              <a:gd name="connsiteX156" fmla="*/ 4624268 w 5168874"/>
              <a:gd name="connsiteY156" fmla="*/ 4306744 h 4999267"/>
              <a:gd name="connsiteX157" fmla="*/ 4597374 w 5168874"/>
              <a:gd name="connsiteY157" fmla="*/ 4246232 h 4999267"/>
              <a:gd name="connsiteX158" fmla="*/ 4583927 w 5168874"/>
              <a:gd name="connsiteY158" fmla="*/ 4145379 h 4999267"/>
              <a:gd name="connsiteX159" fmla="*/ 4583927 w 5168874"/>
              <a:gd name="connsiteY159" fmla="*/ 4098314 h 4999267"/>
              <a:gd name="connsiteX160" fmla="*/ 4536863 w 5168874"/>
              <a:gd name="connsiteY160" fmla="*/ 4064696 h 4999267"/>
              <a:gd name="connsiteX161" fmla="*/ 4489798 w 5168874"/>
              <a:gd name="connsiteY161" fmla="*/ 4037802 h 4999267"/>
              <a:gd name="connsiteX162" fmla="*/ 4415839 w 5168874"/>
              <a:gd name="connsiteY162" fmla="*/ 3990738 h 4999267"/>
              <a:gd name="connsiteX163" fmla="*/ 4335157 w 5168874"/>
              <a:gd name="connsiteY163" fmla="*/ 3977291 h 4999267"/>
              <a:gd name="connsiteX164" fmla="*/ 4335157 w 5168874"/>
              <a:gd name="connsiteY164" fmla="*/ 3977291 h 4999267"/>
              <a:gd name="connsiteX165" fmla="*/ 4261198 w 5168874"/>
              <a:gd name="connsiteY165" fmla="*/ 3883161 h 4999267"/>
              <a:gd name="connsiteX166" fmla="*/ 4301539 w 5168874"/>
              <a:gd name="connsiteY166" fmla="*/ 3795755 h 4999267"/>
              <a:gd name="connsiteX167" fmla="*/ 4301539 w 5168874"/>
              <a:gd name="connsiteY167" fmla="*/ 3748691 h 4999267"/>
              <a:gd name="connsiteX168" fmla="*/ 4321710 w 5168874"/>
              <a:gd name="connsiteY168" fmla="*/ 3681455 h 4999267"/>
              <a:gd name="connsiteX169" fmla="*/ 4442733 w 5168874"/>
              <a:gd name="connsiteY169" fmla="*/ 3466302 h 4999267"/>
              <a:gd name="connsiteX170" fmla="*/ 4523416 w 5168874"/>
              <a:gd name="connsiteY170" fmla="*/ 3452855 h 4999267"/>
              <a:gd name="connsiteX171" fmla="*/ 4624268 w 5168874"/>
              <a:gd name="connsiteY171" fmla="*/ 3546985 h 4999267"/>
              <a:gd name="connsiteX172" fmla="*/ 4711674 w 5168874"/>
              <a:gd name="connsiteY172" fmla="*/ 3587326 h 4999267"/>
              <a:gd name="connsiteX173" fmla="*/ 4805804 w 5168874"/>
              <a:gd name="connsiteY173" fmla="*/ 3560432 h 4999267"/>
              <a:gd name="connsiteX174" fmla="*/ 4906657 w 5168874"/>
              <a:gd name="connsiteY174" fmla="*/ 3641114 h 4999267"/>
              <a:gd name="connsiteX175" fmla="*/ 4960445 w 5168874"/>
              <a:gd name="connsiteY175" fmla="*/ 3755414 h 4999267"/>
              <a:gd name="connsiteX176" fmla="*/ 5000786 w 5168874"/>
              <a:gd name="connsiteY176" fmla="*/ 3802479 h 4999267"/>
              <a:gd name="connsiteX177" fmla="*/ 5108363 w 5168874"/>
              <a:gd name="connsiteY177" fmla="*/ 3842820 h 4999267"/>
              <a:gd name="connsiteX178" fmla="*/ 5121810 w 5168874"/>
              <a:gd name="connsiteY178" fmla="*/ 3755414 h 4999267"/>
              <a:gd name="connsiteX179" fmla="*/ 5141980 w 5168874"/>
              <a:gd name="connsiteY179" fmla="*/ 3688179 h 4999267"/>
              <a:gd name="connsiteX180" fmla="*/ 5168874 w 5168874"/>
              <a:gd name="connsiteY180" fmla="*/ 3620944 h 4999267"/>
              <a:gd name="connsiteX181" fmla="*/ 5117249 w 5168874"/>
              <a:gd name="connsiteY181" fmla="*/ 3502668 h 4999267"/>
              <a:gd name="connsiteX182" fmla="*/ 4964127 w 5168874"/>
              <a:gd name="connsiteY182" fmla="*/ 3392344 h 4999267"/>
              <a:gd name="connsiteX183" fmla="*/ 4890170 w 5168874"/>
              <a:gd name="connsiteY183" fmla="*/ 3322653 h 4999267"/>
              <a:gd name="connsiteX184" fmla="*/ 4650871 w 5168874"/>
              <a:gd name="connsiteY184" fmla="*/ 3216304 h 4999267"/>
              <a:gd name="connsiteX185" fmla="*/ 4557618 w 5168874"/>
              <a:gd name="connsiteY185" fmla="*/ 3146906 h 4999267"/>
              <a:gd name="connsiteX186" fmla="*/ 4380701 w 5168874"/>
              <a:gd name="connsiteY186" fmla="*/ 3067158 h 4999267"/>
              <a:gd name="connsiteX187" fmla="*/ 4093110 w 5168874"/>
              <a:gd name="connsiteY187" fmla="*/ 2968761 h 4999267"/>
              <a:gd name="connsiteX188" fmla="*/ 3972086 w 5168874"/>
              <a:gd name="connsiteY188" fmla="*/ 2921696 h 4999267"/>
              <a:gd name="connsiteX189" fmla="*/ 3951916 w 5168874"/>
              <a:gd name="connsiteY189" fmla="*/ 2854461 h 4999267"/>
              <a:gd name="connsiteX190" fmla="*/ 4066216 w 5168874"/>
              <a:gd name="connsiteY190" fmla="*/ 2760332 h 4999267"/>
              <a:gd name="connsiteX191" fmla="*/ 4122167 w 5168874"/>
              <a:gd name="connsiteY191" fmla="*/ 2726714 h 4999267"/>
              <a:gd name="connsiteX192" fmla="*/ 4038737 w 5168874"/>
              <a:gd name="connsiteY192" fmla="*/ 2647552 h 4999267"/>
              <a:gd name="connsiteX193" fmla="*/ 3898127 w 5168874"/>
              <a:gd name="connsiteY193" fmla="*/ 2652755 h 4999267"/>
              <a:gd name="connsiteX194" fmla="*/ 3883453 w 5168874"/>
              <a:gd name="connsiteY194" fmla="*/ 2666788 h 4999267"/>
              <a:gd name="connsiteX195" fmla="*/ 3855330 w 5168874"/>
              <a:gd name="connsiteY195" fmla="*/ 2666787 h 4999267"/>
              <a:gd name="connsiteX196" fmla="*/ 3841299 w 5168874"/>
              <a:gd name="connsiteY196" fmla="*/ 2642348 h 4999267"/>
              <a:gd name="connsiteX197" fmla="*/ 3756641 w 5168874"/>
              <a:gd name="connsiteY197" fmla="*/ 2690933 h 4999267"/>
              <a:gd name="connsiteX198" fmla="*/ 3642633 w 5168874"/>
              <a:gd name="connsiteY198" fmla="*/ 2666495 h 4999267"/>
              <a:gd name="connsiteX199" fmla="*/ 3539968 w 5168874"/>
              <a:gd name="connsiteY199" fmla="*/ 2634105 h 4999267"/>
              <a:gd name="connsiteX200" fmla="*/ 3458058 w 5168874"/>
              <a:gd name="connsiteY200" fmla="*/ 2580318 h 4999267"/>
              <a:gd name="connsiteX201" fmla="*/ 3411286 w 5168874"/>
              <a:gd name="connsiteY201" fmla="*/ 2514601 h 4999267"/>
              <a:gd name="connsiteX202" fmla="*/ 3334579 w 5168874"/>
              <a:gd name="connsiteY202" fmla="*/ 2494431 h 4999267"/>
              <a:gd name="connsiteX203" fmla="*/ 3219051 w 5168874"/>
              <a:gd name="connsiteY203" fmla="*/ 2390538 h 4999267"/>
              <a:gd name="connsiteX204" fmla="*/ 3111182 w 5168874"/>
              <a:gd name="connsiteY204" fmla="*/ 2195555 h 4999267"/>
              <a:gd name="connsiteX205" fmla="*/ 3010621 w 5168874"/>
              <a:gd name="connsiteY205" fmla="*/ 1980402 h 4999267"/>
              <a:gd name="connsiteX206" fmla="*/ 2936663 w 5168874"/>
              <a:gd name="connsiteY206" fmla="*/ 1751803 h 4999267"/>
              <a:gd name="connsiteX207" fmla="*/ 2795468 w 5168874"/>
              <a:gd name="connsiteY207" fmla="*/ 1684567 h 4999267"/>
              <a:gd name="connsiteX208" fmla="*/ 2687892 w 5168874"/>
              <a:gd name="connsiteY208" fmla="*/ 1583714 h 4999267"/>
              <a:gd name="connsiteX209" fmla="*/ 2479463 w 5168874"/>
              <a:gd name="connsiteY209" fmla="*/ 1469414 h 4999267"/>
              <a:gd name="connsiteX210" fmla="*/ 2371886 w 5168874"/>
              <a:gd name="connsiteY210" fmla="*/ 1328220 h 4999267"/>
              <a:gd name="connsiteX211" fmla="*/ 2344992 w 5168874"/>
              <a:gd name="connsiteY211" fmla="*/ 1187026 h 4999267"/>
              <a:gd name="connsiteX212" fmla="*/ 2358439 w 5168874"/>
              <a:gd name="connsiteY212" fmla="*/ 1012214 h 4999267"/>
              <a:gd name="connsiteX213" fmla="*/ 2385333 w 5168874"/>
              <a:gd name="connsiteY213" fmla="*/ 1059279 h 4999267"/>
              <a:gd name="connsiteX214" fmla="*/ 2432398 w 5168874"/>
              <a:gd name="connsiteY214" fmla="*/ 985320 h 4999267"/>
              <a:gd name="connsiteX215" fmla="*/ 2358439 w 5168874"/>
              <a:gd name="connsiteY215" fmla="*/ 951702 h 4999267"/>
              <a:gd name="connsiteX216" fmla="*/ 2244139 w 5168874"/>
              <a:gd name="connsiteY216" fmla="*/ 924808 h 4999267"/>
              <a:gd name="connsiteX217" fmla="*/ 2136563 w 5168874"/>
              <a:gd name="connsiteY217" fmla="*/ 897914 h 4999267"/>
              <a:gd name="connsiteX218" fmla="*/ 1961751 w 5168874"/>
              <a:gd name="connsiteY218" fmla="*/ 776891 h 4999267"/>
              <a:gd name="connsiteX219" fmla="*/ 1739874 w 5168874"/>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26727 w 5180801"/>
              <a:gd name="connsiteY138" fmla="*/ 4528620 h 4999267"/>
              <a:gd name="connsiteX139" fmla="*/ 4079663 w 5180801"/>
              <a:gd name="connsiteY139" fmla="*/ 4508449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597374 w 5180801"/>
              <a:gd name="connsiteY157" fmla="*/ 4246232 h 4999267"/>
              <a:gd name="connsiteX158" fmla="*/ 4583927 w 5180801"/>
              <a:gd name="connsiteY158" fmla="*/ 4145379 h 4999267"/>
              <a:gd name="connsiteX159" fmla="*/ 4583927 w 5180801"/>
              <a:gd name="connsiteY159" fmla="*/ 4098314 h 4999267"/>
              <a:gd name="connsiteX160" fmla="*/ 4536863 w 5180801"/>
              <a:gd name="connsiteY160" fmla="*/ 4064696 h 4999267"/>
              <a:gd name="connsiteX161" fmla="*/ 4489798 w 5180801"/>
              <a:gd name="connsiteY161" fmla="*/ 4037802 h 4999267"/>
              <a:gd name="connsiteX162" fmla="*/ 4415839 w 5180801"/>
              <a:gd name="connsiteY162" fmla="*/ 3990738 h 4999267"/>
              <a:gd name="connsiteX163" fmla="*/ 4335157 w 5180801"/>
              <a:gd name="connsiteY163" fmla="*/ 3977291 h 4999267"/>
              <a:gd name="connsiteX164" fmla="*/ 4335157 w 5180801"/>
              <a:gd name="connsiteY164" fmla="*/ 3977291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26727 w 5180801"/>
              <a:gd name="connsiteY138" fmla="*/ 4528620 h 4999267"/>
              <a:gd name="connsiteX139" fmla="*/ 4079663 w 5180801"/>
              <a:gd name="connsiteY139" fmla="*/ 4508449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597374 w 5180801"/>
              <a:gd name="connsiteY157" fmla="*/ 4246232 h 4999267"/>
              <a:gd name="connsiteX158" fmla="*/ 4583927 w 5180801"/>
              <a:gd name="connsiteY158" fmla="*/ 4145379 h 4999267"/>
              <a:gd name="connsiteX159" fmla="*/ 4583927 w 5180801"/>
              <a:gd name="connsiteY159" fmla="*/ 4098314 h 4999267"/>
              <a:gd name="connsiteX160" fmla="*/ 4536863 w 5180801"/>
              <a:gd name="connsiteY160" fmla="*/ 4064696 h 4999267"/>
              <a:gd name="connsiteX161" fmla="*/ 4489798 w 5180801"/>
              <a:gd name="connsiteY161" fmla="*/ 4037802 h 4999267"/>
              <a:gd name="connsiteX162" fmla="*/ 4415839 w 5180801"/>
              <a:gd name="connsiteY162" fmla="*/ 3990738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26727 w 5180801"/>
              <a:gd name="connsiteY138" fmla="*/ 4528620 h 4999267"/>
              <a:gd name="connsiteX139" fmla="*/ 4079663 w 5180801"/>
              <a:gd name="connsiteY139" fmla="*/ 4508449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597374 w 5180801"/>
              <a:gd name="connsiteY157" fmla="*/ 4246232 h 4999267"/>
              <a:gd name="connsiteX158" fmla="*/ 4583927 w 5180801"/>
              <a:gd name="connsiteY158" fmla="*/ 4145379 h 4999267"/>
              <a:gd name="connsiteX159" fmla="*/ 4583927 w 5180801"/>
              <a:gd name="connsiteY159" fmla="*/ 4098314 h 4999267"/>
              <a:gd name="connsiteX160" fmla="*/ 4536863 w 5180801"/>
              <a:gd name="connsiteY160" fmla="*/ 4064696 h 4999267"/>
              <a:gd name="connsiteX161" fmla="*/ 4489798 w 5180801"/>
              <a:gd name="connsiteY161" fmla="*/ 4037802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26727 w 5180801"/>
              <a:gd name="connsiteY138" fmla="*/ 4528620 h 4999267"/>
              <a:gd name="connsiteX139" fmla="*/ 4079663 w 5180801"/>
              <a:gd name="connsiteY139" fmla="*/ 4508449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597374 w 5180801"/>
              <a:gd name="connsiteY157" fmla="*/ 4246232 h 4999267"/>
              <a:gd name="connsiteX158" fmla="*/ 4583927 w 5180801"/>
              <a:gd name="connsiteY158" fmla="*/ 4145379 h 4999267"/>
              <a:gd name="connsiteX159" fmla="*/ 4583927 w 5180801"/>
              <a:gd name="connsiteY159" fmla="*/ 4098314 h 4999267"/>
              <a:gd name="connsiteX160" fmla="*/ 4536863 w 5180801"/>
              <a:gd name="connsiteY160" fmla="*/ 4064696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26727 w 5180801"/>
              <a:gd name="connsiteY138" fmla="*/ 4528620 h 4999267"/>
              <a:gd name="connsiteX139" fmla="*/ 4079663 w 5180801"/>
              <a:gd name="connsiteY139" fmla="*/ 4508449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597374 w 5180801"/>
              <a:gd name="connsiteY157" fmla="*/ 4246232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26727 w 5180801"/>
              <a:gd name="connsiteY138" fmla="*/ 4528620 h 4999267"/>
              <a:gd name="connsiteX139" fmla="*/ 4079663 w 5180801"/>
              <a:gd name="connsiteY139" fmla="*/ 4508449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26727 w 5180801"/>
              <a:gd name="connsiteY138" fmla="*/ 452862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60345 w 5180801"/>
              <a:gd name="connsiteY137" fmla="*/ 4501726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55227 w 5180801"/>
              <a:gd name="connsiteY124" fmla="*/ 3594049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21610 w 5180801"/>
              <a:gd name="connsiteY125" fmla="*/ 3647838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25874 w 5180801"/>
              <a:gd name="connsiteY143" fmla="*/ 4770667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58639 w 5180801"/>
              <a:gd name="connsiteY144" fmla="*/ 4837902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62987 w 5180801"/>
              <a:gd name="connsiteY164" fmla="*/ 3969340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35157 w 5180801"/>
              <a:gd name="connsiteY163" fmla="*/ 3977291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46045 w 5180801"/>
              <a:gd name="connsiteY140" fmla="*/ 4542067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67736 w 5180801"/>
              <a:gd name="connsiteY139" fmla="*/ 4504474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59785 w 5180801"/>
              <a:gd name="connsiteY139" fmla="*/ 4488571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72086 w 5180801"/>
              <a:gd name="connsiteY188" fmla="*/ 2921696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008816 w 5180801"/>
              <a:gd name="connsiteY92" fmla="*/ 2390538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59785 w 5180801"/>
              <a:gd name="connsiteY139" fmla="*/ 4488571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91965 w 5180801"/>
              <a:gd name="connsiteY188" fmla="*/ 2909769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1988645 w 5180801"/>
              <a:gd name="connsiteY93" fmla="*/ 2343473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59785 w 5180801"/>
              <a:gd name="connsiteY139" fmla="*/ 4488571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91965 w 5180801"/>
              <a:gd name="connsiteY188" fmla="*/ 2909769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002092 w 5180801"/>
              <a:gd name="connsiteY94" fmla="*/ 2303132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59785 w 5180801"/>
              <a:gd name="connsiteY139" fmla="*/ 4488571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91965 w 5180801"/>
              <a:gd name="connsiteY188" fmla="*/ 2909769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59376 w 5180801"/>
              <a:gd name="connsiteY94" fmla="*/ 2682104 h 4999267"/>
              <a:gd name="connsiteX95" fmla="*/ 2076051 w 5180801"/>
              <a:gd name="connsiteY95" fmla="*/ 2282961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59785 w 5180801"/>
              <a:gd name="connsiteY139" fmla="*/ 4488571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91965 w 5180801"/>
              <a:gd name="connsiteY188" fmla="*/ 2909769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59376 w 5180801"/>
              <a:gd name="connsiteY94" fmla="*/ 2682104 h 4999267"/>
              <a:gd name="connsiteX95" fmla="*/ 2319427 w 5180801"/>
              <a:gd name="connsiteY95" fmla="*/ 2693224 h 4999267"/>
              <a:gd name="connsiteX96" fmla="*/ 2156733 w 5180801"/>
              <a:gd name="connsiteY96" fmla="*/ 2215726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59785 w 5180801"/>
              <a:gd name="connsiteY139" fmla="*/ 4488571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91965 w 5180801"/>
              <a:gd name="connsiteY188" fmla="*/ 2909769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59376 w 5180801"/>
              <a:gd name="connsiteY94" fmla="*/ 2682104 h 4999267"/>
              <a:gd name="connsiteX95" fmla="*/ 2319427 w 5180801"/>
              <a:gd name="connsiteY95" fmla="*/ 2693224 h 4999267"/>
              <a:gd name="connsiteX96" fmla="*/ 2375772 w 5180801"/>
              <a:gd name="connsiteY96" fmla="*/ 2817213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59785 w 5180801"/>
              <a:gd name="connsiteY139" fmla="*/ 4488571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91965 w 5180801"/>
              <a:gd name="connsiteY188" fmla="*/ 2909769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59376 w 5180801"/>
              <a:gd name="connsiteY94" fmla="*/ 2682104 h 4999267"/>
              <a:gd name="connsiteX95" fmla="*/ 2319427 w 5180801"/>
              <a:gd name="connsiteY95" fmla="*/ 2714085 h 4999267"/>
              <a:gd name="connsiteX96" fmla="*/ 2375772 w 5180801"/>
              <a:gd name="connsiteY96" fmla="*/ 2817213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59785 w 5180801"/>
              <a:gd name="connsiteY139" fmla="*/ 4488571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91965 w 5180801"/>
              <a:gd name="connsiteY188" fmla="*/ 2909769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150010 w 5180801"/>
              <a:gd name="connsiteY97" fmla="*/ 2168661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59785 w 5180801"/>
              <a:gd name="connsiteY139" fmla="*/ 4488571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91965 w 5180801"/>
              <a:gd name="connsiteY188" fmla="*/ 2909769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190351 w 5180801"/>
              <a:gd name="connsiteY98" fmla="*/ 2114873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59785 w 5180801"/>
              <a:gd name="connsiteY139" fmla="*/ 4488571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91965 w 5180801"/>
              <a:gd name="connsiteY188" fmla="*/ 2909769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244139 w 5180801"/>
              <a:gd name="connsiteY99" fmla="*/ 2155214 h 4999267"/>
              <a:gd name="connsiteX100" fmla="*/ 2297927 w 5180801"/>
              <a:gd name="connsiteY100" fmla="*/ 2235896 h 4999267"/>
              <a:gd name="connsiteX101" fmla="*/ 2365163 w 5180801"/>
              <a:gd name="connsiteY101" fmla="*/ 2282961 h 4999267"/>
              <a:gd name="connsiteX102" fmla="*/ 2378610 w 5180801"/>
              <a:gd name="connsiteY102" fmla="*/ 2383814 h 4999267"/>
              <a:gd name="connsiteX103" fmla="*/ 2445845 w 5180801"/>
              <a:gd name="connsiteY103" fmla="*/ 2477944 h 4999267"/>
              <a:gd name="connsiteX104" fmla="*/ 2519804 w 5180801"/>
              <a:gd name="connsiteY104" fmla="*/ 2531732 h 4999267"/>
              <a:gd name="connsiteX105" fmla="*/ 2640827 w 5180801"/>
              <a:gd name="connsiteY105" fmla="*/ 2558626 h 4999267"/>
              <a:gd name="connsiteX106" fmla="*/ 2822363 w 5180801"/>
              <a:gd name="connsiteY106" fmla="*/ 2719991 h 4999267"/>
              <a:gd name="connsiteX107" fmla="*/ 2956833 w 5180801"/>
              <a:gd name="connsiteY107" fmla="*/ 2874632 h 4999267"/>
              <a:gd name="connsiteX108" fmla="*/ 2929939 w 5180801"/>
              <a:gd name="connsiteY108" fmla="*/ 2948591 h 4999267"/>
              <a:gd name="connsiteX109" fmla="*/ 2862704 w 5180801"/>
              <a:gd name="connsiteY109" fmla="*/ 2955314 h 4999267"/>
              <a:gd name="connsiteX110" fmla="*/ 2876151 w 5180801"/>
              <a:gd name="connsiteY110" fmla="*/ 2988932 h 4999267"/>
              <a:gd name="connsiteX111" fmla="*/ 2849257 w 5180801"/>
              <a:gd name="connsiteY111" fmla="*/ 3035996 h 4999267"/>
              <a:gd name="connsiteX112" fmla="*/ 2849257 w 5180801"/>
              <a:gd name="connsiteY112" fmla="*/ 3089785 h 4999267"/>
              <a:gd name="connsiteX113" fmla="*/ 2950110 w 5180801"/>
              <a:gd name="connsiteY113" fmla="*/ 3123402 h 4999267"/>
              <a:gd name="connsiteX114" fmla="*/ 3003898 w 5180801"/>
              <a:gd name="connsiteY114" fmla="*/ 3076338 h 4999267"/>
              <a:gd name="connsiteX115" fmla="*/ 3104751 w 5180801"/>
              <a:gd name="connsiteY115" fmla="*/ 3190638 h 4999267"/>
              <a:gd name="connsiteX116" fmla="*/ 3185433 w 5180801"/>
              <a:gd name="connsiteY116" fmla="*/ 3345279 h 4999267"/>
              <a:gd name="connsiteX117" fmla="*/ 3252668 w 5180801"/>
              <a:gd name="connsiteY117" fmla="*/ 3325108 h 4999267"/>
              <a:gd name="connsiteX118" fmla="*/ 3313180 w 5180801"/>
              <a:gd name="connsiteY118" fmla="*/ 3372173 h 4999267"/>
              <a:gd name="connsiteX119" fmla="*/ 3266116 w 5180801"/>
              <a:gd name="connsiteY119" fmla="*/ 3439408 h 4999267"/>
              <a:gd name="connsiteX120" fmla="*/ 3293010 w 5180801"/>
              <a:gd name="connsiteY120" fmla="*/ 3459579 h 4999267"/>
              <a:gd name="connsiteX121" fmla="*/ 3373692 w 5180801"/>
              <a:gd name="connsiteY121" fmla="*/ 3432685 h 4999267"/>
              <a:gd name="connsiteX122" fmla="*/ 3454374 w 5180801"/>
              <a:gd name="connsiteY122" fmla="*/ 3405791 h 4999267"/>
              <a:gd name="connsiteX123" fmla="*/ 3528333 w 5180801"/>
              <a:gd name="connsiteY123" fmla="*/ 3499920 h 4999267"/>
              <a:gd name="connsiteX124" fmla="*/ 3535349 w 5180801"/>
              <a:gd name="connsiteY124" fmla="*/ 3590074 h 4999267"/>
              <a:gd name="connsiteX125" fmla="*/ 3513658 w 5180801"/>
              <a:gd name="connsiteY125" fmla="*/ 3639887 h 4999267"/>
              <a:gd name="connsiteX126" fmla="*/ 3622463 w 5180801"/>
              <a:gd name="connsiteY126" fmla="*/ 3668008 h 4999267"/>
              <a:gd name="connsiteX127" fmla="*/ 3682974 w 5180801"/>
              <a:gd name="connsiteY127" fmla="*/ 3735244 h 4999267"/>
              <a:gd name="connsiteX128" fmla="*/ 3763657 w 5180801"/>
              <a:gd name="connsiteY128" fmla="*/ 3768861 h 4999267"/>
              <a:gd name="connsiteX129" fmla="*/ 3830892 w 5180801"/>
              <a:gd name="connsiteY129" fmla="*/ 3728520 h 4999267"/>
              <a:gd name="connsiteX130" fmla="*/ 3898127 w 5180801"/>
              <a:gd name="connsiteY130" fmla="*/ 3768861 h 4999267"/>
              <a:gd name="connsiteX131" fmla="*/ 3972086 w 5180801"/>
              <a:gd name="connsiteY131" fmla="*/ 3930226 h 4999267"/>
              <a:gd name="connsiteX132" fmla="*/ 4005704 w 5180801"/>
              <a:gd name="connsiteY132" fmla="*/ 4044526 h 4999267"/>
              <a:gd name="connsiteX133" fmla="*/ 4072939 w 5180801"/>
              <a:gd name="connsiteY133" fmla="*/ 4118485 h 4999267"/>
              <a:gd name="connsiteX134" fmla="*/ 4120004 w 5180801"/>
              <a:gd name="connsiteY134" fmla="*/ 4326914 h 4999267"/>
              <a:gd name="connsiteX135" fmla="*/ 4140174 w 5180801"/>
              <a:gd name="connsiteY135" fmla="*/ 4360532 h 4999267"/>
              <a:gd name="connsiteX136" fmla="*/ 4200686 w 5180801"/>
              <a:gd name="connsiteY136" fmla="*/ 4414320 h 4999267"/>
              <a:gd name="connsiteX137" fmla="*/ 4152394 w 5180801"/>
              <a:gd name="connsiteY137" fmla="*/ 4477872 h 4999267"/>
              <a:gd name="connsiteX138" fmla="*/ 4106849 w 5180801"/>
              <a:gd name="connsiteY138" fmla="*/ 4492840 h 4999267"/>
              <a:gd name="connsiteX139" fmla="*/ 4059785 w 5180801"/>
              <a:gd name="connsiteY139" fmla="*/ 4488571 h 4999267"/>
              <a:gd name="connsiteX140" fmla="*/ 4018215 w 5180801"/>
              <a:gd name="connsiteY140" fmla="*/ 4522188 h 4999267"/>
              <a:gd name="connsiteX141" fmla="*/ 4019151 w 5180801"/>
              <a:gd name="connsiteY141" fmla="*/ 4582408 h 4999267"/>
              <a:gd name="connsiteX142" fmla="*/ 4066216 w 5180801"/>
              <a:gd name="connsiteY142" fmla="*/ 4636196 h 4999267"/>
              <a:gd name="connsiteX143" fmla="*/ 4005995 w 5180801"/>
              <a:gd name="connsiteY143" fmla="*/ 4766691 h 4999267"/>
              <a:gd name="connsiteX144" fmla="*/ 3942736 w 5180801"/>
              <a:gd name="connsiteY144" fmla="*/ 4814048 h 4999267"/>
              <a:gd name="connsiteX145" fmla="*/ 3972086 w 5180801"/>
              <a:gd name="connsiteY145" fmla="*/ 4985820 h 4999267"/>
              <a:gd name="connsiteX146" fmla="*/ 3978810 w 5180801"/>
              <a:gd name="connsiteY146" fmla="*/ 4999267 h 4999267"/>
              <a:gd name="connsiteX147" fmla="*/ 4153621 w 5180801"/>
              <a:gd name="connsiteY147" fmla="*/ 4985820 h 4999267"/>
              <a:gd name="connsiteX148" fmla="*/ 4207410 w 5180801"/>
              <a:gd name="connsiteY148" fmla="*/ 4871520 h 4999267"/>
              <a:gd name="connsiteX149" fmla="*/ 4335157 w 5180801"/>
              <a:gd name="connsiteY149" fmla="*/ 4723602 h 4999267"/>
              <a:gd name="connsiteX150" fmla="*/ 4388945 w 5180801"/>
              <a:gd name="connsiteY150" fmla="*/ 4663091 h 4999267"/>
              <a:gd name="connsiteX151" fmla="*/ 4368774 w 5180801"/>
              <a:gd name="connsiteY151" fmla="*/ 4447938 h 4999267"/>
              <a:gd name="connsiteX152" fmla="*/ 4509968 w 5180801"/>
              <a:gd name="connsiteY152" fmla="*/ 4360532 h 4999267"/>
              <a:gd name="connsiteX153" fmla="*/ 4543586 w 5180801"/>
              <a:gd name="connsiteY153" fmla="*/ 4367255 h 4999267"/>
              <a:gd name="connsiteX154" fmla="*/ 4570480 w 5180801"/>
              <a:gd name="connsiteY154" fmla="*/ 4373979 h 4999267"/>
              <a:gd name="connsiteX155" fmla="*/ 4617545 w 5180801"/>
              <a:gd name="connsiteY155" fmla="*/ 4353808 h 4999267"/>
              <a:gd name="connsiteX156" fmla="*/ 4624268 w 5180801"/>
              <a:gd name="connsiteY156" fmla="*/ 4306744 h 4999267"/>
              <a:gd name="connsiteX157" fmla="*/ 4637131 w 5180801"/>
              <a:gd name="connsiteY157" fmla="*/ 4250208 h 4999267"/>
              <a:gd name="connsiteX158" fmla="*/ 4583927 w 5180801"/>
              <a:gd name="connsiteY158" fmla="*/ 4145379 h 4999267"/>
              <a:gd name="connsiteX159" fmla="*/ 4583927 w 5180801"/>
              <a:gd name="connsiteY159" fmla="*/ 4098314 h 4999267"/>
              <a:gd name="connsiteX160" fmla="*/ 4580596 w 5180801"/>
              <a:gd name="connsiteY160" fmla="*/ 4068671 h 4999267"/>
              <a:gd name="connsiteX161" fmla="*/ 4505700 w 5180801"/>
              <a:gd name="connsiteY161" fmla="*/ 4029851 h 4999267"/>
              <a:gd name="connsiteX162" fmla="*/ 4439693 w 5180801"/>
              <a:gd name="connsiteY162" fmla="*/ 3974835 h 4999267"/>
              <a:gd name="connsiteX163" fmla="*/ 4370938 w 5180801"/>
              <a:gd name="connsiteY163" fmla="*/ 3961388 h 4999267"/>
              <a:gd name="connsiteX164" fmla="*/ 4394793 w 5180801"/>
              <a:gd name="connsiteY164" fmla="*/ 3961389 h 4999267"/>
              <a:gd name="connsiteX165" fmla="*/ 4261198 w 5180801"/>
              <a:gd name="connsiteY165" fmla="*/ 3883161 h 4999267"/>
              <a:gd name="connsiteX166" fmla="*/ 4301539 w 5180801"/>
              <a:gd name="connsiteY166" fmla="*/ 3795755 h 4999267"/>
              <a:gd name="connsiteX167" fmla="*/ 4301539 w 5180801"/>
              <a:gd name="connsiteY167" fmla="*/ 3748691 h 4999267"/>
              <a:gd name="connsiteX168" fmla="*/ 4321710 w 5180801"/>
              <a:gd name="connsiteY168" fmla="*/ 3681455 h 4999267"/>
              <a:gd name="connsiteX169" fmla="*/ 4442733 w 5180801"/>
              <a:gd name="connsiteY169" fmla="*/ 3466302 h 4999267"/>
              <a:gd name="connsiteX170" fmla="*/ 4523416 w 5180801"/>
              <a:gd name="connsiteY170" fmla="*/ 3452855 h 4999267"/>
              <a:gd name="connsiteX171" fmla="*/ 4624268 w 5180801"/>
              <a:gd name="connsiteY171" fmla="*/ 3546985 h 4999267"/>
              <a:gd name="connsiteX172" fmla="*/ 4711674 w 5180801"/>
              <a:gd name="connsiteY172" fmla="*/ 3587326 h 4999267"/>
              <a:gd name="connsiteX173" fmla="*/ 4805804 w 5180801"/>
              <a:gd name="connsiteY173" fmla="*/ 3560432 h 4999267"/>
              <a:gd name="connsiteX174" fmla="*/ 4906657 w 5180801"/>
              <a:gd name="connsiteY174" fmla="*/ 3641114 h 4999267"/>
              <a:gd name="connsiteX175" fmla="*/ 4960445 w 5180801"/>
              <a:gd name="connsiteY175" fmla="*/ 3755414 h 4999267"/>
              <a:gd name="connsiteX176" fmla="*/ 5000786 w 5180801"/>
              <a:gd name="connsiteY176" fmla="*/ 3802479 h 4999267"/>
              <a:gd name="connsiteX177" fmla="*/ 5108363 w 5180801"/>
              <a:gd name="connsiteY177" fmla="*/ 3842820 h 4999267"/>
              <a:gd name="connsiteX178" fmla="*/ 5121810 w 5180801"/>
              <a:gd name="connsiteY178" fmla="*/ 3755414 h 4999267"/>
              <a:gd name="connsiteX179" fmla="*/ 5141980 w 5180801"/>
              <a:gd name="connsiteY179" fmla="*/ 3688179 h 4999267"/>
              <a:gd name="connsiteX180" fmla="*/ 5180801 w 5180801"/>
              <a:gd name="connsiteY180" fmla="*/ 3581187 h 4999267"/>
              <a:gd name="connsiteX181" fmla="*/ 5117249 w 5180801"/>
              <a:gd name="connsiteY181" fmla="*/ 3502668 h 4999267"/>
              <a:gd name="connsiteX182" fmla="*/ 4964127 w 5180801"/>
              <a:gd name="connsiteY182" fmla="*/ 3392344 h 4999267"/>
              <a:gd name="connsiteX183" fmla="*/ 4890170 w 5180801"/>
              <a:gd name="connsiteY183" fmla="*/ 3322653 h 4999267"/>
              <a:gd name="connsiteX184" fmla="*/ 4650871 w 5180801"/>
              <a:gd name="connsiteY184" fmla="*/ 3216304 h 4999267"/>
              <a:gd name="connsiteX185" fmla="*/ 4557618 w 5180801"/>
              <a:gd name="connsiteY185" fmla="*/ 3146906 h 4999267"/>
              <a:gd name="connsiteX186" fmla="*/ 4380701 w 5180801"/>
              <a:gd name="connsiteY186" fmla="*/ 3067158 h 4999267"/>
              <a:gd name="connsiteX187" fmla="*/ 4093110 w 5180801"/>
              <a:gd name="connsiteY187" fmla="*/ 2968761 h 4999267"/>
              <a:gd name="connsiteX188" fmla="*/ 3991965 w 5180801"/>
              <a:gd name="connsiteY188" fmla="*/ 2909769 h 4999267"/>
              <a:gd name="connsiteX189" fmla="*/ 3951916 w 5180801"/>
              <a:gd name="connsiteY189" fmla="*/ 2854461 h 4999267"/>
              <a:gd name="connsiteX190" fmla="*/ 4066216 w 5180801"/>
              <a:gd name="connsiteY190" fmla="*/ 2760332 h 4999267"/>
              <a:gd name="connsiteX191" fmla="*/ 4122167 w 5180801"/>
              <a:gd name="connsiteY191" fmla="*/ 2726714 h 4999267"/>
              <a:gd name="connsiteX192" fmla="*/ 4038737 w 5180801"/>
              <a:gd name="connsiteY192" fmla="*/ 2647552 h 4999267"/>
              <a:gd name="connsiteX193" fmla="*/ 3898127 w 5180801"/>
              <a:gd name="connsiteY193" fmla="*/ 2652755 h 4999267"/>
              <a:gd name="connsiteX194" fmla="*/ 3883453 w 5180801"/>
              <a:gd name="connsiteY194" fmla="*/ 2666788 h 4999267"/>
              <a:gd name="connsiteX195" fmla="*/ 3855330 w 5180801"/>
              <a:gd name="connsiteY195" fmla="*/ 2666787 h 4999267"/>
              <a:gd name="connsiteX196" fmla="*/ 3841299 w 5180801"/>
              <a:gd name="connsiteY196" fmla="*/ 2642348 h 4999267"/>
              <a:gd name="connsiteX197" fmla="*/ 3756641 w 5180801"/>
              <a:gd name="connsiteY197" fmla="*/ 2690933 h 4999267"/>
              <a:gd name="connsiteX198" fmla="*/ 3642633 w 5180801"/>
              <a:gd name="connsiteY198" fmla="*/ 2666495 h 4999267"/>
              <a:gd name="connsiteX199" fmla="*/ 3539968 w 5180801"/>
              <a:gd name="connsiteY199" fmla="*/ 2634105 h 4999267"/>
              <a:gd name="connsiteX200" fmla="*/ 3458058 w 5180801"/>
              <a:gd name="connsiteY200" fmla="*/ 2580318 h 4999267"/>
              <a:gd name="connsiteX201" fmla="*/ 3411286 w 5180801"/>
              <a:gd name="connsiteY201" fmla="*/ 2514601 h 4999267"/>
              <a:gd name="connsiteX202" fmla="*/ 3334579 w 5180801"/>
              <a:gd name="connsiteY202" fmla="*/ 2494431 h 4999267"/>
              <a:gd name="connsiteX203" fmla="*/ 3219051 w 5180801"/>
              <a:gd name="connsiteY203" fmla="*/ 2390538 h 4999267"/>
              <a:gd name="connsiteX204" fmla="*/ 3111182 w 5180801"/>
              <a:gd name="connsiteY204" fmla="*/ 2195555 h 4999267"/>
              <a:gd name="connsiteX205" fmla="*/ 3010621 w 5180801"/>
              <a:gd name="connsiteY205" fmla="*/ 1980402 h 4999267"/>
              <a:gd name="connsiteX206" fmla="*/ 2936663 w 5180801"/>
              <a:gd name="connsiteY206" fmla="*/ 1751803 h 4999267"/>
              <a:gd name="connsiteX207" fmla="*/ 2795468 w 5180801"/>
              <a:gd name="connsiteY207" fmla="*/ 1684567 h 4999267"/>
              <a:gd name="connsiteX208" fmla="*/ 2687892 w 5180801"/>
              <a:gd name="connsiteY208" fmla="*/ 1583714 h 4999267"/>
              <a:gd name="connsiteX209" fmla="*/ 2479463 w 5180801"/>
              <a:gd name="connsiteY209" fmla="*/ 1469414 h 4999267"/>
              <a:gd name="connsiteX210" fmla="*/ 2371886 w 5180801"/>
              <a:gd name="connsiteY210" fmla="*/ 1328220 h 4999267"/>
              <a:gd name="connsiteX211" fmla="*/ 2344992 w 5180801"/>
              <a:gd name="connsiteY211" fmla="*/ 1187026 h 4999267"/>
              <a:gd name="connsiteX212" fmla="*/ 2358439 w 5180801"/>
              <a:gd name="connsiteY212" fmla="*/ 1012214 h 4999267"/>
              <a:gd name="connsiteX213" fmla="*/ 2385333 w 5180801"/>
              <a:gd name="connsiteY213" fmla="*/ 1059279 h 4999267"/>
              <a:gd name="connsiteX214" fmla="*/ 2432398 w 5180801"/>
              <a:gd name="connsiteY214" fmla="*/ 985320 h 4999267"/>
              <a:gd name="connsiteX215" fmla="*/ 2358439 w 5180801"/>
              <a:gd name="connsiteY215" fmla="*/ 951702 h 4999267"/>
              <a:gd name="connsiteX216" fmla="*/ 2244139 w 5180801"/>
              <a:gd name="connsiteY216" fmla="*/ 924808 h 4999267"/>
              <a:gd name="connsiteX217" fmla="*/ 2136563 w 5180801"/>
              <a:gd name="connsiteY217" fmla="*/ 897914 h 4999267"/>
              <a:gd name="connsiteX218" fmla="*/ 1961751 w 5180801"/>
              <a:gd name="connsiteY218" fmla="*/ 776891 h 4999267"/>
              <a:gd name="connsiteX219" fmla="*/ 1739874 w 5180801"/>
              <a:gd name="connsiteY219"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297927 w 5180801"/>
              <a:gd name="connsiteY99" fmla="*/ 2235896 h 4999267"/>
              <a:gd name="connsiteX100" fmla="*/ 2365163 w 5180801"/>
              <a:gd name="connsiteY100" fmla="*/ 2282961 h 4999267"/>
              <a:gd name="connsiteX101" fmla="*/ 2378610 w 5180801"/>
              <a:gd name="connsiteY101" fmla="*/ 2383814 h 4999267"/>
              <a:gd name="connsiteX102" fmla="*/ 2445845 w 5180801"/>
              <a:gd name="connsiteY102" fmla="*/ 2477944 h 4999267"/>
              <a:gd name="connsiteX103" fmla="*/ 2519804 w 5180801"/>
              <a:gd name="connsiteY103" fmla="*/ 2531732 h 4999267"/>
              <a:gd name="connsiteX104" fmla="*/ 2640827 w 5180801"/>
              <a:gd name="connsiteY104" fmla="*/ 2558626 h 4999267"/>
              <a:gd name="connsiteX105" fmla="*/ 2822363 w 5180801"/>
              <a:gd name="connsiteY105" fmla="*/ 2719991 h 4999267"/>
              <a:gd name="connsiteX106" fmla="*/ 2956833 w 5180801"/>
              <a:gd name="connsiteY106" fmla="*/ 2874632 h 4999267"/>
              <a:gd name="connsiteX107" fmla="*/ 2929939 w 5180801"/>
              <a:gd name="connsiteY107" fmla="*/ 2948591 h 4999267"/>
              <a:gd name="connsiteX108" fmla="*/ 2862704 w 5180801"/>
              <a:gd name="connsiteY108" fmla="*/ 2955314 h 4999267"/>
              <a:gd name="connsiteX109" fmla="*/ 2876151 w 5180801"/>
              <a:gd name="connsiteY109" fmla="*/ 2988932 h 4999267"/>
              <a:gd name="connsiteX110" fmla="*/ 2849257 w 5180801"/>
              <a:gd name="connsiteY110" fmla="*/ 3035996 h 4999267"/>
              <a:gd name="connsiteX111" fmla="*/ 2849257 w 5180801"/>
              <a:gd name="connsiteY111" fmla="*/ 3089785 h 4999267"/>
              <a:gd name="connsiteX112" fmla="*/ 2950110 w 5180801"/>
              <a:gd name="connsiteY112" fmla="*/ 3123402 h 4999267"/>
              <a:gd name="connsiteX113" fmla="*/ 3003898 w 5180801"/>
              <a:gd name="connsiteY113" fmla="*/ 3076338 h 4999267"/>
              <a:gd name="connsiteX114" fmla="*/ 3104751 w 5180801"/>
              <a:gd name="connsiteY114" fmla="*/ 3190638 h 4999267"/>
              <a:gd name="connsiteX115" fmla="*/ 3185433 w 5180801"/>
              <a:gd name="connsiteY115" fmla="*/ 3345279 h 4999267"/>
              <a:gd name="connsiteX116" fmla="*/ 3252668 w 5180801"/>
              <a:gd name="connsiteY116" fmla="*/ 3325108 h 4999267"/>
              <a:gd name="connsiteX117" fmla="*/ 3313180 w 5180801"/>
              <a:gd name="connsiteY117" fmla="*/ 3372173 h 4999267"/>
              <a:gd name="connsiteX118" fmla="*/ 3266116 w 5180801"/>
              <a:gd name="connsiteY118" fmla="*/ 3439408 h 4999267"/>
              <a:gd name="connsiteX119" fmla="*/ 3293010 w 5180801"/>
              <a:gd name="connsiteY119" fmla="*/ 3459579 h 4999267"/>
              <a:gd name="connsiteX120" fmla="*/ 3373692 w 5180801"/>
              <a:gd name="connsiteY120" fmla="*/ 3432685 h 4999267"/>
              <a:gd name="connsiteX121" fmla="*/ 3454374 w 5180801"/>
              <a:gd name="connsiteY121" fmla="*/ 3405791 h 4999267"/>
              <a:gd name="connsiteX122" fmla="*/ 3528333 w 5180801"/>
              <a:gd name="connsiteY122" fmla="*/ 3499920 h 4999267"/>
              <a:gd name="connsiteX123" fmla="*/ 3535349 w 5180801"/>
              <a:gd name="connsiteY123" fmla="*/ 3590074 h 4999267"/>
              <a:gd name="connsiteX124" fmla="*/ 3513658 w 5180801"/>
              <a:gd name="connsiteY124" fmla="*/ 3639887 h 4999267"/>
              <a:gd name="connsiteX125" fmla="*/ 3622463 w 5180801"/>
              <a:gd name="connsiteY125" fmla="*/ 3668008 h 4999267"/>
              <a:gd name="connsiteX126" fmla="*/ 3682974 w 5180801"/>
              <a:gd name="connsiteY126" fmla="*/ 3735244 h 4999267"/>
              <a:gd name="connsiteX127" fmla="*/ 3763657 w 5180801"/>
              <a:gd name="connsiteY127" fmla="*/ 3768861 h 4999267"/>
              <a:gd name="connsiteX128" fmla="*/ 3830892 w 5180801"/>
              <a:gd name="connsiteY128" fmla="*/ 3728520 h 4999267"/>
              <a:gd name="connsiteX129" fmla="*/ 3898127 w 5180801"/>
              <a:gd name="connsiteY129" fmla="*/ 3768861 h 4999267"/>
              <a:gd name="connsiteX130" fmla="*/ 3972086 w 5180801"/>
              <a:gd name="connsiteY130" fmla="*/ 3930226 h 4999267"/>
              <a:gd name="connsiteX131" fmla="*/ 4005704 w 5180801"/>
              <a:gd name="connsiteY131" fmla="*/ 4044526 h 4999267"/>
              <a:gd name="connsiteX132" fmla="*/ 4072939 w 5180801"/>
              <a:gd name="connsiteY132" fmla="*/ 4118485 h 4999267"/>
              <a:gd name="connsiteX133" fmla="*/ 4120004 w 5180801"/>
              <a:gd name="connsiteY133" fmla="*/ 4326914 h 4999267"/>
              <a:gd name="connsiteX134" fmla="*/ 4140174 w 5180801"/>
              <a:gd name="connsiteY134" fmla="*/ 4360532 h 4999267"/>
              <a:gd name="connsiteX135" fmla="*/ 4200686 w 5180801"/>
              <a:gd name="connsiteY135" fmla="*/ 4414320 h 4999267"/>
              <a:gd name="connsiteX136" fmla="*/ 4152394 w 5180801"/>
              <a:gd name="connsiteY136" fmla="*/ 4477872 h 4999267"/>
              <a:gd name="connsiteX137" fmla="*/ 4106849 w 5180801"/>
              <a:gd name="connsiteY137" fmla="*/ 4492840 h 4999267"/>
              <a:gd name="connsiteX138" fmla="*/ 4059785 w 5180801"/>
              <a:gd name="connsiteY138" fmla="*/ 4488571 h 4999267"/>
              <a:gd name="connsiteX139" fmla="*/ 4018215 w 5180801"/>
              <a:gd name="connsiteY139" fmla="*/ 4522188 h 4999267"/>
              <a:gd name="connsiteX140" fmla="*/ 4019151 w 5180801"/>
              <a:gd name="connsiteY140" fmla="*/ 4582408 h 4999267"/>
              <a:gd name="connsiteX141" fmla="*/ 4066216 w 5180801"/>
              <a:gd name="connsiteY141" fmla="*/ 4636196 h 4999267"/>
              <a:gd name="connsiteX142" fmla="*/ 4005995 w 5180801"/>
              <a:gd name="connsiteY142" fmla="*/ 4766691 h 4999267"/>
              <a:gd name="connsiteX143" fmla="*/ 3942736 w 5180801"/>
              <a:gd name="connsiteY143" fmla="*/ 4814048 h 4999267"/>
              <a:gd name="connsiteX144" fmla="*/ 3972086 w 5180801"/>
              <a:gd name="connsiteY144" fmla="*/ 4985820 h 4999267"/>
              <a:gd name="connsiteX145" fmla="*/ 3978810 w 5180801"/>
              <a:gd name="connsiteY145" fmla="*/ 4999267 h 4999267"/>
              <a:gd name="connsiteX146" fmla="*/ 4153621 w 5180801"/>
              <a:gd name="connsiteY146" fmla="*/ 4985820 h 4999267"/>
              <a:gd name="connsiteX147" fmla="*/ 4207410 w 5180801"/>
              <a:gd name="connsiteY147" fmla="*/ 4871520 h 4999267"/>
              <a:gd name="connsiteX148" fmla="*/ 4335157 w 5180801"/>
              <a:gd name="connsiteY148" fmla="*/ 4723602 h 4999267"/>
              <a:gd name="connsiteX149" fmla="*/ 4388945 w 5180801"/>
              <a:gd name="connsiteY149" fmla="*/ 4663091 h 4999267"/>
              <a:gd name="connsiteX150" fmla="*/ 4368774 w 5180801"/>
              <a:gd name="connsiteY150" fmla="*/ 4447938 h 4999267"/>
              <a:gd name="connsiteX151" fmla="*/ 4509968 w 5180801"/>
              <a:gd name="connsiteY151" fmla="*/ 4360532 h 4999267"/>
              <a:gd name="connsiteX152" fmla="*/ 4543586 w 5180801"/>
              <a:gd name="connsiteY152" fmla="*/ 4367255 h 4999267"/>
              <a:gd name="connsiteX153" fmla="*/ 4570480 w 5180801"/>
              <a:gd name="connsiteY153" fmla="*/ 4373979 h 4999267"/>
              <a:gd name="connsiteX154" fmla="*/ 4617545 w 5180801"/>
              <a:gd name="connsiteY154" fmla="*/ 4353808 h 4999267"/>
              <a:gd name="connsiteX155" fmla="*/ 4624268 w 5180801"/>
              <a:gd name="connsiteY155" fmla="*/ 4306744 h 4999267"/>
              <a:gd name="connsiteX156" fmla="*/ 4637131 w 5180801"/>
              <a:gd name="connsiteY156" fmla="*/ 4250208 h 4999267"/>
              <a:gd name="connsiteX157" fmla="*/ 4583927 w 5180801"/>
              <a:gd name="connsiteY157" fmla="*/ 4145379 h 4999267"/>
              <a:gd name="connsiteX158" fmla="*/ 4583927 w 5180801"/>
              <a:gd name="connsiteY158" fmla="*/ 4098314 h 4999267"/>
              <a:gd name="connsiteX159" fmla="*/ 4580596 w 5180801"/>
              <a:gd name="connsiteY159" fmla="*/ 4068671 h 4999267"/>
              <a:gd name="connsiteX160" fmla="*/ 4505700 w 5180801"/>
              <a:gd name="connsiteY160" fmla="*/ 4029851 h 4999267"/>
              <a:gd name="connsiteX161" fmla="*/ 4439693 w 5180801"/>
              <a:gd name="connsiteY161" fmla="*/ 3974835 h 4999267"/>
              <a:gd name="connsiteX162" fmla="*/ 4370938 w 5180801"/>
              <a:gd name="connsiteY162" fmla="*/ 3961388 h 4999267"/>
              <a:gd name="connsiteX163" fmla="*/ 4394793 w 5180801"/>
              <a:gd name="connsiteY163" fmla="*/ 3961389 h 4999267"/>
              <a:gd name="connsiteX164" fmla="*/ 4261198 w 5180801"/>
              <a:gd name="connsiteY164" fmla="*/ 3883161 h 4999267"/>
              <a:gd name="connsiteX165" fmla="*/ 4301539 w 5180801"/>
              <a:gd name="connsiteY165" fmla="*/ 3795755 h 4999267"/>
              <a:gd name="connsiteX166" fmla="*/ 4301539 w 5180801"/>
              <a:gd name="connsiteY166" fmla="*/ 3748691 h 4999267"/>
              <a:gd name="connsiteX167" fmla="*/ 4321710 w 5180801"/>
              <a:gd name="connsiteY167" fmla="*/ 3681455 h 4999267"/>
              <a:gd name="connsiteX168" fmla="*/ 4442733 w 5180801"/>
              <a:gd name="connsiteY168" fmla="*/ 3466302 h 4999267"/>
              <a:gd name="connsiteX169" fmla="*/ 4523416 w 5180801"/>
              <a:gd name="connsiteY169" fmla="*/ 3452855 h 4999267"/>
              <a:gd name="connsiteX170" fmla="*/ 4624268 w 5180801"/>
              <a:gd name="connsiteY170" fmla="*/ 3546985 h 4999267"/>
              <a:gd name="connsiteX171" fmla="*/ 4711674 w 5180801"/>
              <a:gd name="connsiteY171" fmla="*/ 3587326 h 4999267"/>
              <a:gd name="connsiteX172" fmla="*/ 4805804 w 5180801"/>
              <a:gd name="connsiteY172" fmla="*/ 3560432 h 4999267"/>
              <a:gd name="connsiteX173" fmla="*/ 4906657 w 5180801"/>
              <a:gd name="connsiteY173" fmla="*/ 3641114 h 4999267"/>
              <a:gd name="connsiteX174" fmla="*/ 4960445 w 5180801"/>
              <a:gd name="connsiteY174" fmla="*/ 3755414 h 4999267"/>
              <a:gd name="connsiteX175" fmla="*/ 5000786 w 5180801"/>
              <a:gd name="connsiteY175" fmla="*/ 3802479 h 4999267"/>
              <a:gd name="connsiteX176" fmla="*/ 5108363 w 5180801"/>
              <a:gd name="connsiteY176" fmla="*/ 3842820 h 4999267"/>
              <a:gd name="connsiteX177" fmla="*/ 5121810 w 5180801"/>
              <a:gd name="connsiteY177" fmla="*/ 3755414 h 4999267"/>
              <a:gd name="connsiteX178" fmla="*/ 5141980 w 5180801"/>
              <a:gd name="connsiteY178" fmla="*/ 3688179 h 4999267"/>
              <a:gd name="connsiteX179" fmla="*/ 5180801 w 5180801"/>
              <a:gd name="connsiteY179" fmla="*/ 3581187 h 4999267"/>
              <a:gd name="connsiteX180" fmla="*/ 5117249 w 5180801"/>
              <a:gd name="connsiteY180" fmla="*/ 3502668 h 4999267"/>
              <a:gd name="connsiteX181" fmla="*/ 4964127 w 5180801"/>
              <a:gd name="connsiteY181" fmla="*/ 3392344 h 4999267"/>
              <a:gd name="connsiteX182" fmla="*/ 4890170 w 5180801"/>
              <a:gd name="connsiteY182" fmla="*/ 3322653 h 4999267"/>
              <a:gd name="connsiteX183" fmla="*/ 4650871 w 5180801"/>
              <a:gd name="connsiteY183" fmla="*/ 3216304 h 4999267"/>
              <a:gd name="connsiteX184" fmla="*/ 4557618 w 5180801"/>
              <a:gd name="connsiteY184" fmla="*/ 3146906 h 4999267"/>
              <a:gd name="connsiteX185" fmla="*/ 4380701 w 5180801"/>
              <a:gd name="connsiteY185" fmla="*/ 3067158 h 4999267"/>
              <a:gd name="connsiteX186" fmla="*/ 4093110 w 5180801"/>
              <a:gd name="connsiteY186" fmla="*/ 2968761 h 4999267"/>
              <a:gd name="connsiteX187" fmla="*/ 3991965 w 5180801"/>
              <a:gd name="connsiteY187" fmla="*/ 2909769 h 4999267"/>
              <a:gd name="connsiteX188" fmla="*/ 3951916 w 5180801"/>
              <a:gd name="connsiteY188" fmla="*/ 2854461 h 4999267"/>
              <a:gd name="connsiteX189" fmla="*/ 4066216 w 5180801"/>
              <a:gd name="connsiteY189" fmla="*/ 2760332 h 4999267"/>
              <a:gd name="connsiteX190" fmla="*/ 4122167 w 5180801"/>
              <a:gd name="connsiteY190" fmla="*/ 2726714 h 4999267"/>
              <a:gd name="connsiteX191" fmla="*/ 4038737 w 5180801"/>
              <a:gd name="connsiteY191" fmla="*/ 2647552 h 4999267"/>
              <a:gd name="connsiteX192" fmla="*/ 3898127 w 5180801"/>
              <a:gd name="connsiteY192" fmla="*/ 2652755 h 4999267"/>
              <a:gd name="connsiteX193" fmla="*/ 3883453 w 5180801"/>
              <a:gd name="connsiteY193" fmla="*/ 2666788 h 4999267"/>
              <a:gd name="connsiteX194" fmla="*/ 3855330 w 5180801"/>
              <a:gd name="connsiteY194" fmla="*/ 2666787 h 4999267"/>
              <a:gd name="connsiteX195" fmla="*/ 3841299 w 5180801"/>
              <a:gd name="connsiteY195" fmla="*/ 2642348 h 4999267"/>
              <a:gd name="connsiteX196" fmla="*/ 3756641 w 5180801"/>
              <a:gd name="connsiteY196" fmla="*/ 2690933 h 4999267"/>
              <a:gd name="connsiteX197" fmla="*/ 3642633 w 5180801"/>
              <a:gd name="connsiteY197" fmla="*/ 2666495 h 4999267"/>
              <a:gd name="connsiteX198" fmla="*/ 3539968 w 5180801"/>
              <a:gd name="connsiteY198" fmla="*/ 2634105 h 4999267"/>
              <a:gd name="connsiteX199" fmla="*/ 3458058 w 5180801"/>
              <a:gd name="connsiteY199" fmla="*/ 2580318 h 4999267"/>
              <a:gd name="connsiteX200" fmla="*/ 3411286 w 5180801"/>
              <a:gd name="connsiteY200" fmla="*/ 2514601 h 4999267"/>
              <a:gd name="connsiteX201" fmla="*/ 3334579 w 5180801"/>
              <a:gd name="connsiteY201" fmla="*/ 2494431 h 4999267"/>
              <a:gd name="connsiteX202" fmla="*/ 3219051 w 5180801"/>
              <a:gd name="connsiteY202" fmla="*/ 2390538 h 4999267"/>
              <a:gd name="connsiteX203" fmla="*/ 3111182 w 5180801"/>
              <a:gd name="connsiteY203" fmla="*/ 2195555 h 4999267"/>
              <a:gd name="connsiteX204" fmla="*/ 3010621 w 5180801"/>
              <a:gd name="connsiteY204" fmla="*/ 1980402 h 4999267"/>
              <a:gd name="connsiteX205" fmla="*/ 2936663 w 5180801"/>
              <a:gd name="connsiteY205" fmla="*/ 1751803 h 4999267"/>
              <a:gd name="connsiteX206" fmla="*/ 2795468 w 5180801"/>
              <a:gd name="connsiteY206" fmla="*/ 1684567 h 4999267"/>
              <a:gd name="connsiteX207" fmla="*/ 2687892 w 5180801"/>
              <a:gd name="connsiteY207" fmla="*/ 1583714 h 4999267"/>
              <a:gd name="connsiteX208" fmla="*/ 2479463 w 5180801"/>
              <a:gd name="connsiteY208" fmla="*/ 1469414 h 4999267"/>
              <a:gd name="connsiteX209" fmla="*/ 2371886 w 5180801"/>
              <a:gd name="connsiteY209" fmla="*/ 1328220 h 4999267"/>
              <a:gd name="connsiteX210" fmla="*/ 2344992 w 5180801"/>
              <a:gd name="connsiteY210" fmla="*/ 1187026 h 4999267"/>
              <a:gd name="connsiteX211" fmla="*/ 2358439 w 5180801"/>
              <a:gd name="connsiteY211" fmla="*/ 1012214 h 4999267"/>
              <a:gd name="connsiteX212" fmla="*/ 2385333 w 5180801"/>
              <a:gd name="connsiteY212" fmla="*/ 1059279 h 4999267"/>
              <a:gd name="connsiteX213" fmla="*/ 2432398 w 5180801"/>
              <a:gd name="connsiteY213" fmla="*/ 985320 h 4999267"/>
              <a:gd name="connsiteX214" fmla="*/ 2358439 w 5180801"/>
              <a:gd name="connsiteY214" fmla="*/ 951702 h 4999267"/>
              <a:gd name="connsiteX215" fmla="*/ 2244139 w 5180801"/>
              <a:gd name="connsiteY215" fmla="*/ 924808 h 4999267"/>
              <a:gd name="connsiteX216" fmla="*/ 2136563 w 5180801"/>
              <a:gd name="connsiteY216" fmla="*/ 897914 h 4999267"/>
              <a:gd name="connsiteX217" fmla="*/ 1961751 w 5180801"/>
              <a:gd name="connsiteY217" fmla="*/ 776891 h 4999267"/>
              <a:gd name="connsiteX218" fmla="*/ 1739874 w 5180801"/>
              <a:gd name="connsiteY218"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365163 w 5180801"/>
              <a:gd name="connsiteY99" fmla="*/ 2282961 h 4999267"/>
              <a:gd name="connsiteX100" fmla="*/ 2378610 w 5180801"/>
              <a:gd name="connsiteY100" fmla="*/ 2383814 h 4999267"/>
              <a:gd name="connsiteX101" fmla="*/ 2445845 w 5180801"/>
              <a:gd name="connsiteY101" fmla="*/ 2477944 h 4999267"/>
              <a:gd name="connsiteX102" fmla="*/ 2519804 w 5180801"/>
              <a:gd name="connsiteY102" fmla="*/ 2531732 h 4999267"/>
              <a:gd name="connsiteX103" fmla="*/ 2640827 w 5180801"/>
              <a:gd name="connsiteY103" fmla="*/ 2558626 h 4999267"/>
              <a:gd name="connsiteX104" fmla="*/ 2822363 w 5180801"/>
              <a:gd name="connsiteY104" fmla="*/ 2719991 h 4999267"/>
              <a:gd name="connsiteX105" fmla="*/ 2956833 w 5180801"/>
              <a:gd name="connsiteY105" fmla="*/ 2874632 h 4999267"/>
              <a:gd name="connsiteX106" fmla="*/ 2929939 w 5180801"/>
              <a:gd name="connsiteY106" fmla="*/ 2948591 h 4999267"/>
              <a:gd name="connsiteX107" fmla="*/ 2862704 w 5180801"/>
              <a:gd name="connsiteY107" fmla="*/ 2955314 h 4999267"/>
              <a:gd name="connsiteX108" fmla="*/ 2876151 w 5180801"/>
              <a:gd name="connsiteY108" fmla="*/ 2988932 h 4999267"/>
              <a:gd name="connsiteX109" fmla="*/ 2849257 w 5180801"/>
              <a:gd name="connsiteY109" fmla="*/ 3035996 h 4999267"/>
              <a:gd name="connsiteX110" fmla="*/ 2849257 w 5180801"/>
              <a:gd name="connsiteY110" fmla="*/ 3089785 h 4999267"/>
              <a:gd name="connsiteX111" fmla="*/ 2950110 w 5180801"/>
              <a:gd name="connsiteY111" fmla="*/ 3123402 h 4999267"/>
              <a:gd name="connsiteX112" fmla="*/ 3003898 w 5180801"/>
              <a:gd name="connsiteY112" fmla="*/ 3076338 h 4999267"/>
              <a:gd name="connsiteX113" fmla="*/ 3104751 w 5180801"/>
              <a:gd name="connsiteY113" fmla="*/ 3190638 h 4999267"/>
              <a:gd name="connsiteX114" fmla="*/ 3185433 w 5180801"/>
              <a:gd name="connsiteY114" fmla="*/ 3345279 h 4999267"/>
              <a:gd name="connsiteX115" fmla="*/ 3252668 w 5180801"/>
              <a:gd name="connsiteY115" fmla="*/ 3325108 h 4999267"/>
              <a:gd name="connsiteX116" fmla="*/ 3313180 w 5180801"/>
              <a:gd name="connsiteY116" fmla="*/ 3372173 h 4999267"/>
              <a:gd name="connsiteX117" fmla="*/ 3266116 w 5180801"/>
              <a:gd name="connsiteY117" fmla="*/ 3439408 h 4999267"/>
              <a:gd name="connsiteX118" fmla="*/ 3293010 w 5180801"/>
              <a:gd name="connsiteY118" fmla="*/ 3459579 h 4999267"/>
              <a:gd name="connsiteX119" fmla="*/ 3373692 w 5180801"/>
              <a:gd name="connsiteY119" fmla="*/ 3432685 h 4999267"/>
              <a:gd name="connsiteX120" fmla="*/ 3454374 w 5180801"/>
              <a:gd name="connsiteY120" fmla="*/ 3405791 h 4999267"/>
              <a:gd name="connsiteX121" fmla="*/ 3528333 w 5180801"/>
              <a:gd name="connsiteY121" fmla="*/ 3499920 h 4999267"/>
              <a:gd name="connsiteX122" fmla="*/ 3535349 w 5180801"/>
              <a:gd name="connsiteY122" fmla="*/ 3590074 h 4999267"/>
              <a:gd name="connsiteX123" fmla="*/ 3513658 w 5180801"/>
              <a:gd name="connsiteY123" fmla="*/ 3639887 h 4999267"/>
              <a:gd name="connsiteX124" fmla="*/ 3622463 w 5180801"/>
              <a:gd name="connsiteY124" fmla="*/ 3668008 h 4999267"/>
              <a:gd name="connsiteX125" fmla="*/ 3682974 w 5180801"/>
              <a:gd name="connsiteY125" fmla="*/ 3735244 h 4999267"/>
              <a:gd name="connsiteX126" fmla="*/ 3763657 w 5180801"/>
              <a:gd name="connsiteY126" fmla="*/ 3768861 h 4999267"/>
              <a:gd name="connsiteX127" fmla="*/ 3830892 w 5180801"/>
              <a:gd name="connsiteY127" fmla="*/ 3728520 h 4999267"/>
              <a:gd name="connsiteX128" fmla="*/ 3898127 w 5180801"/>
              <a:gd name="connsiteY128" fmla="*/ 3768861 h 4999267"/>
              <a:gd name="connsiteX129" fmla="*/ 3972086 w 5180801"/>
              <a:gd name="connsiteY129" fmla="*/ 3930226 h 4999267"/>
              <a:gd name="connsiteX130" fmla="*/ 4005704 w 5180801"/>
              <a:gd name="connsiteY130" fmla="*/ 4044526 h 4999267"/>
              <a:gd name="connsiteX131" fmla="*/ 4072939 w 5180801"/>
              <a:gd name="connsiteY131" fmla="*/ 4118485 h 4999267"/>
              <a:gd name="connsiteX132" fmla="*/ 4120004 w 5180801"/>
              <a:gd name="connsiteY132" fmla="*/ 4326914 h 4999267"/>
              <a:gd name="connsiteX133" fmla="*/ 4140174 w 5180801"/>
              <a:gd name="connsiteY133" fmla="*/ 4360532 h 4999267"/>
              <a:gd name="connsiteX134" fmla="*/ 4200686 w 5180801"/>
              <a:gd name="connsiteY134" fmla="*/ 4414320 h 4999267"/>
              <a:gd name="connsiteX135" fmla="*/ 4152394 w 5180801"/>
              <a:gd name="connsiteY135" fmla="*/ 4477872 h 4999267"/>
              <a:gd name="connsiteX136" fmla="*/ 4106849 w 5180801"/>
              <a:gd name="connsiteY136" fmla="*/ 4492840 h 4999267"/>
              <a:gd name="connsiteX137" fmla="*/ 4059785 w 5180801"/>
              <a:gd name="connsiteY137" fmla="*/ 4488571 h 4999267"/>
              <a:gd name="connsiteX138" fmla="*/ 4018215 w 5180801"/>
              <a:gd name="connsiteY138" fmla="*/ 4522188 h 4999267"/>
              <a:gd name="connsiteX139" fmla="*/ 4019151 w 5180801"/>
              <a:gd name="connsiteY139" fmla="*/ 4582408 h 4999267"/>
              <a:gd name="connsiteX140" fmla="*/ 4066216 w 5180801"/>
              <a:gd name="connsiteY140" fmla="*/ 4636196 h 4999267"/>
              <a:gd name="connsiteX141" fmla="*/ 4005995 w 5180801"/>
              <a:gd name="connsiteY141" fmla="*/ 4766691 h 4999267"/>
              <a:gd name="connsiteX142" fmla="*/ 3942736 w 5180801"/>
              <a:gd name="connsiteY142" fmla="*/ 4814048 h 4999267"/>
              <a:gd name="connsiteX143" fmla="*/ 3972086 w 5180801"/>
              <a:gd name="connsiteY143" fmla="*/ 4985820 h 4999267"/>
              <a:gd name="connsiteX144" fmla="*/ 3978810 w 5180801"/>
              <a:gd name="connsiteY144" fmla="*/ 4999267 h 4999267"/>
              <a:gd name="connsiteX145" fmla="*/ 4153621 w 5180801"/>
              <a:gd name="connsiteY145" fmla="*/ 4985820 h 4999267"/>
              <a:gd name="connsiteX146" fmla="*/ 4207410 w 5180801"/>
              <a:gd name="connsiteY146" fmla="*/ 4871520 h 4999267"/>
              <a:gd name="connsiteX147" fmla="*/ 4335157 w 5180801"/>
              <a:gd name="connsiteY147" fmla="*/ 4723602 h 4999267"/>
              <a:gd name="connsiteX148" fmla="*/ 4388945 w 5180801"/>
              <a:gd name="connsiteY148" fmla="*/ 4663091 h 4999267"/>
              <a:gd name="connsiteX149" fmla="*/ 4368774 w 5180801"/>
              <a:gd name="connsiteY149" fmla="*/ 4447938 h 4999267"/>
              <a:gd name="connsiteX150" fmla="*/ 4509968 w 5180801"/>
              <a:gd name="connsiteY150" fmla="*/ 4360532 h 4999267"/>
              <a:gd name="connsiteX151" fmla="*/ 4543586 w 5180801"/>
              <a:gd name="connsiteY151" fmla="*/ 4367255 h 4999267"/>
              <a:gd name="connsiteX152" fmla="*/ 4570480 w 5180801"/>
              <a:gd name="connsiteY152" fmla="*/ 4373979 h 4999267"/>
              <a:gd name="connsiteX153" fmla="*/ 4617545 w 5180801"/>
              <a:gd name="connsiteY153" fmla="*/ 4353808 h 4999267"/>
              <a:gd name="connsiteX154" fmla="*/ 4624268 w 5180801"/>
              <a:gd name="connsiteY154" fmla="*/ 4306744 h 4999267"/>
              <a:gd name="connsiteX155" fmla="*/ 4637131 w 5180801"/>
              <a:gd name="connsiteY155" fmla="*/ 4250208 h 4999267"/>
              <a:gd name="connsiteX156" fmla="*/ 4583927 w 5180801"/>
              <a:gd name="connsiteY156" fmla="*/ 4145379 h 4999267"/>
              <a:gd name="connsiteX157" fmla="*/ 4583927 w 5180801"/>
              <a:gd name="connsiteY157" fmla="*/ 4098314 h 4999267"/>
              <a:gd name="connsiteX158" fmla="*/ 4580596 w 5180801"/>
              <a:gd name="connsiteY158" fmla="*/ 4068671 h 4999267"/>
              <a:gd name="connsiteX159" fmla="*/ 4505700 w 5180801"/>
              <a:gd name="connsiteY159" fmla="*/ 4029851 h 4999267"/>
              <a:gd name="connsiteX160" fmla="*/ 4439693 w 5180801"/>
              <a:gd name="connsiteY160" fmla="*/ 3974835 h 4999267"/>
              <a:gd name="connsiteX161" fmla="*/ 4370938 w 5180801"/>
              <a:gd name="connsiteY161" fmla="*/ 3961388 h 4999267"/>
              <a:gd name="connsiteX162" fmla="*/ 4394793 w 5180801"/>
              <a:gd name="connsiteY162" fmla="*/ 3961389 h 4999267"/>
              <a:gd name="connsiteX163" fmla="*/ 4261198 w 5180801"/>
              <a:gd name="connsiteY163" fmla="*/ 3883161 h 4999267"/>
              <a:gd name="connsiteX164" fmla="*/ 4301539 w 5180801"/>
              <a:gd name="connsiteY164" fmla="*/ 3795755 h 4999267"/>
              <a:gd name="connsiteX165" fmla="*/ 4301539 w 5180801"/>
              <a:gd name="connsiteY165" fmla="*/ 3748691 h 4999267"/>
              <a:gd name="connsiteX166" fmla="*/ 4321710 w 5180801"/>
              <a:gd name="connsiteY166" fmla="*/ 3681455 h 4999267"/>
              <a:gd name="connsiteX167" fmla="*/ 4442733 w 5180801"/>
              <a:gd name="connsiteY167" fmla="*/ 3466302 h 4999267"/>
              <a:gd name="connsiteX168" fmla="*/ 4523416 w 5180801"/>
              <a:gd name="connsiteY168" fmla="*/ 3452855 h 4999267"/>
              <a:gd name="connsiteX169" fmla="*/ 4624268 w 5180801"/>
              <a:gd name="connsiteY169" fmla="*/ 3546985 h 4999267"/>
              <a:gd name="connsiteX170" fmla="*/ 4711674 w 5180801"/>
              <a:gd name="connsiteY170" fmla="*/ 3587326 h 4999267"/>
              <a:gd name="connsiteX171" fmla="*/ 4805804 w 5180801"/>
              <a:gd name="connsiteY171" fmla="*/ 3560432 h 4999267"/>
              <a:gd name="connsiteX172" fmla="*/ 4906657 w 5180801"/>
              <a:gd name="connsiteY172" fmla="*/ 3641114 h 4999267"/>
              <a:gd name="connsiteX173" fmla="*/ 4960445 w 5180801"/>
              <a:gd name="connsiteY173" fmla="*/ 3755414 h 4999267"/>
              <a:gd name="connsiteX174" fmla="*/ 5000786 w 5180801"/>
              <a:gd name="connsiteY174" fmla="*/ 3802479 h 4999267"/>
              <a:gd name="connsiteX175" fmla="*/ 5108363 w 5180801"/>
              <a:gd name="connsiteY175" fmla="*/ 3842820 h 4999267"/>
              <a:gd name="connsiteX176" fmla="*/ 5121810 w 5180801"/>
              <a:gd name="connsiteY176" fmla="*/ 3755414 h 4999267"/>
              <a:gd name="connsiteX177" fmla="*/ 5141980 w 5180801"/>
              <a:gd name="connsiteY177" fmla="*/ 3688179 h 4999267"/>
              <a:gd name="connsiteX178" fmla="*/ 5180801 w 5180801"/>
              <a:gd name="connsiteY178" fmla="*/ 3581187 h 4999267"/>
              <a:gd name="connsiteX179" fmla="*/ 5117249 w 5180801"/>
              <a:gd name="connsiteY179" fmla="*/ 3502668 h 4999267"/>
              <a:gd name="connsiteX180" fmla="*/ 4964127 w 5180801"/>
              <a:gd name="connsiteY180" fmla="*/ 3392344 h 4999267"/>
              <a:gd name="connsiteX181" fmla="*/ 4890170 w 5180801"/>
              <a:gd name="connsiteY181" fmla="*/ 3322653 h 4999267"/>
              <a:gd name="connsiteX182" fmla="*/ 4650871 w 5180801"/>
              <a:gd name="connsiteY182" fmla="*/ 3216304 h 4999267"/>
              <a:gd name="connsiteX183" fmla="*/ 4557618 w 5180801"/>
              <a:gd name="connsiteY183" fmla="*/ 3146906 h 4999267"/>
              <a:gd name="connsiteX184" fmla="*/ 4380701 w 5180801"/>
              <a:gd name="connsiteY184" fmla="*/ 3067158 h 4999267"/>
              <a:gd name="connsiteX185" fmla="*/ 4093110 w 5180801"/>
              <a:gd name="connsiteY185" fmla="*/ 2968761 h 4999267"/>
              <a:gd name="connsiteX186" fmla="*/ 3991965 w 5180801"/>
              <a:gd name="connsiteY186" fmla="*/ 2909769 h 4999267"/>
              <a:gd name="connsiteX187" fmla="*/ 3951916 w 5180801"/>
              <a:gd name="connsiteY187" fmla="*/ 2854461 h 4999267"/>
              <a:gd name="connsiteX188" fmla="*/ 4066216 w 5180801"/>
              <a:gd name="connsiteY188" fmla="*/ 2760332 h 4999267"/>
              <a:gd name="connsiteX189" fmla="*/ 4122167 w 5180801"/>
              <a:gd name="connsiteY189" fmla="*/ 2726714 h 4999267"/>
              <a:gd name="connsiteX190" fmla="*/ 4038737 w 5180801"/>
              <a:gd name="connsiteY190" fmla="*/ 2647552 h 4999267"/>
              <a:gd name="connsiteX191" fmla="*/ 3898127 w 5180801"/>
              <a:gd name="connsiteY191" fmla="*/ 2652755 h 4999267"/>
              <a:gd name="connsiteX192" fmla="*/ 3883453 w 5180801"/>
              <a:gd name="connsiteY192" fmla="*/ 2666788 h 4999267"/>
              <a:gd name="connsiteX193" fmla="*/ 3855330 w 5180801"/>
              <a:gd name="connsiteY193" fmla="*/ 2666787 h 4999267"/>
              <a:gd name="connsiteX194" fmla="*/ 3841299 w 5180801"/>
              <a:gd name="connsiteY194" fmla="*/ 2642348 h 4999267"/>
              <a:gd name="connsiteX195" fmla="*/ 3756641 w 5180801"/>
              <a:gd name="connsiteY195" fmla="*/ 2690933 h 4999267"/>
              <a:gd name="connsiteX196" fmla="*/ 3642633 w 5180801"/>
              <a:gd name="connsiteY196" fmla="*/ 2666495 h 4999267"/>
              <a:gd name="connsiteX197" fmla="*/ 3539968 w 5180801"/>
              <a:gd name="connsiteY197" fmla="*/ 2634105 h 4999267"/>
              <a:gd name="connsiteX198" fmla="*/ 3458058 w 5180801"/>
              <a:gd name="connsiteY198" fmla="*/ 2580318 h 4999267"/>
              <a:gd name="connsiteX199" fmla="*/ 3411286 w 5180801"/>
              <a:gd name="connsiteY199" fmla="*/ 2514601 h 4999267"/>
              <a:gd name="connsiteX200" fmla="*/ 3334579 w 5180801"/>
              <a:gd name="connsiteY200" fmla="*/ 2494431 h 4999267"/>
              <a:gd name="connsiteX201" fmla="*/ 3219051 w 5180801"/>
              <a:gd name="connsiteY201" fmla="*/ 2390538 h 4999267"/>
              <a:gd name="connsiteX202" fmla="*/ 3111182 w 5180801"/>
              <a:gd name="connsiteY202" fmla="*/ 2195555 h 4999267"/>
              <a:gd name="connsiteX203" fmla="*/ 3010621 w 5180801"/>
              <a:gd name="connsiteY203" fmla="*/ 1980402 h 4999267"/>
              <a:gd name="connsiteX204" fmla="*/ 2936663 w 5180801"/>
              <a:gd name="connsiteY204" fmla="*/ 1751803 h 4999267"/>
              <a:gd name="connsiteX205" fmla="*/ 2795468 w 5180801"/>
              <a:gd name="connsiteY205" fmla="*/ 1684567 h 4999267"/>
              <a:gd name="connsiteX206" fmla="*/ 2687892 w 5180801"/>
              <a:gd name="connsiteY206" fmla="*/ 1583714 h 4999267"/>
              <a:gd name="connsiteX207" fmla="*/ 2479463 w 5180801"/>
              <a:gd name="connsiteY207" fmla="*/ 1469414 h 4999267"/>
              <a:gd name="connsiteX208" fmla="*/ 2371886 w 5180801"/>
              <a:gd name="connsiteY208" fmla="*/ 1328220 h 4999267"/>
              <a:gd name="connsiteX209" fmla="*/ 2344992 w 5180801"/>
              <a:gd name="connsiteY209" fmla="*/ 1187026 h 4999267"/>
              <a:gd name="connsiteX210" fmla="*/ 2358439 w 5180801"/>
              <a:gd name="connsiteY210" fmla="*/ 1012214 h 4999267"/>
              <a:gd name="connsiteX211" fmla="*/ 2385333 w 5180801"/>
              <a:gd name="connsiteY211" fmla="*/ 1059279 h 4999267"/>
              <a:gd name="connsiteX212" fmla="*/ 2432398 w 5180801"/>
              <a:gd name="connsiteY212" fmla="*/ 985320 h 4999267"/>
              <a:gd name="connsiteX213" fmla="*/ 2358439 w 5180801"/>
              <a:gd name="connsiteY213" fmla="*/ 951702 h 4999267"/>
              <a:gd name="connsiteX214" fmla="*/ 2244139 w 5180801"/>
              <a:gd name="connsiteY214" fmla="*/ 924808 h 4999267"/>
              <a:gd name="connsiteX215" fmla="*/ 2136563 w 5180801"/>
              <a:gd name="connsiteY215" fmla="*/ 897914 h 4999267"/>
              <a:gd name="connsiteX216" fmla="*/ 1961751 w 5180801"/>
              <a:gd name="connsiteY216" fmla="*/ 776891 h 4999267"/>
              <a:gd name="connsiteX217" fmla="*/ 1739874 w 5180801"/>
              <a:gd name="connsiteY217"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378610 w 5180801"/>
              <a:gd name="connsiteY99" fmla="*/ 2383814 h 4999267"/>
              <a:gd name="connsiteX100" fmla="*/ 2445845 w 5180801"/>
              <a:gd name="connsiteY100" fmla="*/ 2477944 h 4999267"/>
              <a:gd name="connsiteX101" fmla="*/ 2519804 w 5180801"/>
              <a:gd name="connsiteY101" fmla="*/ 2531732 h 4999267"/>
              <a:gd name="connsiteX102" fmla="*/ 2640827 w 5180801"/>
              <a:gd name="connsiteY102" fmla="*/ 2558626 h 4999267"/>
              <a:gd name="connsiteX103" fmla="*/ 2822363 w 5180801"/>
              <a:gd name="connsiteY103" fmla="*/ 2719991 h 4999267"/>
              <a:gd name="connsiteX104" fmla="*/ 2956833 w 5180801"/>
              <a:gd name="connsiteY104" fmla="*/ 2874632 h 4999267"/>
              <a:gd name="connsiteX105" fmla="*/ 2929939 w 5180801"/>
              <a:gd name="connsiteY105" fmla="*/ 2948591 h 4999267"/>
              <a:gd name="connsiteX106" fmla="*/ 2862704 w 5180801"/>
              <a:gd name="connsiteY106" fmla="*/ 2955314 h 4999267"/>
              <a:gd name="connsiteX107" fmla="*/ 2876151 w 5180801"/>
              <a:gd name="connsiteY107" fmla="*/ 2988932 h 4999267"/>
              <a:gd name="connsiteX108" fmla="*/ 2849257 w 5180801"/>
              <a:gd name="connsiteY108" fmla="*/ 3035996 h 4999267"/>
              <a:gd name="connsiteX109" fmla="*/ 2849257 w 5180801"/>
              <a:gd name="connsiteY109" fmla="*/ 3089785 h 4999267"/>
              <a:gd name="connsiteX110" fmla="*/ 2950110 w 5180801"/>
              <a:gd name="connsiteY110" fmla="*/ 3123402 h 4999267"/>
              <a:gd name="connsiteX111" fmla="*/ 3003898 w 5180801"/>
              <a:gd name="connsiteY111" fmla="*/ 3076338 h 4999267"/>
              <a:gd name="connsiteX112" fmla="*/ 3104751 w 5180801"/>
              <a:gd name="connsiteY112" fmla="*/ 3190638 h 4999267"/>
              <a:gd name="connsiteX113" fmla="*/ 3185433 w 5180801"/>
              <a:gd name="connsiteY113" fmla="*/ 3345279 h 4999267"/>
              <a:gd name="connsiteX114" fmla="*/ 3252668 w 5180801"/>
              <a:gd name="connsiteY114" fmla="*/ 3325108 h 4999267"/>
              <a:gd name="connsiteX115" fmla="*/ 3313180 w 5180801"/>
              <a:gd name="connsiteY115" fmla="*/ 3372173 h 4999267"/>
              <a:gd name="connsiteX116" fmla="*/ 3266116 w 5180801"/>
              <a:gd name="connsiteY116" fmla="*/ 3439408 h 4999267"/>
              <a:gd name="connsiteX117" fmla="*/ 3293010 w 5180801"/>
              <a:gd name="connsiteY117" fmla="*/ 3459579 h 4999267"/>
              <a:gd name="connsiteX118" fmla="*/ 3373692 w 5180801"/>
              <a:gd name="connsiteY118" fmla="*/ 3432685 h 4999267"/>
              <a:gd name="connsiteX119" fmla="*/ 3454374 w 5180801"/>
              <a:gd name="connsiteY119" fmla="*/ 3405791 h 4999267"/>
              <a:gd name="connsiteX120" fmla="*/ 3528333 w 5180801"/>
              <a:gd name="connsiteY120" fmla="*/ 3499920 h 4999267"/>
              <a:gd name="connsiteX121" fmla="*/ 3535349 w 5180801"/>
              <a:gd name="connsiteY121" fmla="*/ 3590074 h 4999267"/>
              <a:gd name="connsiteX122" fmla="*/ 3513658 w 5180801"/>
              <a:gd name="connsiteY122" fmla="*/ 3639887 h 4999267"/>
              <a:gd name="connsiteX123" fmla="*/ 3622463 w 5180801"/>
              <a:gd name="connsiteY123" fmla="*/ 3668008 h 4999267"/>
              <a:gd name="connsiteX124" fmla="*/ 3682974 w 5180801"/>
              <a:gd name="connsiteY124" fmla="*/ 3735244 h 4999267"/>
              <a:gd name="connsiteX125" fmla="*/ 3763657 w 5180801"/>
              <a:gd name="connsiteY125" fmla="*/ 3768861 h 4999267"/>
              <a:gd name="connsiteX126" fmla="*/ 3830892 w 5180801"/>
              <a:gd name="connsiteY126" fmla="*/ 3728520 h 4999267"/>
              <a:gd name="connsiteX127" fmla="*/ 3898127 w 5180801"/>
              <a:gd name="connsiteY127" fmla="*/ 3768861 h 4999267"/>
              <a:gd name="connsiteX128" fmla="*/ 3972086 w 5180801"/>
              <a:gd name="connsiteY128" fmla="*/ 3930226 h 4999267"/>
              <a:gd name="connsiteX129" fmla="*/ 4005704 w 5180801"/>
              <a:gd name="connsiteY129" fmla="*/ 4044526 h 4999267"/>
              <a:gd name="connsiteX130" fmla="*/ 4072939 w 5180801"/>
              <a:gd name="connsiteY130" fmla="*/ 4118485 h 4999267"/>
              <a:gd name="connsiteX131" fmla="*/ 4120004 w 5180801"/>
              <a:gd name="connsiteY131" fmla="*/ 4326914 h 4999267"/>
              <a:gd name="connsiteX132" fmla="*/ 4140174 w 5180801"/>
              <a:gd name="connsiteY132" fmla="*/ 4360532 h 4999267"/>
              <a:gd name="connsiteX133" fmla="*/ 4200686 w 5180801"/>
              <a:gd name="connsiteY133" fmla="*/ 4414320 h 4999267"/>
              <a:gd name="connsiteX134" fmla="*/ 4152394 w 5180801"/>
              <a:gd name="connsiteY134" fmla="*/ 4477872 h 4999267"/>
              <a:gd name="connsiteX135" fmla="*/ 4106849 w 5180801"/>
              <a:gd name="connsiteY135" fmla="*/ 4492840 h 4999267"/>
              <a:gd name="connsiteX136" fmla="*/ 4059785 w 5180801"/>
              <a:gd name="connsiteY136" fmla="*/ 4488571 h 4999267"/>
              <a:gd name="connsiteX137" fmla="*/ 4018215 w 5180801"/>
              <a:gd name="connsiteY137" fmla="*/ 4522188 h 4999267"/>
              <a:gd name="connsiteX138" fmla="*/ 4019151 w 5180801"/>
              <a:gd name="connsiteY138" fmla="*/ 4582408 h 4999267"/>
              <a:gd name="connsiteX139" fmla="*/ 4066216 w 5180801"/>
              <a:gd name="connsiteY139" fmla="*/ 4636196 h 4999267"/>
              <a:gd name="connsiteX140" fmla="*/ 4005995 w 5180801"/>
              <a:gd name="connsiteY140" fmla="*/ 4766691 h 4999267"/>
              <a:gd name="connsiteX141" fmla="*/ 3942736 w 5180801"/>
              <a:gd name="connsiteY141" fmla="*/ 4814048 h 4999267"/>
              <a:gd name="connsiteX142" fmla="*/ 3972086 w 5180801"/>
              <a:gd name="connsiteY142" fmla="*/ 4985820 h 4999267"/>
              <a:gd name="connsiteX143" fmla="*/ 3978810 w 5180801"/>
              <a:gd name="connsiteY143" fmla="*/ 4999267 h 4999267"/>
              <a:gd name="connsiteX144" fmla="*/ 4153621 w 5180801"/>
              <a:gd name="connsiteY144" fmla="*/ 4985820 h 4999267"/>
              <a:gd name="connsiteX145" fmla="*/ 4207410 w 5180801"/>
              <a:gd name="connsiteY145" fmla="*/ 4871520 h 4999267"/>
              <a:gd name="connsiteX146" fmla="*/ 4335157 w 5180801"/>
              <a:gd name="connsiteY146" fmla="*/ 4723602 h 4999267"/>
              <a:gd name="connsiteX147" fmla="*/ 4388945 w 5180801"/>
              <a:gd name="connsiteY147" fmla="*/ 4663091 h 4999267"/>
              <a:gd name="connsiteX148" fmla="*/ 4368774 w 5180801"/>
              <a:gd name="connsiteY148" fmla="*/ 4447938 h 4999267"/>
              <a:gd name="connsiteX149" fmla="*/ 4509968 w 5180801"/>
              <a:gd name="connsiteY149" fmla="*/ 4360532 h 4999267"/>
              <a:gd name="connsiteX150" fmla="*/ 4543586 w 5180801"/>
              <a:gd name="connsiteY150" fmla="*/ 4367255 h 4999267"/>
              <a:gd name="connsiteX151" fmla="*/ 4570480 w 5180801"/>
              <a:gd name="connsiteY151" fmla="*/ 4373979 h 4999267"/>
              <a:gd name="connsiteX152" fmla="*/ 4617545 w 5180801"/>
              <a:gd name="connsiteY152" fmla="*/ 4353808 h 4999267"/>
              <a:gd name="connsiteX153" fmla="*/ 4624268 w 5180801"/>
              <a:gd name="connsiteY153" fmla="*/ 4306744 h 4999267"/>
              <a:gd name="connsiteX154" fmla="*/ 4637131 w 5180801"/>
              <a:gd name="connsiteY154" fmla="*/ 4250208 h 4999267"/>
              <a:gd name="connsiteX155" fmla="*/ 4583927 w 5180801"/>
              <a:gd name="connsiteY155" fmla="*/ 4145379 h 4999267"/>
              <a:gd name="connsiteX156" fmla="*/ 4583927 w 5180801"/>
              <a:gd name="connsiteY156" fmla="*/ 4098314 h 4999267"/>
              <a:gd name="connsiteX157" fmla="*/ 4580596 w 5180801"/>
              <a:gd name="connsiteY157" fmla="*/ 4068671 h 4999267"/>
              <a:gd name="connsiteX158" fmla="*/ 4505700 w 5180801"/>
              <a:gd name="connsiteY158" fmla="*/ 4029851 h 4999267"/>
              <a:gd name="connsiteX159" fmla="*/ 4439693 w 5180801"/>
              <a:gd name="connsiteY159" fmla="*/ 3974835 h 4999267"/>
              <a:gd name="connsiteX160" fmla="*/ 4370938 w 5180801"/>
              <a:gd name="connsiteY160" fmla="*/ 3961388 h 4999267"/>
              <a:gd name="connsiteX161" fmla="*/ 4394793 w 5180801"/>
              <a:gd name="connsiteY161" fmla="*/ 3961389 h 4999267"/>
              <a:gd name="connsiteX162" fmla="*/ 4261198 w 5180801"/>
              <a:gd name="connsiteY162" fmla="*/ 3883161 h 4999267"/>
              <a:gd name="connsiteX163" fmla="*/ 4301539 w 5180801"/>
              <a:gd name="connsiteY163" fmla="*/ 3795755 h 4999267"/>
              <a:gd name="connsiteX164" fmla="*/ 4301539 w 5180801"/>
              <a:gd name="connsiteY164" fmla="*/ 3748691 h 4999267"/>
              <a:gd name="connsiteX165" fmla="*/ 4321710 w 5180801"/>
              <a:gd name="connsiteY165" fmla="*/ 3681455 h 4999267"/>
              <a:gd name="connsiteX166" fmla="*/ 4442733 w 5180801"/>
              <a:gd name="connsiteY166" fmla="*/ 3466302 h 4999267"/>
              <a:gd name="connsiteX167" fmla="*/ 4523416 w 5180801"/>
              <a:gd name="connsiteY167" fmla="*/ 3452855 h 4999267"/>
              <a:gd name="connsiteX168" fmla="*/ 4624268 w 5180801"/>
              <a:gd name="connsiteY168" fmla="*/ 3546985 h 4999267"/>
              <a:gd name="connsiteX169" fmla="*/ 4711674 w 5180801"/>
              <a:gd name="connsiteY169" fmla="*/ 3587326 h 4999267"/>
              <a:gd name="connsiteX170" fmla="*/ 4805804 w 5180801"/>
              <a:gd name="connsiteY170" fmla="*/ 3560432 h 4999267"/>
              <a:gd name="connsiteX171" fmla="*/ 4906657 w 5180801"/>
              <a:gd name="connsiteY171" fmla="*/ 3641114 h 4999267"/>
              <a:gd name="connsiteX172" fmla="*/ 4960445 w 5180801"/>
              <a:gd name="connsiteY172" fmla="*/ 3755414 h 4999267"/>
              <a:gd name="connsiteX173" fmla="*/ 5000786 w 5180801"/>
              <a:gd name="connsiteY173" fmla="*/ 3802479 h 4999267"/>
              <a:gd name="connsiteX174" fmla="*/ 5108363 w 5180801"/>
              <a:gd name="connsiteY174" fmla="*/ 3842820 h 4999267"/>
              <a:gd name="connsiteX175" fmla="*/ 5121810 w 5180801"/>
              <a:gd name="connsiteY175" fmla="*/ 3755414 h 4999267"/>
              <a:gd name="connsiteX176" fmla="*/ 5141980 w 5180801"/>
              <a:gd name="connsiteY176" fmla="*/ 3688179 h 4999267"/>
              <a:gd name="connsiteX177" fmla="*/ 5180801 w 5180801"/>
              <a:gd name="connsiteY177" fmla="*/ 3581187 h 4999267"/>
              <a:gd name="connsiteX178" fmla="*/ 5117249 w 5180801"/>
              <a:gd name="connsiteY178" fmla="*/ 3502668 h 4999267"/>
              <a:gd name="connsiteX179" fmla="*/ 4964127 w 5180801"/>
              <a:gd name="connsiteY179" fmla="*/ 3392344 h 4999267"/>
              <a:gd name="connsiteX180" fmla="*/ 4890170 w 5180801"/>
              <a:gd name="connsiteY180" fmla="*/ 3322653 h 4999267"/>
              <a:gd name="connsiteX181" fmla="*/ 4650871 w 5180801"/>
              <a:gd name="connsiteY181" fmla="*/ 3216304 h 4999267"/>
              <a:gd name="connsiteX182" fmla="*/ 4557618 w 5180801"/>
              <a:gd name="connsiteY182" fmla="*/ 3146906 h 4999267"/>
              <a:gd name="connsiteX183" fmla="*/ 4380701 w 5180801"/>
              <a:gd name="connsiteY183" fmla="*/ 3067158 h 4999267"/>
              <a:gd name="connsiteX184" fmla="*/ 4093110 w 5180801"/>
              <a:gd name="connsiteY184" fmla="*/ 2968761 h 4999267"/>
              <a:gd name="connsiteX185" fmla="*/ 3991965 w 5180801"/>
              <a:gd name="connsiteY185" fmla="*/ 2909769 h 4999267"/>
              <a:gd name="connsiteX186" fmla="*/ 3951916 w 5180801"/>
              <a:gd name="connsiteY186" fmla="*/ 2854461 h 4999267"/>
              <a:gd name="connsiteX187" fmla="*/ 4066216 w 5180801"/>
              <a:gd name="connsiteY187" fmla="*/ 2760332 h 4999267"/>
              <a:gd name="connsiteX188" fmla="*/ 4122167 w 5180801"/>
              <a:gd name="connsiteY188" fmla="*/ 2726714 h 4999267"/>
              <a:gd name="connsiteX189" fmla="*/ 4038737 w 5180801"/>
              <a:gd name="connsiteY189" fmla="*/ 2647552 h 4999267"/>
              <a:gd name="connsiteX190" fmla="*/ 3898127 w 5180801"/>
              <a:gd name="connsiteY190" fmla="*/ 2652755 h 4999267"/>
              <a:gd name="connsiteX191" fmla="*/ 3883453 w 5180801"/>
              <a:gd name="connsiteY191" fmla="*/ 2666788 h 4999267"/>
              <a:gd name="connsiteX192" fmla="*/ 3855330 w 5180801"/>
              <a:gd name="connsiteY192" fmla="*/ 2666787 h 4999267"/>
              <a:gd name="connsiteX193" fmla="*/ 3841299 w 5180801"/>
              <a:gd name="connsiteY193" fmla="*/ 2642348 h 4999267"/>
              <a:gd name="connsiteX194" fmla="*/ 3756641 w 5180801"/>
              <a:gd name="connsiteY194" fmla="*/ 2690933 h 4999267"/>
              <a:gd name="connsiteX195" fmla="*/ 3642633 w 5180801"/>
              <a:gd name="connsiteY195" fmla="*/ 2666495 h 4999267"/>
              <a:gd name="connsiteX196" fmla="*/ 3539968 w 5180801"/>
              <a:gd name="connsiteY196" fmla="*/ 2634105 h 4999267"/>
              <a:gd name="connsiteX197" fmla="*/ 3458058 w 5180801"/>
              <a:gd name="connsiteY197" fmla="*/ 2580318 h 4999267"/>
              <a:gd name="connsiteX198" fmla="*/ 3411286 w 5180801"/>
              <a:gd name="connsiteY198" fmla="*/ 2514601 h 4999267"/>
              <a:gd name="connsiteX199" fmla="*/ 3334579 w 5180801"/>
              <a:gd name="connsiteY199" fmla="*/ 2494431 h 4999267"/>
              <a:gd name="connsiteX200" fmla="*/ 3219051 w 5180801"/>
              <a:gd name="connsiteY200" fmla="*/ 2390538 h 4999267"/>
              <a:gd name="connsiteX201" fmla="*/ 3111182 w 5180801"/>
              <a:gd name="connsiteY201" fmla="*/ 2195555 h 4999267"/>
              <a:gd name="connsiteX202" fmla="*/ 3010621 w 5180801"/>
              <a:gd name="connsiteY202" fmla="*/ 1980402 h 4999267"/>
              <a:gd name="connsiteX203" fmla="*/ 2936663 w 5180801"/>
              <a:gd name="connsiteY203" fmla="*/ 1751803 h 4999267"/>
              <a:gd name="connsiteX204" fmla="*/ 2795468 w 5180801"/>
              <a:gd name="connsiteY204" fmla="*/ 1684567 h 4999267"/>
              <a:gd name="connsiteX205" fmla="*/ 2687892 w 5180801"/>
              <a:gd name="connsiteY205" fmla="*/ 1583714 h 4999267"/>
              <a:gd name="connsiteX206" fmla="*/ 2479463 w 5180801"/>
              <a:gd name="connsiteY206" fmla="*/ 1469414 h 4999267"/>
              <a:gd name="connsiteX207" fmla="*/ 2371886 w 5180801"/>
              <a:gd name="connsiteY207" fmla="*/ 1328220 h 4999267"/>
              <a:gd name="connsiteX208" fmla="*/ 2344992 w 5180801"/>
              <a:gd name="connsiteY208" fmla="*/ 1187026 h 4999267"/>
              <a:gd name="connsiteX209" fmla="*/ 2358439 w 5180801"/>
              <a:gd name="connsiteY209" fmla="*/ 1012214 h 4999267"/>
              <a:gd name="connsiteX210" fmla="*/ 2385333 w 5180801"/>
              <a:gd name="connsiteY210" fmla="*/ 1059279 h 4999267"/>
              <a:gd name="connsiteX211" fmla="*/ 2432398 w 5180801"/>
              <a:gd name="connsiteY211" fmla="*/ 985320 h 4999267"/>
              <a:gd name="connsiteX212" fmla="*/ 2358439 w 5180801"/>
              <a:gd name="connsiteY212" fmla="*/ 951702 h 4999267"/>
              <a:gd name="connsiteX213" fmla="*/ 2244139 w 5180801"/>
              <a:gd name="connsiteY213" fmla="*/ 924808 h 4999267"/>
              <a:gd name="connsiteX214" fmla="*/ 2136563 w 5180801"/>
              <a:gd name="connsiteY214" fmla="*/ 897914 h 4999267"/>
              <a:gd name="connsiteX215" fmla="*/ 1961751 w 5180801"/>
              <a:gd name="connsiteY215" fmla="*/ 776891 h 4999267"/>
              <a:gd name="connsiteX216" fmla="*/ 1739874 w 5180801"/>
              <a:gd name="connsiteY216"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445845 w 5180801"/>
              <a:gd name="connsiteY99" fmla="*/ 2477944 h 4999267"/>
              <a:gd name="connsiteX100" fmla="*/ 2519804 w 5180801"/>
              <a:gd name="connsiteY100" fmla="*/ 2531732 h 4999267"/>
              <a:gd name="connsiteX101" fmla="*/ 2640827 w 5180801"/>
              <a:gd name="connsiteY101" fmla="*/ 2558626 h 4999267"/>
              <a:gd name="connsiteX102" fmla="*/ 2822363 w 5180801"/>
              <a:gd name="connsiteY102" fmla="*/ 2719991 h 4999267"/>
              <a:gd name="connsiteX103" fmla="*/ 2956833 w 5180801"/>
              <a:gd name="connsiteY103" fmla="*/ 2874632 h 4999267"/>
              <a:gd name="connsiteX104" fmla="*/ 2929939 w 5180801"/>
              <a:gd name="connsiteY104" fmla="*/ 2948591 h 4999267"/>
              <a:gd name="connsiteX105" fmla="*/ 2862704 w 5180801"/>
              <a:gd name="connsiteY105" fmla="*/ 2955314 h 4999267"/>
              <a:gd name="connsiteX106" fmla="*/ 2876151 w 5180801"/>
              <a:gd name="connsiteY106" fmla="*/ 2988932 h 4999267"/>
              <a:gd name="connsiteX107" fmla="*/ 2849257 w 5180801"/>
              <a:gd name="connsiteY107" fmla="*/ 3035996 h 4999267"/>
              <a:gd name="connsiteX108" fmla="*/ 2849257 w 5180801"/>
              <a:gd name="connsiteY108" fmla="*/ 3089785 h 4999267"/>
              <a:gd name="connsiteX109" fmla="*/ 2950110 w 5180801"/>
              <a:gd name="connsiteY109" fmla="*/ 3123402 h 4999267"/>
              <a:gd name="connsiteX110" fmla="*/ 3003898 w 5180801"/>
              <a:gd name="connsiteY110" fmla="*/ 3076338 h 4999267"/>
              <a:gd name="connsiteX111" fmla="*/ 3104751 w 5180801"/>
              <a:gd name="connsiteY111" fmla="*/ 3190638 h 4999267"/>
              <a:gd name="connsiteX112" fmla="*/ 3185433 w 5180801"/>
              <a:gd name="connsiteY112" fmla="*/ 3345279 h 4999267"/>
              <a:gd name="connsiteX113" fmla="*/ 3252668 w 5180801"/>
              <a:gd name="connsiteY113" fmla="*/ 3325108 h 4999267"/>
              <a:gd name="connsiteX114" fmla="*/ 3313180 w 5180801"/>
              <a:gd name="connsiteY114" fmla="*/ 3372173 h 4999267"/>
              <a:gd name="connsiteX115" fmla="*/ 3266116 w 5180801"/>
              <a:gd name="connsiteY115" fmla="*/ 3439408 h 4999267"/>
              <a:gd name="connsiteX116" fmla="*/ 3293010 w 5180801"/>
              <a:gd name="connsiteY116" fmla="*/ 3459579 h 4999267"/>
              <a:gd name="connsiteX117" fmla="*/ 3373692 w 5180801"/>
              <a:gd name="connsiteY117" fmla="*/ 3432685 h 4999267"/>
              <a:gd name="connsiteX118" fmla="*/ 3454374 w 5180801"/>
              <a:gd name="connsiteY118" fmla="*/ 3405791 h 4999267"/>
              <a:gd name="connsiteX119" fmla="*/ 3528333 w 5180801"/>
              <a:gd name="connsiteY119" fmla="*/ 3499920 h 4999267"/>
              <a:gd name="connsiteX120" fmla="*/ 3535349 w 5180801"/>
              <a:gd name="connsiteY120" fmla="*/ 3590074 h 4999267"/>
              <a:gd name="connsiteX121" fmla="*/ 3513658 w 5180801"/>
              <a:gd name="connsiteY121" fmla="*/ 3639887 h 4999267"/>
              <a:gd name="connsiteX122" fmla="*/ 3622463 w 5180801"/>
              <a:gd name="connsiteY122" fmla="*/ 3668008 h 4999267"/>
              <a:gd name="connsiteX123" fmla="*/ 3682974 w 5180801"/>
              <a:gd name="connsiteY123" fmla="*/ 3735244 h 4999267"/>
              <a:gd name="connsiteX124" fmla="*/ 3763657 w 5180801"/>
              <a:gd name="connsiteY124" fmla="*/ 3768861 h 4999267"/>
              <a:gd name="connsiteX125" fmla="*/ 3830892 w 5180801"/>
              <a:gd name="connsiteY125" fmla="*/ 3728520 h 4999267"/>
              <a:gd name="connsiteX126" fmla="*/ 3898127 w 5180801"/>
              <a:gd name="connsiteY126" fmla="*/ 3768861 h 4999267"/>
              <a:gd name="connsiteX127" fmla="*/ 3972086 w 5180801"/>
              <a:gd name="connsiteY127" fmla="*/ 3930226 h 4999267"/>
              <a:gd name="connsiteX128" fmla="*/ 4005704 w 5180801"/>
              <a:gd name="connsiteY128" fmla="*/ 4044526 h 4999267"/>
              <a:gd name="connsiteX129" fmla="*/ 4072939 w 5180801"/>
              <a:gd name="connsiteY129" fmla="*/ 4118485 h 4999267"/>
              <a:gd name="connsiteX130" fmla="*/ 4120004 w 5180801"/>
              <a:gd name="connsiteY130" fmla="*/ 4326914 h 4999267"/>
              <a:gd name="connsiteX131" fmla="*/ 4140174 w 5180801"/>
              <a:gd name="connsiteY131" fmla="*/ 4360532 h 4999267"/>
              <a:gd name="connsiteX132" fmla="*/ 4200686 w 5180801"/>
              <a:gd name="connsiteY132" fmla="*/ 4414320 h 4999267"/>
              <a:gd name="connsiteX133" fmla="*/ 4152394 w 5180801"/>
              <a:gd name="connsiteY133" fmla="*/ 4477872 h 4999267"/>
              <a:gd name="connsiteX134" fmla="*/ 4106849 w 5180801"/>
              <a:gd name="connsiteY134" fmla="*/ 4492840 h 4999267"/>
              <a:gd name="connsiteX135" fmla="*/ 4059785 w 5180801"/>
              <a:gd name="connsiteY135" fmla="*/ 4488571 h 4999267"/>
              <a:gd name="connsiteX136" fmla="*/ 4018215 w 5180801"/>
              <a:gd name="connsiteY136" fmla="*/ 4522188 h 4999267"/>
              <a:gd name="connsiteX137" fmla="*/ 4019151 w 5180801"/>
              <a:gd name="connsiteY137" fmla="*/ 4582408 h 4999267"/>
              <a:gd name="connsiteX138" fmla="*/ 4066216 w 5180801"/>
              <a:gd name="connsiteY138" fmla="*/ 4636196 h 4999267"/>
              <a:gd name="connsiteX139" fmla="*/ 4005995 w 5180801"/>
              <a:gd name="connsiteY139" fmla="*/ 4766691 h 4999267"/>
              <a:gd name="connsiteX140" fmla="*/ 3942736 w 5180801"/>
              <a:gd name="connsiteY140" fmla="*/ 4814048 h 4999267"/>
              <a:gd name="connsiteX141" fmla="*/ 3972086 w 5180801"/>
              <a:gd name="connsiteY141" fmla="*/ 4985820 h 4999267"/>
              <a:gd name="connsiteX142" fmla="*/ 3978810 w 5180801"/>
              <a:gd name="connsiteY142" fmla="*/ 4999267 h 4999267"/>
              <a:gd name="connsiteX143" fmla="*/ 4153621 w 5180801"/>
              <a:gd name="connsiteY143" fmla="*/ 4985820 h 4999267"/>
              <a:gd name="connsiteX144" fmla="*/ 4207410 w 5180801"/>
              <a:gd name="connsiteY144" fmla="*/ 4871520 h 4999267"/>
              <a:gd name="connsiteX145" fmla="*/ 4335157 w 5180801"/>
              <a:gd name="connsiteY145" fmla="*/ 4723602 h 4999267"/>
              <a:gd name="connsiteX146" fmla="*/ 4388945 w 5180801"/>
              <a:gd name="connsiteY146" fmla="*/ 4663091 h 4999267"/>
              <a:gd name="connsiteX147" fmla="*/ 4368774 w 5180801"/>
              <a:gd name="connsiteY147" fmla="*/ 4447938 h 4999267"/>
              <a:gd name="connsiteX148" fmla="*/ 4509968 w 5180801"/>
              <a:gd name="connsiteY148" fmla="*/ 4360532 h 4999267"/>
              <a:gd name="connsiteX149" fmla="*/ 4543586 w 5180801"/>
              <a:gd name="connsiteY149" fmla="*/ 4367255 h 4999267"/>
              <a:gd name="connsiteX150" fmla="*/ 4570480 w 5180801"/>
              <a:gd name="connsiteY150" fmla="*/ 4373979 h 4999267"/>
              <a:gd name="connsiteX151" fmla="*/ 4617545 w 5180801"/>
              <a:gd name="connsiteY151" fmla="*/ 4353808 h 4999267"/>
              <a:gd name="connsiteX152" fmla="*/ 4624268 w 5180801"/>
              <a:gd name="connsiteY152" fmla="*/ 4306744 h 4999267"/>
              <a:gd name="connsiteX153" fmla="*/ 4637131 w 5180801"/>
              <a:gd name="connsiteY153" fmla="*/ 4250208 h 4999267"/>
              <a:gd name="connsiteX154" fmla="*/ 4583927 w 5180801"/>
              <a:gd name="connsiteY154" fmla="*/ 4145379 h 4999267"/>
              <a:gd name="connsiteX155" fmla="*/ 4583927 w 5180801"/>
              <a:gd name="connsiteY155" fmla="*/ 4098314 h 4999267"/>
              <a:gd name="connsiteX156" fmla="*/ 4580596 w 5180801"/>
              <a:gd name="connsiteY156" fmla="*/ 4068671 h 4999267"/>
              <a:gd name="connsiteX157" fmla="*/ 4505700 w 5180801"/>
              <a:gd name="connsiteY157" fmla="*/ 4029851 h 4999267"/>
              <a:gd name="connsiteX158" fmla="*/ 4439693 w 5180801"/>
              <a:gd name="connsiteY158" fmla="*/ 3974835 h 4999267"/>
              <a:gd name="connsiteX159" fmla="*/ 4370938 w 5180801"/>
              <a:gd name="connsiteY159" fmla="*/ 3961388 h 4999267"/>
              <a:gd name="connsiteX160" fmla="*/ 4394793 w 5180801"/>
              <a:gd name="connsiteY160" fmla="*/ 3961389 h 4999267"/>
              <a:gd name="connsiteX161" fmla="*/ 4261198 w 5180801"/>
              <a:gd name="connsiteY161" fmla="*/ 3883161 h 4999267"/>
              <a:gd name="connsiteX162" fmla="*/ 4301539 w 5180801"/>
              <a:gd name="connsiteY162" fmla="*/ 3795755 h 4999267"/>
              <a:gd name="connsiteX163" fmla="*/ 4301539 w 5180801"/>
              <a:gd name="connsiteY163" fmla="*/ 3748691 h 4999267"/>
              <a:gd name="connsiteX164" fmla="*/ 4321710 w 5180801"/>
              <a:gd name="connsiteY164" fmla="*/ 3681455 h 4999267"/>
              <a:gd name="connsiteX165" fmla="*/ 4442733 w 5180801"/>
              <a:gd name="connsiteY165" fmla="*/ 3466302 h 4999267"/>
              <a:gd name="connsiteX166" fmla="*/ 4523416 w 5180801"/>
              <a:gd name="connsiteY166" fmla="*/ 3452855 h 4999267"/>
              <a:gd name="connsiteX167" fmla="*/ 4624268 w 5180801"/>
              <a:gd name="connsiteY167" fmla="*/ 3546985 h 4999267"/>
              <a:gd name="connsiteX168" fmla="*/ 4711674 w 5180801"/>
              <a:gd name="connsiteY168" fmla="*/ 3587326 h 4999267"/>
              <a:gd name="connsiteX169" fmla="*/ 4805804 w 5180801"/>
              <a:gd name="connsiteY169" fmla="*/ 3560432 h 4999267"/>
              <a:gd name="connsiteX170" fmla="*/ 4906657 w 5180801"/>
              <a:gd name="connsiteY170" fmla="*/ 3641114 h 4999267"/>
              <a:gd name="connsiteX171" fmla="*/ 4960445 w 5180801"/>
              <a:gd name="connsiteY171" fmla="*/ 3755414 h 4999267"/>
              <a:gd name="connsiteX172" fmla="*/ 5000786 w 5180801"/>
              <a:gd name="connsiteY172" fmla="*/ 3802479 h 4999267"/>
              <a:gd name="connsiteX173" fmla="*/ 5108363 w 5180801"/>
              <a:gd name="connsiteY173" fmla="*/ 3842820 h 4999267"/>
              <a:gd name="connsiteX174" fmla="*/ 5121810 w 5180801"/>
              <a:gd name="connsiteY174" fmla="*/ 3755414 h 4999267"/>
              <a:gd name="connsiteX175" fmla="*/ 5141980 w 5180801"/>
              <a:gd name="connsiteY175" fmla="*/ 3688179 h 4999267"/>
              <a:gd name="connsiteX176" fmla="*/ 5180801 w 5180801"/>
              <a:gd name="connsiteY176" fmla="*/ 3581187 h 4999267"/>
              <a:gd name="connsiteX177" fmla="*/ 5117249 w 5180801"/>
              <a:gd name="connsiteY177" fmla="*/ 3502668 h 4999267"/>
              <a:gd name="connsiteX178" fmla="*/ 4964127 w 5180801"/>
              <a:gd name="connsiteY178" fmla="*/ 3392344 h 4999267"/>
              <a:gd name="connsiteX179" fmla="*/ 4890170 w 5180801"/>
              <a:gd name="connsiteY179" fmla="*/ 3322653 h 4999267"/>
              <a:gd name="connsiteX180" fmla="*/ 4650871 w 5180801"/>
              <a:gd name="connsiteY180" fmla="*/ 3216304 h 4999267"/>
              <a:gd name="connsiteX181" fmla="*/ 4557618 w 5180801"/>
              <a:gd name="connsiteY181" fmla="*/ 3146906 h 4999267"/>
              <a:gd name="connsiteX182" fmla="*/ 4380701 w 5180801"/>
              <a:gd name="connsiteY182" fmla="*/ 3067158 h 4999267"/>
              <a:gd name="connsiteX183" fmla="*/ 4093110 w 5180801"/>
              <a:gd name="connsiteY183" fmla="*/ 2968761 h 4999267"/>
              <a:gd name="connsiteX184" fmla="*/ 3991965 w 5180801"/>
              <a:gd name="connsiteY184" fmla="*/ 2909769 h 4999267"/>
              <a:gd name="connsiteX185" fmla="*/ 3951916 w 5180801"/>
              <a:gd name="connsiteY185" fmla="*/ 2854461 h 4999267"/>
              <a:gd name="connsiteX186" fmla="*/ 4066216 w 5180801"/>
              <a:gd name="connsiteY186" fmla="*/ 2760332 h 4999267"/>
              <a:gd name="connsiteX187" fmla="*/ 4122167 w 5180801"/>
              <a:gd name="connsiteY187" fmla="*/ 2726714 h 4999267"/>
              <a:gd name="connsiteX188" fmla="*/ 4038737 w 5180801"/>
              <a:gd name="connsiteY188" fmla="*/ 2647552 h 4999267"/>
              <a:gd name="connsiteX189" fmla="*/ 3898127 w 5180801"/>
              <a:gd name="connsiteY189" fmla="*/ 2652755 h 4999267"/>
              <a:gd name="connsiteX190" fmla="*/ 3883453 w 5180801"/>
              <a:gd name="connsiteY190" fmla="*/ 2666788 h 4999267"/>
              <a:gd name="connsiteX191" fmla="*/ 3855330 w 5180801"/>
              <a:gd name="connsiteY191" fmla="*/ 2666787 h 4999267"/>
              <a:gd name="connsiteX192" fmla="*/ 3841299 w 5180801"/>
              <a:gd name="connsiteY192" fmla="*/ 2642348 h 4999267"/>
              <a:gd name="connsiteX193" fmla="*/ 3756641 w 5180801"/>
              <a:gd name="connsiteY193" fmla="*/ 2690933 h 4999267"/>
              <a:gd name="connsiteX194" fmla="*/ 3642633 w 5180801"/>
              <a:gd name="connsiteY194" fmla="*/ 2666495 h 4999267"/>
              <a:gd name="connsiteX195" fmla="*/ 3539968 w 5180801"/>
              <a:gd name="connsiteY195" fmla="*/ 2634105 h 4999267"/>
              <a:gd name="connsiteX196" fmla="*/ 3458058 w 5180801"/>
              <a:gd name="connsiteY196" fmla="*/ 2580318 h 4999267"/>
              <a:gd name="connsiteX197" fmla="*/ 3411286 w 5180801"/>
              <a:gd name="connsiteY197" fmla="*/ 2514601 h 4999267"/>
              <a:gd name="connsiteX198" fmla="*/ 3334579 w 5180801"/>
              <a:gd name="connsiteY198" fmla="*/ 2494431 h 4999267"/>
              <a:gd name="connsiteX199" fmla="*/ 3219051 w 5180801"/>
              <a:gd name="connsiteY199" fmla="*/ 2390538 h 4999267"/>
              <a:gd name="connsiteX200" fmla="*/ 3111182 w 5180801"/>
              <a:gd name="connsiteY200" fmla="*/ 2195555 h 4999267"/>
              <a:gd name="connsiteX201" fmla="*/ 3010621 w 5180801"/>
              <a:gd name="connsiteY201" fmla="*/ 1980402 h 4999267"/>
              <a:gd name="connsiteX202" fmla="*/ 2936663 w 5180801"/>
              <a:gd name="connsiteY202" fmla="*/ 1751803 h 4999267"/>
              <a:gd name="connsiteX203" fmla="*/ 2795468 w 5180801"/>
              <a:gd name="connsiteY203" fmla="*/ 1684567 h 4999267"/>
              <a:gd name="connsiteX204" fmla="*/ 2687892 w 5180801"/>
              <a:gd name="connsiteY204" fmla="*/ 1583714 h 4999267"/>
              <a:gd name="connsiteX205" fmla="*/ 2479463 w 5180801"/>
              <a:gd name="connsiteY205" fmla="*/ 1469414 h 4999267"/>
              <a:gd name="connsiteX206" fmla="*/ 2371886 w 5180801"/>
              <a:gd name="connsiteY206" fmla="*/ 1328220 h 4999267"/>
              <a:gd name="connsiteX207" fmla="*/ 2344992 w 5180801"/>
              <a:gd name="connsiteY207" fmla="*/ 1187026 h 4999267"/>
              <a:gd name="connsiteX208" fmla="*/ 2358439 w 5180801"/>
              <a:gd name="connsiteY208" fmla="*/ 1012214 h 4999267"/>
              <a:gd name="connsiteX209" fmla="*/ 2385333 w 5180801"/>
              <a:gd name="connsiteY209" fmla="*/ 1059279 h 4999267"/>
              <a:gd name="connsiteX210" fmla="*/ 2432398 w 5180801"/>
              <a:gd name="connsiteY210" fmla="*/ 985320 h 4999267"/>
              <a:gd name="connsiteX211" fmla="*/ 2358439 w 5180801"/>
              <a:gd name="connsiteY211" fmla="*/ 951702 h 4999267"/>
              <a:gd name="connsiteX212" fmla="*/ 2244139 w 5180801"/>
              <a:gd name="connsiteY212" fmla="*/ 924808 h 4999267"/>
              <a:gd name="connsiteX213" fmla="*/ 2136563 w 5180801"/>
              <a:gd name="connsiteY213" fmla="*/ 897914 h 4999267"/>
              <a:gd name="connsiteX214" fmla="*/ 1961751 w 5180801"/>
              <a:gd name="connsiteY214" fmla="*/ 776891 h 4999267"/>
              <a:gd name="connsiteX215" fmla="*/ 1739874 w 5180801"/>
              <a:gd name="connsiteY215"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640546 w 5180801"/>
              <a:gd name="connsiteY99" fmla="*/ 3030756 h 4999267"/>
              <a:gd name="connsiteX100" fmla="*/ 2519804 w 5180801"/>
              <a:gd name="connsiteY100" fmla="*/ 2531732 h 4999267"/>
              <a:gd name="connsiteX101" fmla="*/ 2640827 w 5180801"/>
              <a:gd name="connsiteY101" fmla="*/ 2558626 h 4999267"/>
              <a:gd name="connsiteX102" fmla="*/ 2822363 w 5180801"/>
              <a:gd name="connsiteY102" fmla="*/ 2719991 h 4999267"/>
              <a:gd name="connsiteX103" fmla="*/ 2956833 w 5180801"/>
              <a:gd name="connsiteY103" fmla="*/ 2874632 h 4999267"/>
              <a:gd name="connsiteX104" fmla="*/ 2929939 w 5180801"/>
              <a:gd name="connsiteY104" fmla="*/ 2948591 h 4999267"/>
              <a:gd name="connsiteX105" fmla="*/ 2862704 w 5180801"/>
              <a:gd name="connsiteY105" fmla="*/ 2955314 h 4999267"/>
              <a:gd name="connsiteX106" fmla="*/ 2876151 w 5180801"/>
              <a:gd name="connsiteY106" fmla="*/ 2988932 h 4999267"/>
              <a:gd name="connsiteX107" fmla="*/ 2849257 w 5180801"/>
              <a:gd name="connsiteY107" fmla="*/ 3035996 h 4999267"/>
              <a:gd name="connsiteX108" fmla="*/ 2849257 w 5180801"/>
              <a:gd name="connsiteY108" fmla="*/ 3089785 h 4999267"/>
              <a:gd name="connsiteX109" fmla="*/ 2950110 w 5180801"/>
              <a:gd name="connsiteY109" fmla="*/ 3123402 h 4999267"/>
              <a:gd name="connsiteX110" fmla="*/ 3003898 w 5180801"/>
              <a:gd name="connsiteY110" fmla="*/ 3076338 h 4999267"/>
              <a:gd name="connsiteX111" fmla="*/ 3104751 w 5180801"/>
              <a:gd name="connsiteY111" fmla="*/ 3190638 h 4999267"/>
              <a:gd name="connsiteX112" fmla="*/ 3185433 w 5180801"/>
              <a:gd name="connsiteY112" fmla="*/ 3345279 h 4999267"/>
              <a:gd name="connsiteX113" fmla="*/ 3252668 w 5180801"/>
              <a:gd name="connsiteY113" fmla="*/ 3325108 h 4999267"/>
              <a:gd name="connsiteX114" fmla="*/ 3313180 w 5180801"/>
              <a:gd name="connsiteY114" fmla="*/ 3372173 h 4999267"/>
              <a:gd name="connsiteX115" fmla="*/ 3266116 w 5180801"/>
              <a:gd name="connsiteY115" fmla="*/ 3439408 h 4999267"/>
              <a:gd name="connsiteX116" fmla="*/ 3293010 w 5180801"/>
              <a:gd name="connsiteY116" fmla="*/ 3459579 h 4999267"/>
              <a:gd name="connsiteX117" fmla="*/ 3373692 w 5180801"/>
              <a:gd name="connsiteY117" fmla="*/ 3432685 h 4999267"/>
              <a:gd name="connsiteX118" fmla="*/ 3454374 w 5180801"/>
              <a:gd name="connsiteY118" fmla="*/ 3405791 h 4999267"/>
              <a:gd name="connsiteX119" fmla="*/ 3528333 w 5180801"/>
              <a:gd name="connsiteY119" fmla="*/ 3499920 h 4999267"/>
              <a:gd name="connsiteX120" fmla="*/ 3535349 w 5180801"/>
              <a:gd name="connsiteY120" fmla="*/ 3590074 h 4999267"/>
              <a:gd name="connsiteX121" fmla="*/ 3513658 w 5180801"/>
              <a:gd name="connsiteY121" fmla="*/ 3639887 h 4999267"/>
              <a:gd name="connsiteX122" fmla="*/ 3622463 w 5180801"/>
              <a:gd name="connsiteY122" fmla="*/ 3668008 h 4999267"/>
              <a:gd name="connsiteX123" fmla="*/ 3682974 w 5180801"/>
              <a:gd name="connsiteY123" fmla="*/ 3735244 h 4999267"/>
              <a:gd name="connsiteX124" fmla="*/ 3763657 w 5180801"/>
              <a:gd name="connsiteY124" fmla="*/ 3768861 h 4999267"/>
              <a:gd name="connsiteX125" fmla="*/ 3830892 w 5180801"/>
              <a:gd name="connsiteY125" fmla="*/ 3728520 h 4999267"/>
              <a:gd name="connsiteX126" fmla="*/ 3898127 w 5180801"/>
              <a:gd name="connsiteY126" fmla="*/ 3768861 h 4999267"/>
              <a:gd name="connsiteX127" fmla="*/ 3972086 w 5180801"/>
              <a:gd name="connsiteY127" fmla="*/ 3930226 h 4999267"/>
              <a:gd name="connsiteX128" fmla="*/ 4005704 w 5180801"/>
              <a:gd name="connsiteY128" fmla="*/ 4044526 h 4999267"/>
              <a:gd name="connsiteX129" fmla="*/ 4072939 w 5180801"/>
              <a:gd name="connsiteY129" fmla="*/ 4118485 h 4999267"/>
              <a:gd name="connsiteX130" fmla="*/ 4120004 w 5180801"/>
              <a:gd name="connsiteY130" fmla="*/ 4326914 h 4999267"/>
              <a:gd name="connsiteX131" fmla="*/ 4140174 w 5180801"/>
              <a:gd name="connsiteY131" fmla="*/ 4360532 h 4999267"/>
              <a:gd name="connsiteX132" fmla="*/ 4200686 w 5180801"/>
              <a:gd name="connsiteY132" fmla="*/ 4414320 h 4999267"/>
              <a:gd name="connsiteX133" fmla="*/ 4152394 w 5180801"/>
              <a:gd name="connsiteY133" fmla="*/ 4477872 h 4999267"/>
              <a:gd name="connsiteX134" fmla="*/ 4106849 w 5180801"/>
              <a:gd name="connsiteY134" fmla="*/ 4492840 h 4999267"/>
              <a:gd name="connsiteX135" fmla="*/ 4059785 w 5180801"/>
              <a:gd name="connsiteY135" fmla="*/ 4488571 h 4999267"/>
              <a:gd name="connsiteX136" fmla="*/ 4018215 w 5180801"/>
              <a:gd name="connsiteY136" fmla="*/ 4522188 h 4999267"/>
              <a:gd name="connsiteX137" fmla="*/ 4019151 w 5180801"/>
              <a:gd name="connsiteY137" fmla="*/ 4582408 h 4999267"/>
              <a:gd name="connsiteX138" fmla="*/ 4066216 w 5180801"/>
              <a:gd name="connsiteY138" fmla="*/ 4636196 h 4999267"/>
              <a:gd name="connsiteX139" fmla="*/ 4005995 w 5180801"/>
              <a:gd name="connsiteY139" fmla="*/ 4766691 h 4999267"/>
              <a:gd name="connsiteX140" fmla="*/ 3942736 w 5180801"/>
              <a:gd name="connsiteY140" fmla="*/ 4814048 h 4999267"/>
              <a:gd name="connsiteX141" fmla="*/ 3972086 w 5180801"/>
              <a:gd name="connsiteY141" fmla="*/ 4985820 h 4999267"/>
              <a:gd name="connsiteX142" fmla="*/ 3978810 w 5180801"/>
              <a:gd name="connsiteY142" fmla="*/ 4999267 h 4999267"/>
              <a:gd name="connsiteX143" fmla="*/ 4153621 w 5180801"/>
              <a:gd name="connsiteY143" fmla="*/ 4985820 h 4999267"/>
              <a:gd name="connsiteX144" fmla="*/ 4207410 w 5180801"/>
              <a:gd name="connsiteY144" fmla="*/ 4871520 h 4999267"/>
              <a:gd name="connsiteX145" fmla="*/ 4335157 w 5180801"/>
              <a:gd name="connsiteY145" fmla="*/ 4723602 h 4999267"/>
              <a:gd name="connsiteX146" fmla="*/ 4388945 w 5180801"/>
              <a:gd name="connsiteY146" fmla="*/ 4663091 h 4999267"/>
              <a:gd name="connsiteX147" fmla="*/ 4368774 w 5180801"/>
              <a:gd name="connsiteY147" fmla="*/ 4447938 h 4999267"/>
              <a:gd name="connsiteX148" fmla="*/ 4509968 w 5180801"/>
              <a:gd name="connsiteY148" fmla="*/ 4360532 h 4999267"/>
              <a:gd name="connsiteX149" fmla="*/ 4543586 w 5180801"/>
              <a:gd name="connsiteY149" fmla="*/ 4367255 h 4999267"/>
              <a:gd name="connsiteX150" fmla="*/ 4570480 w 5180801"/>
              <a:gd name="connsiteY150" fmla="*/ 4373979 h 4999267"/>
              <a:gd name="connsiteX151" fmla="*/ 4617545 w 5180801"/>
              <a:gd name="connsiteY151" fmla="*/ 4353808 h 4999267"/>
              <a:gd name="connsiteX152" fmla="*/ 4624268 w 5180801"/>
              <a:gd name="connsiteY152" fmla="*/ 4306744 h 4999267"/>
              <a:gd name="connsiteX153" fmla="*/ 4637131 w 5180801"/>
              <a:gd name="connsiteY153" fmla="*/ 4250208 h 4999267"/>
              <a:gd name="connsiteX154" fmla="*/ 4583927 w 5180801"/>
              <a:gd name="connsiteY154" fmla="*/ 4145379 h 4999267"/>
              <a:gd name="connsiteX155" fmla="*/ 4583927 w 5180801"/>
              <a:gd name="connsiteY155" fmla="*/ 4098314 h 4999267"/>
              <a:gd name="connsiteX156" fmla="*/ 4580596 w 5180801"/>
              <a:gd name="connsiteY156" fmla="*/ 4068671 h 4999267"/>
              <a:gd name="connsiteX157" fmla="*/ 4505700 w 5180801"/>
              <a:gd name="connsiteY157" fmla="*/ 4029851 h 4999267"/>
              <a:gd name="connsiteX158" fmla="*/ 4439693 w 5180801"/>
              <a:gd name="connsiteY158" fmla="*/ 3974835 h 4999267"/>
              <a:gd name="connsiteX159" fmla="*/ 4370938 w 5180801"/>
              <a:gd name="connsiteY159" fmla="*/ 3961388 h 4999267"/>
              <a:gd name="connsiteX160" fmla="*/ 4394793 w 5180801"/>
              <a:gd name="connsiteY160" fmla="*/ 3961389 h 4999267"/>
              <a:gd name="connsiteX161" fmla="*/ 4261198 w 5180801"/>
              <a:gd name="connsiteY161" fmla="*/ 3883161 h 4999267"/>
              <a:gd name="connsiteX162" fmla="*/ 4301539 w 5180801"/>
              <a:gd name="connsiteY162" fmla="*/ 3795755 h 4999267"/>
              <a:gd name="connsiteX163" fmla="*/ 4301539 w 5180801"/>
              <a:gd name="connsiteY163" fmla="*/ 3748691 h 4999267"/>
              <a:gd name="connsiteX164" fmla="*/ 4321710 w 5180801"/>
              <a:gd name="connsiteY164" fmla="*/ 3681455 h 4999267"/>
              <a:gd name="connsiteX165" fmla="*/ 4442733 w 5180801"/>
              <a:gd name="connsiteY165" fmla="*/ 3466302 h 4999267"/>
              <a:gd name="connsiteX166" fmla="*/ 4523416 w 5180801"/>
              <a:gd name="connsiteY166" fmla="*/ 3452855 h 4999267"/>
              <a:gd name="connsiteX167" fmla="*/ 4624268 w 5180801"/>
              <a:gd name="connsiteY167" fmla="*/ 3546985 h 4999267"/>
              <a:gd name="connsiteX168" fmla="*/ 4711674 w 5180801"/>
              <a:gd name="connsiteY168" fmla="*/ 3587326 h 4999267"/>
              <a:gd name="connsiteX169" fmla="*/ 4805804 w 5180801"/>
              <a:gd name="connsiteY169" fmla="*/ 3560432 h 4999267"/>
              <a:gd name="connsiteX170" fmla="*/ 4906657 w 5180801"/>
              <a:gd name="connsiteY170" fmla="*/ 3641114 h 4999267"/>
              <a:gd name="connsiteX171" fmla="*/ 4960445 w 5180801"/>
              <a:gd name="connsiteY171" fmla="*/ 3755414 h 4999267"/>
              <a:gd name="connsiteX172" fmla="*/ 5000786 w 5180801"/>
              <a:gd name="connsiteY172" fmla="*/ 3802479 h 4999267"/>
              <a:gd name="connsiteX173" fmla="*/ 5108363 w 5180801"/>
              <a:gd name="connsiteY173" fmla="*/ 3842820 h 4999267"/>
              <a:gd name="connsiteX174" fmla="*/ 5121810 w 5180801"/>
              <a:gd name="connsiteY174" fmla="*/ 3755414 h 4999267"/>
              <a:gd name="connsiteX175" fmla="*/ 5141980 w 5180801"/>
              <a:gd name="connsiteY175" fmla="*/ 3688179 h 4999267"/>
              <a:gd name="connsiteX176" fmla="*/ 5180801 w 5180801"/>
              <a:gd name="connsiteY176" fmla="*/ 3581187 h 4999267"/>
              <a:gd name="connsiteX177" fmla="*/ 5117249 w 5180801"/>
              <a:gd name="connsiteY177" fmla="*/ 3502668 h 4999267"/>
              <a:gd name="connsiteX178" fmla="*/ 4964127 w 5180801"/>
              <a:gd name="connsiteY178" fmla="*/ 3392344 h 4999267"/>
              <a:gd name="connsiteX179" fmla="*/ 4890170 w 5180801"/>
              <a:gd name="connsiteY179" fmla="*/ 3322653 h 4999267"/>
              <a:gd name="connsiteX180" fmla="*/ 4650871 w 5180801"/>
              <a:gd name="connsiteY180" fmla="*/ 3216304 h 4999267"/>
              <a:gd name="connsiteX181" fmla="*/ 4557618 w 5180801"/>
              <a:gd name="connsiteY181" fmla="*/ 3146906 h 4999267"/>
              <a:gd name="connsiteX182" fmla="*/ 4380701 w 5180801"/>
              <a:gd name="connsiteY182" fmla="*/ 3067158 h 4999267"/>
              <a:gd name="connsiteX183" fmla="*/ 4093110 w 5180801"/>
              <a:gd name="connsiteY183" fmla="*/ 2968761 h 4999267"/>
              <a:gd name="connsiteX184" fmla="*/ 3991965 w 5180801"/>
              <a:gd name="connsiteY184" fmla="*/ 2909769 h 4999267"/>
              <a:gd name="connsiteX185" fmla="*/ 3951916 w 5180801"/>
              <a:gd name="connsiteY185" fmla="*/ 2854461 h 4999267"/>
              <a:gd name="connsiteX186" fmla="*/ 4066216 w 5180801"/>
              <a:gd name="connsiteY186" fmla="*/ 2760332 h 4999267"/>
              <a:gd name="connsiteX187" fmla="*/ 4122167 w 5180801"/>
              <a:gd name="connsiteY187" fmla="*/ 2726714 h 4999267"/>
              <a:gd name="connsiteX188" fmla="*/ 4038737 w 5180801"/>
              <a:gd name="connsiteY188" fmla="*/ 2647552 h 4999267"/>
              <a:gd name="connsiteX189" fmla="*/ 3898127 w 5180801"/>
              <a:gd name="connsiteY189" fmla="*/ 2652755 h 4999267"/>
              <a:gd name="connsiteX190" fmla="*/ 3883453 w 5180801"/>
              <a:gd name="connsiteY190" fmla="*/ 2666788 h 4999267"/>
              <a:gd name="connsiteX191" fmla="*/ 3855330 w 5180801"/>
              <a:gd name="connsiteY191" fmla="*/ 2666787 h 4999267"/>
              <a:gd name="connsiteX192" fmla="*/ 3841299 w 5180801"/>
              <a:gd name="connsiteY192" fmla="*/ 2642348 h 4999267"/>
              <a:gd name="connsiteX193" fmla="*/ 3756641 w 5180801"/>
              <a:gd name="connsiteY193" fmla="*/ 2690933 h 4999267"/>
              <a:gd name="connsiteX194" fmla="*/ 3642633 w 5180801"/>
              <a:gd name="connsiteY194" fmla="*/ 2666495 h 4999267"/>
              <a:gd name="connsiteX195" fmla="*/ 3539968 w 5180801"/>
              <a:gd name="connsiteY195" fmla="*/ 2634105 h 4999267"/>
              <a:gd name="connsiteX196" fmla="*/ 3458058 w 5180801"/>
              <a:gd name="connsiteY196" fmla="*/ 2580318 h 4999267"/>
              <a:gd name="connsiteX197" fmla="*/ 3411286 w 5180801"/>
              <a:gd name="connsiteY197" fmla="*/ 2514601 h 4999267"/>
              <a:gd name="connsiteX198" fmla="*/ 3334579 w 5180801"/>
              <a:gd name="connsiteY198" fmla="*/ 2494431 h 4999267"/>
              <a:gd name="connsiteX199" fmla="*/ 3219051 w 5180801"/>
              <a:gd name="connsiteY199" fmla="*/ 2390538 h 4999267"/>
              <a:gd name="connsiteX200" fmla="*/ 3111182 w 5180801"/>
              <a:gd name="connsiteY200" fmla="*/ 2195555 h 4999267"/>
              <a:gd name="connsiteX201" fmla="*/ 3010621 w 5180801"/>
              <a:gd name="connsiteY201" fmla="*/ 1980402 h 4999267"/>
              <a:gd name="connsiteX202" fmla="*/ 2936663 w 5180801"/>
              <a:gd name="connsiteY202" fmla="*/ 1751803 h 4999267"/>
              <a:gd name="connsiteX203" fmla="*/ 2795468 w 5180801"/>
              <a:gd name="connsiteY203" fmla="*/ 1684567 h 4999267"/>
              <a:gd name="connsiteX204" fmla="*/ 2687892 w 5180801"/>
              <a:gd name="connsiteY204" fmla="*/ 1583714 h 4999267"/>
              <a:gd name="connsiteX205" fmla="*/ 2479463 w 5180801"/>
              <a:gd name="connsiteY205" fmla="*/ 1469414 h 4999267"/>
              <a:gd name="connsiteX206" fmla="*/ 2371886 w 5180801"/>
              <a:gd name="connsiteY206" fmla="*/ 1328220 h 4999267"/>
              <a:gd name="connsiteX207" fmla="*/ 2344992 w 5180801"/>
              <a:gd name="connsiteY207" fmla="*/ 1187026 h 4999267"/>
              <a:gd name="connsiteX208" fmla="*/ 2358439 w 5180801"/>
              <a:gd name="connsiteY208" fmla="*/ 1012214 h 4999267"/>
              <a:gd name="connsiteX209" fmla="*/ 2385333 w 5180801"/>
              <a:gd name="connsiteY209" fmla="*/ 1059279 h 4999267"/>
              <a:gd name="connsiteX210" fmla="*/ 2432398 w 5180801"/>
              <a:gd name="connsiteY210" fmla="*/ 985320 h 4999267"/>
              <a:gd name="connsiteX211" fmla="*/ 2358439 w 5180801"/>
              <a:gd name="connsiteY211" fmla="*/ 951702 h 4999267"/>
              <a:gd name="connsiteX212" fmla="*/ 2244139 w 5180801"/>
              <a:gd name="connsiteY212" fmla="*/ 924808 h 4999267"/>
              <a:gd name="connsiteX213" fmla="*/ 2136563 w 5180801"/>
              <a:gd name="connsiteY213" fmla="*/ 897914 h 4999267"/>
              <a:gd name="connsiteX214" fmla="*/ 1961751 w 5180801"/>
              <a:gd name="connsiteY214" fmla="*/ 776891 h 4999267"/>
              <a:gd name="connsiteX215" fmla="*/ 1739874 w 5180801"/>
              <a:gd name="connsiteY215"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640546 w 5180801"/>
              <a:gd name="connsiteY99" fmla="*/ 3030756 h 4999267"/>
              <a:gd name="connsiteX100" fmla="*/ 2735366 w 5180801"/>
              <a:gd name="connsiteY100" fmla="*/ 3098451 h 4999267"/>
              <a:gd name="connsiteX101" fmla="*/ 2640827 w 5180801"/>
              <a:gd name="connsiteY101" fmla="*/ 2558626 h 4999267"/>
              <a:gd name="connsiteX102" fmla="*/ 2822363 w 5180801"/>
              <a:gd name="connsiteY102" fmla="*/ 2719991 h 4999267"/>
              <a:gd name="connsiteX103" fmla="*/ 2956833 w 5180801"/>
              <a:gd name="connsiteY103" fmla="*/ 2874632 h 4999267"/>
              <a:gd name="connsiteX104" fmla="*/ 2929939 w 5180801"/>
              <a:gd name="connsiteY104" fmla="*/ 2948591 h 4999267"/>
              <a:gd name="connsiteX105" fmla="*/ 2862704 w 5180801"/>
              <a:gd name="connsiteY105" fmla="*/ 2955314 h 4999267"/>
              <a:gd name="connsiteX106" fmla="*/ 2876151 w 5180801"/>
              <a:gd name="connsiteY106" fmla="*/ 2988932 h 4999267"/>
              <a:gd name="connsiteX107" fmla="*/ 2849257 w 5180801"/>
              <a:gd name="connsiteY107" fmla="*/ 3035996 h 4999267"/>
              <a:gd name="connsiteX108" fmla="*/ 2849257 w 5180801"/>
              <a:gd name="connsiteY108" fmla="*/ 3089785 h 4999267"/>
              <a:gd name="connsiteX109" fmla="*/ 2950110 w 5180801"/>
              <a:gd name="connsiteY109" fmla="*/ 3123402 h 4999267"/>
              <a:gd name="connsiteX110" fmla="*/ 3003898 w 5180801"/>
              <a:gd name="connsiteY110" fmla="*/ 3076338 h 4999267"/>
              <a:gd name="connsiteX111" fmla="*/ 3104751 w 5180801"/>
              <a:gd name="connsiteY111" fmla="*/ 3190638 h 4999267"/>
              <a:gd name="connsiteX112" fmla="*/ 3185433 w 5180801"/>
              <a:gd name="connsiteY112" fmla="*/ 3345279 h 4999267"/>
              <a:gd name="connsiteX113" fmla="*/ 3252668 w 5180801"/>
              <a:gd name="connsiteY113" fmla="*/ 3325108 h 4999267"/>
              <a:gd name="connsiteX114" fmla="*/ 3313180 w 5180801"/>
              <a:gd name="connsiteY114" fmla="*/ 3372173 h 4999267"/>
              <a:gd name="connsiteX115" fmla="*/ 3266116 w 5180801"/>
              <a:gd name="connsiteY115" fmla="*/ 3439408 h 4999267"/>
              <a:gd name="connsiteX116" fmla="*/ 3293010 w 5180801"/>
              <a:gd name="connsiteY116" fmla="*/ 3459579 h 4999267"/>
              <a:gd name="connsiteX117" fmla="*/ 3373692 w 5180801"/>
              <a:gd name="connsiteY117" fmla="*/ 3432685 h 4999267"/>
              <a:gd name="connsiteX118" fmla="*/ 3454374 w 5180801"/>
              <a:gd name="connsiteY118" fmla="*/ 3405791 h 4999267"/>
              <a:gd name="connsiteX119" fmla="*/ 3528333 w 5180801"/>
              <a:gd name="connsiteY119" fmla="*/ 3499920 h 4999267"/>
              <a:gd name="connsiteX120" fmla="*/ 3535349 w 5180801"/>
              <a:gd name="connsiteY120" fmla="*/ 3590074 h 4999267"/>
              <a:gd name="connsiteX121" fmla="*/ 3513658 w 5180801"/>
              <a:gd name="connsiteY121" fmla="*/ 3639887 h 4999267"/>
              <a:gd name="connsiteX122" fmla="*/ 3622463 w 5180801"/>
              <a:gd name="connsiteY122" fmla="*/ 3668008 h 4999267"/>
              <a:gd name="connsiteX123" fmla="*/ 3682974 w 5180801"/>
              <a:gd name="connsiteY123" fmla="*/ 3735244 h 4999267"/>
              <a:gd name="connsiteX124" fmla="*/ 3763657 w 5180801"/>
              <a:gd name="connsiteY124" fmla="*/ 3768861 h 4999267"/>
              <a:gd name="connsiteX125" fmla="*/ 3830892 w 5180801"/>
              <a:gd name="connsiteY125" fmla="*/ 3728520 h 4999267"/>
              <a:gd name="connsiteX126" fmla="*/ 3898127 w 5180801"/>
              <a:gd name="connsiteY126" fmla="*/ 3768861 h 4999267"/>
              <a:gd name="connsiteX127" fmla="*/ 3972086 w 5180801"/>
              <a:gd name="connsiteY127" fmla="*/ 3930226 h 4999267"/>
              <a:gd name="connsiteX128" fmla="*/ 4005704 w 5180801"/>
              <a:gd name="connsiteY128" fmla="*/ 4044526 h 4999267"/>
              <a:gd name="connsiteX129" fmla="*/ 4072939 w 5180801"/>
              <a:gd name="connsiteY129" fmla="*/ 4118485 h 4999267"/>
              <a:gd name="connsiteX130" fmla="*/ 4120004 w 5180801"/>
              <a:gd name="connsiteY130" fmla="*/ 4326914 h 4999267"/>
              <a:gd name="connsiteX131" fmla="*/ 4140174 w 5180801"/>
              <a:gd name="connsiteY131" fmla="*/ 4360532 h 4999267"/>
              <a:gd name="connsiteX132" fmla="*/ 4200686 w 5180801"/>
              <a:gd name="connsiteY132" fmla="*/ 4414320 h 4999267"/>
              <a:gd name="connsiteX133" fmla="*/ 4152394 w 5180801"/>
              <a:gd name="connsiteY133" fmla="*/ 4477872 h 4999267"/>
              <a:gd name="connsiteX134" fmla="*/ 4106849 w 5180801"/>
              <a:gd name="connsiteY134" fmla="*/ 4492840 h 4999267"/>
              <a:gd name="connsiteX135" fmla="*/ 4059785 w 5180801"/>
              <a:gd name="connsiteY135" fmla="*/ 4488571 h 4999267"/>
              <a:gd name="connsiteX136" fmla="*/ 4018215 w 5180801"/>
              <a:gd name="connsiteY136" fmla="*/ 4522188 h 4999267"/>
              <a:gd name="connsiteX137" fmla="*/ 4019151 w 5180801"/>
              <a:gd name="connsiteY137" fmla="*/ 4582408 h 4999267"/>
              <a:gd name="connsiteX138" fmla="*/ 4066216 w 5180801"/>
              <a:gd name="connsiteY138" fmla="*/ 4636196 h 4999267"/>
              <a:gd name="connsiteX139" fmla="*/ 4005995 w 5180801"/>
              <a:gd name="connsiteY139" fmla="*/ 4766691 h 4999267"/>
              <a:gd name="connsiteX140" fmla="*/ 3942736 w 5180801"/>
              <a:gd name="connsiteY140" fmla="*/ 4814048 h 4999267"/>
              <a:gd name="connsiteX141" fmla="*/ 3972086 w 5180801"/>
              <a:gd name="connsiteY141" fmla="*/ 4985820 h 4999267"/>
              <a:gd name="connsiteX142" fmla="*/ 3978810 w 5180801"/>
              <a:gd name="connsiteY142" fmla="*/ 4999267 h 4999267"/>
              <a:gd name="connsiteX143" fmla="*/ 4153621 w 5180801"/>
              <a:gd name="connsiteY143" fmla="*/ 4985820 h 4999267"/>
              <a:gd name="connsiteX144" fmla="*/ 4207410 w 5180801"/>
              <a:gd name="connsiteY144" fmla="*/ 4871520 h 4999267"/>
              <a:gd name="connsiteX145" fmla="*/ 4335157 w 5180801"/>
              <a:gd name="connsiteY145" fmla="*/ 4723602 h 4999267"/>
              <a:gd name="connsiteX146" fmla="*/ 4388945 w 5180801"/>
              <a:gd name="connsiteY146" fmla="*/ 4663091 h 4999267"/>
              <a:gd name="connsiteX147" fmla="*/ 4368774 w 5180801"/>
              <a:gd name="connsiteY147" fmla="*/ 4447938 h 4999267"/>
              <a:gd name="connsiteX148" fmla="*/ 4509968 w 5180801"/>
              <a:gd name="connsiteY148" fmla="*/ 4360532 h 4999267"/>
              <a:gd name="connsiteX149" fmla="*/ 4543586 w 5180801"/>
              <a:gd name="connsiteY149" fmla="*/ 4367255 h 4999267"/>
              <a:gd name="connsiteX150" fmla="*/ 4570480 w 5180801"/>
              <a:gd name="connsiteY150" fmla="*/ 4373979 h 4999267"/>
              <a:gd name="connsiteX151" fmla="*/ 4617545 w 5180801"/>
              <a:gd name="connsiteY151" fmla="*/ 4353808 h 4999267"/>
              <a:gd name="connsiteX152" fmla="*/ 4624268 w 5180801"/>
              <a:gd name="connsiteY152" fmla="*/ 4306744 h 4999267"/>
              <a:gd name="connsiteX153" fmla="*/ 4637131 w 5180801"/>
              <a:gd name="connsiteY153" fmla="*/ 4250208 h 4999267"/>
              <a:gd name="connsiteX154" fmla="*/ 4583927 w 5180801"/>
              <a:gd name="connsiteY154" fmla="*/ 4145379 h 4999267"/>
              <a:gd name="connsiteX155" fmla="*/ 4583927 w 5180801"/>
              <a:gd name="connsiteY155" fmla="*/ 4098314 h 4999267"/>
              <a:gd name="connsiteX156" fmla="*/ 4580596 w 5180801"/>
              <a:gd name="connsiteY156" fmla="*/ 4068671 h 4999267"/>
              <a:gd name="connsiteX157" fmla="*/ 4505700 w 5180801"/>
              <a:gd name="connsiteY157" fmla="*/ 4029851 h 4999267"/>
              <a:gd name="connsiteX158" fmla="*/ 4439693 w 5180801"/>
              <a:gd name="connsiteY158" fmla="*/ 3974835 h 4999267"/>
              <a:gd name="connsiteX159" fmla="*/ 4370938 w 5180801"/>
              <a:gd name="connsiteY159" fmla="*/ 3961388 h 4999267"/>
              <a:gd name="connsiteX160" fmla="*/ 4394793 w 5180801"/>
              <a:gd name="connsiteY160" fmla="*/ 3961389 h 4999267"/>
              <a:gd name="connsiteX161" fmla="*/ 4261198 w 5180801"/>
              <a:gd name="connsiteY161" fmla="*/ 3883161 h 4999267"/>
              <a:gd name="connsiteX162" fmla="*/ 4301539 w 5180801"/>
              <a:gd name="connsiteY162" fmla="*/ 3795755 h 4999267"/>
              <a:gd name="connsiteX163" fmla="*/ 4301539 w 5180801"/>
              <a:gd name="connsiteY163" fmla="*/ 3748691 h 4999267"/>
              <a:gd name="connsiteX164" fmla="*/ 4321710 w 5180801"/>
              <a:gd name="connsiteY164" fmla="*/ 3681455 h 4999267"/>
              <a:gd name="connsiteX165" fmla="*/ 4442733 w 5180801"/>
              <a:gd name="connsiteY165" fmla="*/ 3466302 h 4999267"/>
              <a:gd name="connsiteX166" fmla="*/ 4523416 w 5180801"/>
              <a:gd name="connsiteY166" fmla="*/ 3452855 h 4999267"/>
              <a:gd name="connsiteX167" fmla="*/ 4624268 w 5180801"/>
              <a:gd name="connsiteY167" fmla="*/ 3546985 h 4999267"/>
              <a:gd name="connsiteX168" fmla="*/ 4711674 w 5180801"/>
              <a:gd name="connsiteY168" fmla="*/ 3587326 h 4999267"/>
              <a:gd name="connsiteX169" fmla="*/ 4805804 w 5180801"/>
              <a:gd name="connsiteY169" fmla="*/ 3560432 h 4999267"/>
              <a:gd name="connsiteX170" fmla="*/ 4906657 w 5180801"/>
              <a:gd name="connsiteY170" fmla="*/ 3641114 h 4999267"/>
              <a:gd name="connsiteX171" fmla="*/ 4960445 w 5180801"/>
              <a:gd name="connsiteY171" fmla="*/ 3755414 h 4999267"/>
              <a:gd name="connsiteX172" fmla="*/ 5000786 w 5180801"/>
              <a:gd name="connsiteY172" fmla="*/ 3802479 h 4999267"/>
              <a:gd name="connsiteX173" fmla="*/ 5108363 w 5180801"/>
              <a:gd name="connsiteY173" fmla="*/ 3842820 h 4999267"/>
              <a:gd name="connsiteX174" fmla="*/ 5121810 w 5180801"/>
              <a:gd name="connsiteY174" fmla="*/ 3755414 h 4999267"/>
              <a:gd name="connsiteX175" fmla="*/ 5141980 w 5180801"/>
              <a:gd name="connsiteY175" fmla="*/ 3688179 h 4999267"/>
              <a:gd name="connsiteX176" fmla="*/ 5180801 w 5180801"/>
              <a:gd name="connsiteY176" fmla="*/ 3581187 h 4999267"/>
              <a:gd name="connsiteX177" fmla="*/ 5117249 w 5180801"/>
              <a:gd name="connsiteY177" fmla="*/ 3502668 h 4999267"/>
              <a:gd name="connsiteX178" fmla="*/ 4964127 w 5180801"/>
              <a:gd name="connsiteY178" fmla="*/ 3392344 h 4999267"/>
              <a:gd name="connsiteX179" fmla="*/ 4890170 w 5180801"/>
              <a:gd name="connsiteY179" fmla="*/ 3322653 h 4999267"/>
              <a:gd name="connsiteX180" fmla="*/ 4650871 w 5180801"/>
              <a:gd name="connsiteY180" fmla="*/ 3216304 h 4999267"/>
              <a:gd name="connsiteX181" fmla="*/ 4557618 w 5180801"/>
              <a:gd name="connsiteY181" fmla="*/ 3146906 h 4999267"/>
              <a:gd name="connsiteX182" fmla="*/ 4380701 w 5180801"/>
              <a:gd name="connsiteY182" fmla="*/ 3067158 h 4999267"/>
              <a:gd name="connsiteX183" fmla="*/ 4093110 w 5180801"/>
              <a:gd name="connsiteY183" fmla="*/ 2968761 h 4999267"/>
              <a:gd name="connsiteX184" fmla="*/ 3991965 w 5180801"/>
              <a:gd name="connsiteY184" fmla="*/ 2909769 h 4999267"/>
              <a:gd name="connsiteX185" fmla="*/ 3951916 w 5180801"/>
              <a:gd name="connsiteY185" fmla="*/ 2854461 h 4999267"/>
              <a:gd name="connsiteX186" fmla="*/ 4066216 w 5180801"/>
              <a:gd name="connsiteY186" fmla="*/ 2760332 h 4999267"/>
              <a:gd name="connsiteX187" fmla="*/ 4122167 w 5180801"/>
              <a:gd name="connsiteY187" fmla="*/ 2726714 h 4999267"/>
              <a:gd name="connsiteX188" fmla="*/ 4038737 w 5180801"/>
              <a:gd name="connsiteY188" fmla="*/ 2647552 h 4999267"/>
              <a:gd name="connsiteX189" fmla="*/ 3898127 w 5180801"/>
              <a:gd name="connsiteY189" fmla="*/ 2652755 h 4999267"/>
              <a:gd name="connsiteX190" fmla="*/ 3883453 w 5180801"/>
              <a:gd name="connsiteY190" fmla="*/ 2666788 h 4999267"/>
              <a:gd name="connsiteX191" fmla="*/ 3855330 w 5180801"/>
              <a:gd name="connsiteY191" fmla="*/ 2666787 h 4999267"/>
              <a:gd name="connsiteX192" fmla="*/ 3841299 w 5180801"/>
              <a:gd name="connsiteY192" fmla="*/ 2642348 h 4999267"/>
              <a:gd name="connsiteX193" fmla="*/ 3756641 w 5180801"/>
              <a:gd name="connsiteY193" fmla="*/ 2690933 h 4999267"/>
              <a:gd name="connsiteX194" fmla="*/ 3642633 w 5180801"/>
              <a:gd name="connsiteY194" fmla="*/ 2666495 h 4999267"/>
              <a:gd name="connsiteX195" fmla="*/ 3539968 w 5180801"/>
              <a:gd name="connsiteY195" fmla="*/ 2634105 h 4999267"/>
              <a:gd name="connsiteX196" fmla="*/ 3458058 w 5180801"/>
              <a:gd name="connsiteY196" fmla="*/ 2580318 h 4999267"/>
              <a:gd name="connsiteX197" fmla="*/ 3411286 w 5180801"/>
              <a:gd name="connsiteY197" fmla="*/ 2514601 h 4999267"/>
              <a:gd name="connsiteX198" fmla="*/ 3334579 w 5180801"/>
              <a:gd name="connsiteY198" fmla="*/ 2494431 h 4999267"/>
              <a:gd name="connsiteX199" fmla="*/ 3219051 w 5180801"/>
              <a:gd name="connsiteY199" fmla="*/ 2390538 h 4999267"/>
              <a:gd name="connsiteX200" fmla="*/ 3111182 w 5180801"/>
              <a:gd name="connsiteY200" fmla="*/ 2195555 h 4999267"/>
              <a:gd name="connsiteX201" fmla="*/ 3010621 w 5180801"/>
              <a:gd name="connsiteY201" fmla="*/ 1980402 h 4999267"/>
              <a:gd name="connsiteX202" fmla="*/ 2936663 w 5180801"/>
              <a:gd name="connsiteY202" fmla="*/ 1751803 h 4999267"/>
              <a:gd name="connsiteX203" fmla="*/ 2795468 w 5180801"/>
              <a:gd name="connsiteY203" fmla="*/ 1684567 h 4999267"/>
              <a:gd name="connsiteX204" fmla="*/ 2687892 w 5180801"/>
              <a:gd name="connsiteY204" fmla="*/ 1583714 h 4999267"/>
              <a:gd name="connsiteX205" fmla="*/ 2479463 w 5180801"/>
              <a:gd name="connsiteY205" fmla="*/ 1469414 h 4999267"/>
              <a:gd name="connsiteX206" fmla="*/ 2371886 w 5180801"/>
              <a:gd name="connsiteY206" fmla="*/ 1328220 h 4999267"/>
              <a:gd name="connsiteX207" fmla="*/ 2344992 w 5180801"/>
              <a:gd name="connsiteY207" fmla="*/ 1187026 h 4999267"/>
              <a:gd name="connsiteX208" fmla="*/ 2358439 w 5180801"/>
              <a:gd name="connsiteY208" fmla="*/ 1012214 h 4999267"/>
              <a:gd name="connsiteX209" fmla="*/ 2385333 w 5180801"/>
              <a:gd name="connsiteY209" fmla="*/ 1059279 h 4999267"/>
              <a:gd name="connsiteX210" fmla="*/ 2432398 w 5180801"/>
              <a:gd name="connsiteY210" fmla="*/ 985320 h 4999267"/>
              <a:gd name="connsiteX211" fmla="*/ 2358439 w 5180801"/>
              <a:gd name="connsiteY211" fmla="*/ 951702 h 4999267"/>
              <a:gd name="connsiteX212" fmla="*/ 2244139 w 5180801"/>
              <a:gd name="connsiteY212" fmla="*/ 924808 h 4999267"/>
              <a:gd name="connsiteX213" fmla="*/ 2136563 w 5180801"/>
              <a:gd name="connsiteY213" fmla="*/ 897914 h 4999267"/>
              <a:gd name="connsiteX214" fmla="*/ 1961751 w 5180801"/>
              <a:gd name="connsiteY214" fmla="*/ 776891 h 4999267"/>
              <a:gd name="connsiteX215" fmla="*/ 1739874 w 5180801"/>
              <a:gd name="connsiteY215"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640546 w 5180801"/>
              <a:gd name="connsiteY99" fmla="*/ 3030756 h 4999267"/>
              <a:gd name="connsiteX100" fmla="*/ 2735366 w 5180801"/>
              <a:gd name="connsiteY100" fmla="*/ 3098451 h 4999267"/>
              <a:gd name="connsiteX101" fmla="*/ 2790329 w 5180801"/>
              <a:gd name="connsiteY101" fmla="*/ 3107962 h 4999267"/>
              <a:gd name="connsiteX102" fmla="*/ 2822363 w 5180801"/>
              <a:gd name="connsiteY102" fmla="*/ 2719991 h 4999267"/>
              <a:gd name="connsiteX103" fmla="*/ 2956833 w 5180801"/>
              <a:gd name="connsiteY103" fmla="*/ 2874632 h 4999267"/>
              <a:gd name="connsiteX104" fmla="*/ 2929939 w 5180801"/>
              <a:gd name="connsiteY104" fmla="*/ 2948591 h 4999267"/>
              <a:gd name="connsiteX105" fmla="*/ 2862704 w 5180801"/>
              <a:gd name="connsiteY105" fmla="*/ 2955314 h 4999267"/>
              <a:gd name="connsiteX106" fmla="*/ 2876151 w 5180801"/>
              <a:gd name="connsiteY106" fmla="*/ 2988932 h 4999267"/>
              <a:gd name="connsiteX107" fmla="*/ 2849257 w 5180801"/>
              <a:gd name="connsiteY107" fmla="*/ 3035996 h 4999267"/>
              <a:gd name="connsiteX108" fmla="*/ 2849257 w 5180801"/>
              <a:gd name="connsiteY108" fmla="*/ 3089785 h 4999267"/>
              <a:gd name="connsiteX109" fmla="*/ 2950110 w 5180801"/>
              <a:gd name="connsiteY109" fmla="*/ 3123402 h 4999267"/>
              <a:gd name="connsiteX110" fmla="*/ 3003898 w 5180801"/>
              <a:gd name="connsiteY110" fmla="*/ 3076338 h 4999267"/>
              <a:gd name="connsiteX111" fmla="*/ 3104751 w 5180801"/>
              <a:gd name="connsiteY111" fmla="*/ 3190638 h 4999267"/>
              <a:gd name="connsiteX112" fmla="*/ 3185433 w 5180801"/>
              <a:gd name="connsiteY112" fmla="*/ 3345279 h 4999267"/>
              <a:gd name="connsiteX113" fmla="*/ 3252668 w 5180801"/>
              <a:gd name="connsiteY113" fmla="*/ 3325108 h 4999267"/>
              <a:gd name="connsiteX114" fmla="*/ 3313180 w 5180801"/>
              <a:gd name="connsiteY114" fmla="*/ 3372173 h 4999267"/>
              <a:gd name="connsiteX115" fmla="*/ 3266116 w 5180801"/>
              <a:gd name="connsiteY115" fmla="*/ 3439408 h 4999267"/>
              <a:gd name="connsiteX116" fmla="*/ 3293010 w 5180801"/>
              <a:gd name="connsiteY116" fmla="*/ 3459579 h 4999267"/>
              <a:gd name="connsiteX117" fmla="*/ 3373692 w 5180801"/>
              <a:gd name="connsiteY117" fmla="*/ 3432685 h 4999267"/>
              <a:gd name="connsiteX118" fmla="*/ 3454374 w 5180801"/>
              <a:gd name="connsiteY118" fmla="*/ 3405791 h 4999267"/>
              <a:gd name="connsiteX119" fmla="*/ 3528333 w 5180801"/>
              <a:gd name="connsiteY119" fmla="*/ 3499920 h 4999267"/>
              <a:gd name="connsiteX120" fmla="*/ 3535349 w 5180801"/>
              <a:gd name="connsiteY120" fmla="*/ 3590074 h 4999267"/>
              <a:gd name="connsiteX121" fmla="*/ 3513658 w 5180801"/>
              <a:gd name="connsiteY121" fmla="*/ 3639887 h 4999267"/>
              <a:gd name="connsiteX122" fmla="*/ 3622463 w 5180801"/>
              <a:gd name="connsiteY122" fmla="*/ 3668008 h 4999267"/>
              <a:gd name="connsiteX123" fmla="*/ 3682974 w 5180801"/>
              <a:gd name="connsiteY123" fmla="*/ 3735244 h 4999267"/>
              <a:gd name="connsiteX124" fmla="*/ 3763657 w 5180801"/>
              <a:gd name="connsiteY124" fmla="*/ 3768861 h 4999267"/>
              <a:gd name="connsiteX125" fmla="*/ 3830892 w 5180801"/>
              <a:gd name="connsiteY125" fmla="*/ 3728520 h 4999267"/>
              <a:gd name="connsiteX126" fmla="*/ 3898127 w 5180801"/>
              <a:gd name="connsiteY126" fmla="*/ 3768861 h 4999267"/>
              <a:gd name="connsiteX127" fmla="*/ 3972086 w 5180801"/>
              <a:gd name="connsiteY127" fmla="*/ 3930226 h 4999267"/>
              <a:gd name="connsiteX128" fmla="*/ 4005704 w 5180801"/>
              <a:gd name="connsiteY128" fmla="*/ 4044526 h 4999267"/>
              <a:gd name="connsiteX129" fmla="*/ 4072939 w 5180801"/>
              <a:gd name="connsiteY129" fmla="*/ 4118485 h 4999267"/>
              <a:gd name="connsiteX130" fmla="*/ 4120004 w 5180801"/>
              <a:gd name="connsiteY130" fmla="*/ 4326914 h 4999267"/>
              <a:gd name="connsiteX131" fmla="*/ 4140174 w 5180801"/>
              <a:gd name="connsiteY131" fmla="*/ 4360532 h 4999267"/>
              <a:gd name="connsiteX132" fmla="*/ 4200686 w 5180801"/>
              <a:gd name="connsiteY132" fmla="*/ 4414320 h 4999267"/>
              <a:gd name="connsiteX133" fmla="*/ 4152394 w 5180801"/>
              <a:gd name="connsiteY133" fmla="*/ 4477872 h 4999267"/>
              <a:gd name="connsiteX134" fmla="*/ 4106849 w 5180801"/>
              <a:gd name="connsiteY134" fmla="*/ 4492840 h 4999267"/>
              <a:gd name="connsiteX135" fmla="*/ 4059785 w 5180801"/>
              <a:gd name="connsiteY135" fmla="*/ 4488571 h 4999267"/>
              <a:gd name="connsiteX136" fmla="*/ 4018215 w 5180801"/>
              <a:gd name="connsiteY136" fmla="*/ 4522188 h 4999267"/>
              <a:gd name="connsiteX137" fmla="*/ 4019151 w 5180801"/>
              <a:gd name="connsiteY137" fmla="*/ 4582408 h 4999267"/>
              <a:gd name="connsiteX138" fmla="*/ 4066216 w 5180801"/>
              <a:gd name="connsiteY138" fmla="*/ 4636196 h 4999267"/>
              <a:gd name="connsiteX139" fmla="*/ 4005995 w 5180801"/>
              <a:gd name="connsiteY139" fmla="*/ 4766691 h 4999267"/>
              <a:gd name="connsiteX140" fmla="*/ 3942736 w 5180801"/>
              <a:gd name="connsiteY140" fmla="*/ 4814048 h 4999267"/>
              <a:gd name="connsiteX141" fmla="*/ 3972086 w 5180801"/>
              <a:gd name="connsiteY141" fmla="*/ 4985820 h 4999267"/>
              <a:gd name="connsiteX142" fmla="*/ 3978810 w 5180801"/>
              <a:gd name="connsiteY142" fmla="*/ 4999267 h 4999267"/>
              <a:gd name="connsiteX143" fmla="*/ 4153621 w 5180801"/>
              <a:gd name="connsiteY143" fmla="*/ 4985820 h 4999267"/>
              <a:gd name="connsiteX144" fmla="*/ 4207410 w 5180801"/>
              <a:gd name="connsiteY144" fmla="*/ 4871520 h 4999267"/>
              <a:gd name="connsiteX145" fmla="*/ 4335157 w 5180801"/>
              <a:gd name="connsiteY145" fmla="*/ 4723602 h 4999267"/>
              <a:gd name="connsiteX146" fmla="*/ 4388945 w 5180801"/>
              <a:gd name="connsiteY146" fmla="*/ 4663091 h 4999267"/>
              <a:gd name="connsiteX147" fmla="*/ 4368774 w 5180801"/>
              <a:gd name="connsiteY147" fmla="*/ 4447938 h 4999267"/>
              <a:gd name="connsiteX148" fmla="*/ 4509968 w 5180801"/>
              <a:gd name="connsiteY148" fmla="*/ 4360532 h 4999267"/>
              <a:gd name="connsiteX149" fmla="*/ 4543586 w 5180801"/>
              <a:gd name="connsiteY149" fmla="*/ 4367255 h 4999267"/>
              <a:gd name="connsiteX150" fmla="*/ 4570480 w 5180801"/>
              <a:gd name="connsiteY150" fmla="*/ 4373979 h 4999267"/>
              <a:gd name="connsiteX151" fmla="*/ 4617545 w 5180801"/>
              <a:gd name="connsiteY151" fmla="*/ 4353808 h 4999267"/>
              <a:gd name="connsiteX152" fmla="*/ 4624268 w 5180801"/>
              <a:gd name="connsiteY152" fmla="*/ 4306744 h 4999267"/>
              <a:gd name="connsiteX153" fmla="*/ 4637131 w 5180801"/>
              <a:gd name="connsiteY153" fmla="*/ 4250208 h 4999267"/>
              <a:gd name="connsiteX154" fmla="*/ 4583927 w 5180801"/>
              <a:gd name="connsiteY154" fmla="*/ 4145379 h 4999267"/>
              <a:gd name="connsiteX155" fmla="*/ 4583927 w 5180801"/>
              <a:gd name="connsiteY155" fmla="*/ 4098314 h 4999267"/>
              <a:gd name="connsiteX156" fmla="*/ 4580596 w 5180801"/>
              <a:gd name="connsiteY156" fmla="*/ 4068671 h 4999267"/>
              <a:gd name="connsiteX157" fmla="*/ 4505700 w 5180801"/>
              <a:gd name="connsiteY157" fmla="*/ 4029851 h 4999267"/>
              <a:gd name="connsiteX158" fmla="*/ 4439693 w 5180801"/>
              <a:gd name="connsiteY158" fmla="*/ 3974835 h 4999267"/>
              <a:gd name="connsiteX159" fmla="*/ 4370938 w 5180801"/>
              <a:gd name="connsiteY159" fmla="*/ 3961388 h 4999267"/>
              <a:gd name="connsiteX160" fmla="*/ 4394793 w 5180801"/>
              <a:gd name="connsiteY160" fmla="*/ 3961389 h 4999267"/>
              <a:gd name="connsiteX161" fmla="*/ 4261198 w 5180801"/>
              <a:gd name="connsiteY161" fmla="*/ 3883161 h 4999267"/>
              <a:gd name="connsiteX162" fmla="*/ 4301539 w 5180801"/>
              <a:gd name="connsiteY162" fmla="*/ 3795755 h 4999267"/>
              <a:gd name="connsiteX163" fmla="*/ 4301539 w 5180801"/>
              <a:gd name="connsiteY163" fmla="*/ 3748691 h 4999267"/>
              <a:gd name="connsiteX164" fmla="*/ 4321710 w 5180801"/>
              <a:gd name="connsiteY164" fmla="*/ 3681455 h 4999267"/>
              <a:gd name="connsiteX165" fmla="*/ 4442733 w 5180801"/>
              <a:gd name="connsiteY165" fmla="*/ 3466302 h 4999267"/>
              <a:gd name="connsiteX166" fmla="*/ 4523416 w 5180801"/>
              <a:gd name="connsiteY166" fmla="*/ 3452855 h 4999267"/>
              <a:gd name="connsiteX167" fmla="*/ 4624268 w 5180801"/>
              <a:gd name="connsiteY167" fmla="*/ 3546985 h 4999267"/>
              <a:gd name="connsiteX168" fmla="*/ 4711674 w 5180801"/>
              <a:gd name="connsiteY168" fmla="*/ 3587326 h 4999267"/>
              <a:gd name="connsiteX169" fmla="*/ 4805804 w 5180801"/>
              <a:gd name="connsiteY169" fmla="*/ 3560432 h 4999267"/>
              <a:gd name="connsiteX170" fmla="*/ 4906657 w 5180801"/>
              <a:gd name="connsiteY170" fmla="*/ 3641114 h 4999267"/>
              <a:gd name="connsiteX171" fmla="*/ 4960445 w 5180801"/>
              <a:gd name="connsiteY171" fmla="*/ 3755414 h 4999267"/>
              <a:gd name="connsiteX172" fmla="*/ 5000786 w 5180801"/>
              <a:gd name="connsiteY172" fmla="*/ 3802479 h 4999267"/>
              <a:gd name="connsiteX173" fmla="*/ 5108363 w 5180801"/>
              <a:gd name="connsiteY173" fmla="*/ 3842820 h 4999267"/>
              <a:gd name="connsiteX174" fmla="*/ 5121810 w 5180801"/>
              <a:gd name="connsiteY174" fmla="*/ 3755414 h 4999267"/>
              <a:gd name="connsiteX175" fmla="*/ 5141980 w 5180801"/>
              <a:gd name="connsiteY175" fmla="*/ 3688179 h 4999267"/>
              <a:gd name="connsiteX176" fmla="*/ 5180801 w 5180801"/>
              <a:gd name="connsiteY176" fmla="*/ 3581187 h 4999267"/>
              <a:gd name="connsiteX177" fmla="*/ 5117249 w 5180801"/>
              <a:gd name="connsiteY177" fmla="*/ 3502668 h 4999267"/>
              <a:gd name="connsiteX178" fmla="*/ 4964127 w 5180801"/>
              <a:gd name="connsiteY178" fmla="*/ 3392344 h 4999267"/>
              <a:gd name="connsiteX179" fmla="*/ 4890170 w 5180801"/>
              <a:gd name="connsiteY179" fmla="*/ 3322653 h 4999267"/>
              <a:gd name="connsiteX180" fmla="*/ 4650871 w 5180801"/>
              <a:gd name="connsiteY180" fmla="*/ 3216304 h 4999267"/>
              <a:gd name="connsiteX181" fmla="*/ 4557618 w 5180801"/>
              <a:gd name="connsiteY181" fmla="*/ 3146906 h 4999267"/>
              <a:gd name="connsiteX182" fmla="*/ 4380701 w 5180801"/>
              <a:gd name="connsiteY182" fmla="*/ 3067158 h 4999267"/>
              <a:gd name="connsiteX183" fmla="*/ 4093110 w 5180801"/>
              <a:gd name="connsiteY183" fmla="*/ 2968761 h 4999267"/>
              <a:gd name="connsiteX184" fmla="*/ 3991965 w 5180801"/>
              <a:gd name="connsiteY184" fmla="*/ 2909769 h 4999267"/>
              <a:gd name="connsiteX185" fmla="*/ 3951916 w 5180801"/>
              <a:gd name="connsiteY185" fmla="*/ 2854461 h 4999267"/>
              <a:gd name="connsiteX186" fmla="*/ 4066216 w 5180801"/>
              <a:gd name="connsiteY186" fmla="*/ 2760332 h 4999267"/>
              <a:gd name="connsiteX187" fmla="*/ 4122167 w 5180801"/>
              <a:gd name="connsiteY187" fmla="*/ 2726714 h 4999267"/>
              <a:gd name="connsiteX188" fmla="*/ 4038737 w 5180801"/>
              <a:gd name="connsiteY188" fmla="*/ 2647552 h 4999267"/>
              <a:gd name="connsiteX189" fmla="*/ 3898127 w 5180801"/>
              <a:gd name="connsiteY189" fmla="*/ 2652755 h 4999267"/>
              <a:gd name="connsiteX190" fmla="*/ 3883453 w 5180801"/>
              <a:gd name="connsiteY190" fmla="*/ 2666788 h 4999267"/>
              <a:gd name="connsiteX191" fmla="*/ 3855330 w 5180801"/>
              <a:gd name="connsiteY191" fmla="*/ 2666787 h 4999267"/>
              <a:gd name="connsiteX192" fmla="*/ 3841299 w 5180801"/>
              <a:gd name="connsiteY192" fmla="*/ 2642348 h 4999267"/>
              <a:gd name="connsiteX193" fmla="*/ 3756641 w 5180801"/>
              <a:gd name="connsiteY193" fmla="*/ 2690933 h 4999267"/>
              <a:gd name="connsiteX194" fmla="*/ 3642633 w 5180801"/>
              <a:gd name="connsiteY194" fmla="*/ 2666495 h 4999267"/>
              <a:gd name="connsiteX195" fmla="*/ 3539968 w 5180801"/>
              <a:gd name="connsiteY195" fmla="*/ 2634105 h 4999267"/>
              <a:gd name="connsiteX196" fmla="*/ 3458058 w 5180801"/>
              <a:gd name="connsiteY196" fmla="*/ 2580318 h 4999267"/>
              <a:gd name="connsiteX197" fmla="*/ 3411286 w 5180801"/>
              <a:gd name="connsiteY197" fmla="*/ 2514601 h 4999267"/>
              <a:gd name="connsiteX198" fmla="*/ 3334579 w 5180801"/>
              <a:gd name="connsiteY198" fmla="*/ 2494431 h 4999267"/>
              <a:gd name="connsiteX199" fmla="*/ 3219051 w 5180801"/>
              <a:gd name="connsiteY199" fmla="*/ 2390538 h 4999267"/>
              <a:gd name="connsiteX200" fmla="*/ 3111182 w 5180801"/>
              <a:gd name="connsiteY200" fmla="*/ 2195555 h 4999267"/>
              <a:gd name="connsiteX201" fmla="*/ 3010621 w 5180801"/>
              <a:gd name="connsiteY201" fmla="*/ 1980402 h 4999267"/>
              <a:gd name="connsiteX202" fmla="*/ 2936663 w 5180801"/>
              <a:gd name="connsiteY202" fmla="*/ 1751803 h 4999267"/>
              <a:gd name="connsiteX203" fmla="*/ 2795468 w 5180801"/>
              <a:gd name="connsiteY203" fmla="*/ 1684567 h 4999267"/>
              <a:gd name="connsiteX204" fmla="*/ 2687892 w 5180801"/>
              <a:gd name="connsiteY204" fmla="*/ 1583714 h 4999267"/>
              <a:gd name="connsiteX205" fmla="*/ 2479463 w 5180801"/>
              <a:gd name="connsiteY205" fmla="*/ 1469414 h 4999267"/>
              <a:gd name="connsiteX206" fmla="*/ 2371886 w 5180801"/>
              <a:gd name="connsiteY206" fmla="*/ 1328220 h 4999267"/>
              <a:gd name="connsiteX207" fmla="*/ 2344992 w 5180801"/>
              <a:gd name="connsiteY207" fmla="*/ 1187026 h 4999267"/>
              <a:gd name="connsiteX208" fmla="*/ 2358439 w 5180801"/>
              <a:gd name="connsiteY208" fmla="*/ 1012214 h 4999267"/>
              <a:gd name="connsiteX209" fmla="*/ 2385333 w 5180801"/>
              <a:gd name="connsiteY209" fmla="*/ 1059279 h 4999267"/>
              <a:gd name="connsiteX210" fmla="*/ 2432398 w 5180801"/>
              <a:gd name="connsiteY210" fmla="*/ 985320 h 4999267"/>
              <a:gd name="connsiteX211" fmla="*/ 2358439 w 5180801"/>
              <a:gd name="connsiteY211" fmla="*/ 951702 h 4999267"/>
              <a:gd name="connsiteX212" fmla="*/ 2244139 w 5180801"/>
              <a:gd name="connsiteY212" fmla="*/ 924808 h 4999267"/>
              <a:gd name="connsiteX213" fmla="*/ 2136563 w 5180801"/>
              <a:gd name="connsiteY213" fmla="*/ 897914 h 4999267"/>
              <a:gd name="connsiteX214" fmla="*/ 1961751 w 5180801"/>
              <a:gd name="connsiteY214" fmla="*/ 776891 h 4999267"/>
              <a:gd name="connsiteX215" fmla="*/ 1739874 w 5180801"/>
              <a:gd name="connsiteY215"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640546 w 5180801"/>
              <a:gd name="connsiteY99" fmla="*/ 3030756 h 4999267"/>
              <a:gd name="connsiteX100" fmla="*/ 2735366 w 5180801"/>
              <a:gd name="connsiteY100" fmla="*/ 3098451 h 4999267"/>
              <a:gd name="connsiteX101" fmla="*/ 2790329 w 5180801"/>
              <a:gd name="connsiteY101" fmla="*/ 3107962 h 4999267"/>
              <a:gd name="connsiteX102" fmla="*/ 2956833 w 5180801"/>
              <a:gd name="connsiteY102" fmla="*/ 2874632 h 4999267"/>
              <a:gd name="connsiteX103" fmla="*/ 2929939 w 5180801"/>
              <a:gd name="connsiteY103" fmla="*/ 2948591 h 4999267"/>
              <a:gd name="connsiteX104" fmla="*/ 2862704 w 5180801"/>
              <a:gd name="connsiteY104" fmla="*/ 2955314 h 4999267"/>
              <a:gd name="connsiteX105" fmla="*/ 2876151 w 5180801"/>
              <a:gd name="connsiteY105" fmla="*/ 2988932 h 4999267"/>
              <a:gd name="connsiteX106" fmla="*/ 2849257 w 5180801"/>
              <a:gd name="connsiteY106" fmla="*/ 3035996 h 4999267"/>
              <a:gd name="connsiteX107" fmla="*/ 2849257 w 5180801"/>
              <a:gd name="connsiteY107" fmla="*/ 3089785 h 4999267"/>
              <a:gd name="connsiteX108" fmla="*/ 2950110 w 5180801"/>
              <a:gd name="connsiteY108" fmla="*/ 3123402 h 4999267"/>
              <a:gd name="connsiteX109" fmla="*/ 3003898 w 5180801"/>
              <a:gd name="connsiteY109" fmla="*/ 3076338 h 4999267"/>
              <a:gd name="connsiteX110" fmla="*/ 3104751 w 5180801"/>
              <a:gd name="connsiteY110" fmla="*/ 3190638 h 4999267"/>
              <a:gd name="connsiteX111" fmla="*/ 3185433 w 5180801"/>
              <a:gd name="connsiteY111" fmla="*/ 3345279 h 4999267"/>
              <a:gd name="connsiteX112" fmla="*/ 3252668 w 5180801"/>
              <a:gd name="connsiteY112" fmla="*/ 3325108 h 4999267"/>
              <a:gd name="connsiteX113" fmla="*/ 3313180 w 5180801"/>
              <a:gd name="connsiteY113" fmla="*/ 3372173 h 4999267"/>
              <a:gd name="connsiteX114" fmla="*/ 3266116 w 5180801"/>
              <a:gd name="connsiteY114" fmla="*/ 3439408 h 4999267"/>
              <a:gd name="connsiteX115" fmla="*/ 3293010 w 5180801"/>
              <a:gd name="connsiteY115" fmla="*/ 3459579 h 4999267"/>
              <a:gd name="connsiteX116" fmla="*/ 3373692 w 5180801"/>
              <a:gd name="connsiteY116" fmla="*/ 3432685 h 4999267"/>
              <a:gd name="connsiteX117" fmla="*/ 3454374 w 5180801"/>
              <a:gd name="connsiteY117" fmla="*/ 3405791 h 4999267"/>
              <a:gd name="connsiteX118" fmla="*/ 3528333 w 5180801"/>
              <a:gd name="connsiteY118" fmla="*/ 3499920 h 4999267"/>
              <a:gd name="connsiteX119" fmla="*/ 3535349 w 5180801"/>
              <a:gd name="connsiteY119" fmla="*/ 3590074 h 4999267"/>
              <a:gd name="connsiteX120" fmla="*/ 3513658 w 5180801"/>
              <a:gd name="connsiteY120" fmla="*/ 3639887 h 4999267"/>
              <a:gd name="connsiteX121" fmla="*/ 3622463 w 5180801"/>
              <a:gd name="connsiteY121" fmla="*/ 3668008 h 4999267"/>
              <a:gd name="connsiteX122" fmla="*/ 3682974 w 5180801"/>
              <a:gd name="connsiteY122" fmla="*/ 3735244 h 4999267"/>
              <a:gd name="connsiteX123" fmla="*/ 3763657 w 5180801"/>
              <a:gd name="connsiteY123" fmla="*/ 3768861 h 4999267"/>
              <a:gd name="connsiteX124" fmla="*/ 3830892 w 5180801"/>
              <a:gd name="connsiteY124" fmla="*/ 3728520 h 4999267"/>
              <a:gd name="connsiteX125" fmla="*/ 3898127 w 5180801"/>
              <a:gd name="connsiteY125" fmla="*/ 3768861 h 4999267"/>
              <a:gd name="connsiteX126" fmla="*/ 3972086 w 5180801"/>
              <a:gd name="connsiteY126" fmla="*/ 3930226 h 4999267"/>
              <a:gd name="connsiteX127" fmla="*/ 4005704 w 5180801"/>
              <a:gd name="connsiteY127" fmla="*/ 4044526 h 4999267"/>
              <a:gd name="connsiteX128" fmla="*/ 4072939 w 5180801"/>
              <a:gd name="connsiteY128" fmla="*/ 4118485 h 4999267"/>
              <a:gd name="connsiteX129" fmla="*/ 4120004 w 5180801"/>
              <a:gd name="connsiteY129" fmla="*/ 4326914 h 4999267"/>
              <a:gd name="connsiteX130" fmla="*/ 4140174 w 5180801"/>
              <a:gd name="connsiteY130" fmla="*/ 4360532 h 4999267"/>
              <a:gd name="connsiteX131" fmla="*/ 4200686 w 5180801"/>
              <a:gd name="connsiteY131" fmla="*/ 4414320 h 4999267"/>
              <a:gd name="connsiteX132" fmla="*/ 4152394 w 5180801"/>
              <a:gd name="connsiteY132" fmla="*/ 4477872 h 4999267"/>
              <a:gd name="connsiteX133" fmla="*/ 4106849 w 5180801"/>
              <a:gd name="connsiteY133" fmla="*/ 4492840 h 4999267"/>
              <a:gd name="connsiteX134" fmla="*/ 4059785 w 5180801"/>
              <a:gd name="connsiteY134" fmla="*/ 4488571 h 4999267"/>
              <a:gd name="connsiteX135" fmla="*/ 4018215 w 5180801"/>
              <a:gd name="connsiteY135" fmla="*/ 4522188 h 4999267"/>
              <a:gd name="connsiteX136" fmla="*/ 4019151 w 5180801"/>
              <a:gd name="connsiteY136" fmla="*/ 4582408 h 4999267"/>
              <a:gd name="connsiteX137" fmla="*/ 4066216 w 5180801"/>
              <a:gd name="connsiteY137" fmla="*/ 4636196 h 4999267"/>
              <a:gd name="connsiteX138" fmla="*/ 4005995 w 5180801"/>
              <a:gd name="connsiteY138" fmla="*/ 4766691 h 4999267"/>
              <a:gd name="connsiteX139" fmla="*/ 3942736 w 5180801"/>
              <a:gd name="connsiteY139" fmla="*/ 4814048 h 4999267"/>
              <a:gd name="connsiteX140" fmla="*/ 3972086 w 5180801"/>
              <a:gd name="connsiteY140" fmla="*/ 4985820 h 4999267"/>
              <a:gd name="connsiteX141" fmla="*/ 3978810 w 5180801"/>
              <a:gd name="connsiteY141" fmla="*/ 4999267 h 4999267"/>
              <a:gd name="connsiteX142" fmla="*/ 4153621 w 5180801"/>
              <a:gd name="connsiteY142" fmla="*/ 4985820 h 4999267"/>
              <a:gd name="connsiteX143" fmla="*/ 4207410 w 5180801"/>
              <a:gd name="connsiteY143" fmla="*/ 4871520 h 4999267"/>
              <a:gd name="connsiteX144" fmla="*/ 4335157 w 5180801"/>
              <a:gd name="connsiteY144" fmla="*/ 4723602 h 4999267"/>
              <a:gd name="connsiteX145" fmla="*/ 4388945 w 5180801"/>
              <a:gd name="connsiteY145" fmla="*/ 4663091 h 4999267"/>
              <a:gd name="connsiteX146" fmla="*/ 4368774 w 5180801"/>
              <a:gd name="connsiteY146" fmla="*/ 4447938 h 4999267"/>
              <a:gd name="connsiteX147" fmla="*/ 4509968 w 5180801"/>
              <a:gd name="connsiteY147" fmla="*/ 4360532 h 4999267"/>
              <a:gd name="connsiteX148" fmla="*/ 4543586 w 5180801"/>
              <a:gd name="connsiteY148" fmla="*/ 4367255 h 4999267"/>
              <a:gd name="connsiteX149" fmla="*/ 4570480 w 5180801"/>
              <a:gd name="connsiteY149" fmla="*/ 4373979 h 4999267"/>
              <a:gd name="connsiteX150" fmla="*/ 4617545 w 5180801"/>
              <a:gd name="connsiteY150" fmla="*/ 4353808 h 4999267"/>
              <a:gd name="connsiteX151" fmla="*/ 4624268 w 5180801"/>
              <a:gd name="connsiteY151" fmla="*/ 4306744 h 4999267"/>
              <a:gd name="connsiteX152" fmla="*/ 4637131 w 5180801"/>
              <a:gd name="connsiteY152" fmla="*/ 4250208 h 4999267"/>
              <a:gd name="connsiteX153" fmla="*/ 4583927 w 5180801"/>
              <a:gd name="connsiteY153" fmla="*/ 4145379 h 4999267"/>
              <a:gd name="connsiteX154" fmla="*/ 4583927 w 5180801"/>
              <a:gd name="connsiteY154" fmla="*/ 4098314 h 4999267"/>
              <a:gd name="connsiteX155" fmla="*/ 4580596 w 5180801"/>
              <a:gd name="connsiteY155" fmla="*/ 4068671 h 4999267"/>
              <a:gd name="connsiteX156" fmla="*/ 4505700 w 5180801"/>
              <a:gd name="connsiteY156" fmla="*/ 4029851 h 4999267"/>
              <a:gd name="connsiteX157" fmla="*/ 4439693 w 5180801"/>
              <a:gd name="connsiteY157" fmla="*/ 3974835 h 4999267"/>
              <a:gd name="connsiteX158" fmla="*/ 4370938 w 5180801"/>
              <a:gd name="connsiteY158" fmla="*/ 3961388 h 4999267"/>
              <a:gd name="connsiteX159" fmla="*/ 4394793 w 5180801"/>
              <a:gd name="connsiteY159" fmla="*/ 3961389 h 4999267"/>
              <a:gd name="connsiteX160" fmla="*/ 4261198 w 5180801"/>
              <a:gd name="connsiteY160" fmla="*/ 3883161 h 4999267"/>
              <a:gd name="connsiteX161" fmla="*/ 4301539 w 5180801"/>
              <a:gd name="connsiteY161" fmla="*/ 3795755 h 4999267"/>
              <a:gd name="connsiteX162" fmla="*/ 4301539 w 5180801"/>
              <a:gd name="connsiteY162" fmla="*/ 3748691 h 4999267"/>
              <a:gd name="connsiteX163" fmla="*/ 4321710 w 5180801"/>
              <a:gd name="connsiteY163" fmla="*/ 3681455 h 4999267"/>
              <a:gd name="connsiteX164" fmla="*/ 4442733 w 5180801"/>
              <a:gd name="connsiteY164" fmla="*/ 3466302 h 4999267"/>
              <a:gd name="connsiteX165" fmla="*/ 4523416 w 5180801"/>
              <a:gd name="connsiteY165" fmla="*/ 3452855 h 4999267"/>
              <a:gd name="connsiteX166" fmla="*/ 4624268 w 5180801"/>
              <a:gd name="connsiteY166" fmla="*/ 3546985 h 4999267"/>
              <a:gd name="connsiteX167" fmla="*/ 4711674 w 5180801"/>
              <a:gd name="connsiteY167" fmla="*/ 3587326 h 4999267"/>
              <a:gd name="connsiteX168" fmla="*/ 4805804 w 5180801"/>
              <a:gd name="connsiteY168" fmla="*/ 3560432 h 4999267"/>
              <a:gd name="connsiteX169" fmla="*/ 4906657 w 5180801"/>
              <a:gd name="connsiteY169" fmla="*/ 3641114 h 4999267"/>
              <a:gd name="connsiteX170" fmla="*/ 4960445 w 5180801"/>
              <a:gd name="connsiteY170" fmla="*/ 3755414 h 4999267"/>
              <a:gd name="connsiteX171" fmla="*/ 5000786 w 5180801"/>
              <a:gd name="connsiteY171" fmla="*/ 3802479 h 4999267"/>
              <a:gd name="connsiteX172" fmla="*/ 5108363 w 5180801"/>
              <a:gd name="connsiteY172" fmla="*/ 3842820 h 4999267"/>
              <a:gd name="connsiteX173" fmla="*/ 5121810 w 5180801"/>
              <a:gd name="connsiteY173" fmla="*/ 3755414 h 4999267"/>
              <a:gd name="connsiteX174" fmla="*/ 5141980 w 5180801"/>
              <a:gd name="connsiteY174" fmla="*/ 3688179 h 4999267"/>
              <a:gd name="connsiteX175" fmla="*/ 5180801 w 5180801"/>
              <a:gd name="connsiteY175" fmla="*/ 3581187 h 4999267"/>
              <a:gd name="connsiteX176" fmla="*/ 5117249 w 5180801"/>
              <a:gd name="connsiteY176" fmla="*/ 3502668 h 4999267"/>
              <a:gd name="connsiteX177" fmla="*/ 4964127 w 5180801"/>
              <a:gd name="connsiteY177" fmla="*/ 3392344 h 4999267"/>
              <a:gd name="connsiteX178" fmla="*/ 4890170 w 5180801"/>
              <a:gd name="connsiteY178" fmla="*/ 3322653 h 4999267"/>
              <a:gd name="connsiteX179" fmla="*/ 4650871 w 5180801"/>
              <a:gd name="connsiteY179" fmla="*/ 3216304 h 4999267"/>
              <a:gd name="connsiteX180" fmla="*/ 4557618 w 5180801"/>
              <a:gd name="connsiteY180" fmla="*/ 3146906 h 4999267"/>
              <a:gd name="connsiteX181" fmla="*/ 4380701 w 5180801"/>
              <a:gd name="connsiteY181" fmla="*/ 3067158 h 4999267"/>
              <a:gd name="connsiteX182" fmla="*/ 4093110 w 5180801"/>
              <a:gd name="connsiteY182" fmla="*/ 2968761 h 4999267"/>
              <a:gd name="connsiteX183" fmla="*/ 3991965 w 5180801"/>
              <a:gd name="connsiteY183" fmla="*/ 2909769 h 4999267"/>
              <a:gd name="connsiteX184" fmla="*/ 3951916 w 5180801"/>
              <a:gd name="connsiteY184" fmla="*/ 2854461 h 4999267"/>
              <a:gd name="connsiteX185" fmla="*/ 4066216 w 5180801"/>
              <a:gd name="connsiteY185" fmla="*/ 2760332 h 4999267"/>
              <a:gd name="connsiteX186" fmla="*/ 4122167 w 5180801"/>
              <a:gd name="connsiteY186" fmla="*/ 2726714 h 4999267"/>
              <a:gd name="connsiteX187" fmla="*/ 4038737 w 5180801"/>
              <a:gd name="connsiteY187" fmla="*/ 2647552 h 4999267"/>
              <a:gd name="connsiteX188" fmla="*/ 3898127 w 5180801"/>
              <a:gd name="connsiteY188" fmla="*/ 2652755 h 4999267"/>
              <a:gd name="connsiteX189" fmla="*/ 3883453 w 5180801"/>
              <a:gd name="connsiteY189" fmla="*/ 2666788 h 4999267"/>
              <a:gd name="connsiteX190" fmla="*/ 3855330 w 5180801"/>
              <a:gd name="connsiteY190" fmla="*/ 2666787 h 4999267"/>
              <a:gd name="connsiteX191" fmla="*/ 3841299 w 5180801"/>
              <a:gd name="connsiteY191" fmla="*/ 2642348 h 4999267"/>
              <a:gd name="connsiteX192" fmla="*/ 3756641 w 5180801"/>
              <a:gd name="connsiteY192" fmla="*/ 2690933 h 4999267"/>
              <a:gd name="connsiteX193" fmla="*/ 3642633 w 5180801"/>
              <a:gd name="connsiteY193" fmla="*/ 2666495 h 4999267"/>
              <a:gd name="connsiteX194" fmla="*/ 3539968 w 5180801"/>
              <a:gd name="connsiteY194" fmla="*/ 2634105 h 4999267"/>
              <a:gd name="connsiteX195" fmla="*/ 3458058 w 5180801"/>
              <a:gd name="connsiteY195" fmla="*/ 2580318 h 4999267"/>
              <a:gd name="connsiteX196" fmla="*/ 3411286 w 5180801"/>
              <a:gd name="connsiteY196" fmla="*/ 2514601 h 4999267"/>
              <a:gd name="connsiteX197" fmla="*/ 3334579 w 5180801"/>
              <a:gd name="connsiteY197" fmla="*/ 2494431 h 4999267"/>
              <a:gd name="connsiteX198" fmla="*/ 3219051 w 5180801"/>
              <a:gd name="connsiteY198" fmla="*/ 2390538 h 4999267"/>
              <a:gd name="connsiteX199" fmla="*/ 3111182 w 5180801"/>
              <a:gd name="connsiteY199" fmla="*/ 2195555 h 4999267"/>
              <a:gd name="connsiteX200" fmla="*/ 3010621 w 5180801"/>
              <a:gd name="connsiteY200" fmla="*/ 1980402 h 4999267"/>
              <a:gd name="connsiteX201" fmla="*/ 2936663 w 5180801"/>
              <a:gd name="connsiteY201" fmla="*/ 1751803 h 4999267"/>
              <a:gd name="connsiteX202" fmla="*/ 2795468 w 5180801"/>
              <a:gd name="connsiteY202" fmla="*/ 1684567 h 4999267"/>
              <a:gd name="connsiteX203" fmla="*/ 2687892 w 5180801"/>
              <a:gd name="connsiteY203" fmla="*/ 1583714 h 4999267"/>
              <a:gd name="connsiteX204" fmla="*/ 2479463 w 5180801"/>
              <a:gd name="connsiteY204" fmla="*/ 1469414 h 4999267"/>
              <a:gd name="connsiteX205" fmla="*/ 2371886 w 5180801"/>
              <a:gd name="connsiteY205" fmla="*/ 1328220 h 4999267"/>
              <a:gd name="connsiteX206" fmla="*/ 2344992 w 5180801"/>
              <a:gd name="connsiteY206" fmla="*/ 1187026 h 4999267"/>
              <a:gd name="connsiteX207" fmla="*/ 2358439 w 5180801"/>
              <a:gd name="connsiteY207" fmla="*/ 1012214 h 4999267"/>
              <a:gd name="connsiteX208" fmla="*/ 2385333 w 5180801"/>
              <a:gd name="connsiteY208" fmla="*/ 1059279 h 4999267"/>
              <a:gd name="connsiteX209" fmla="*/ 2432398 w 5180801"/>
              <a:gd name="connsiteY209" fmla="*/ 985320 h 4999267"/>
              <a:gd name="connsiteX210" fmla="*/ 2358439 w 5180801"/>
              <a:gd name="connsiteY210" fmla="*/ 951702 h 4999267"/>
              <a:gd name="connsiteX211" fmla="*/ 2244139 w 5180801"/>
              <a:gd name="connsiteY211" fmla="*/ 924808 h 4999267"/>
              <a:gd name="connsiteX212" fmla="*/ 2136563 w 5180801"/>
              <a:gd name="connsiteY212" fmla="*/ 897914 h 4999267"/>
              <a:gd name="connsiteX213" fmla="*/ 1961751 w 5180801"/>
              <a:gd name="connsiteY213" fmla="*/ 776891 h 4999267"/>
              <a:gd name="connsiteX214" fmla="*/ 1739874 w 5180801"/>
              <a:gd name="connsiteY214"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640546 w 5180801"/>
              <a:gd name="connsiteY99" fmla="*/ 3030756 h 4999267"/>
              <a:gd name="connsiteX100" fmla="*/ 2735366 w 5180801"/>
              <a:gd name="connsiteY100" fmla="*/ 3098451 h 4999267"/>
              <a:gd name="connsiteX101" fmla="*/ 2790329 w 5180801"/>
              <a:gd name="connsiteY101" fmla="*/ 3107962 h 4999267"/>
              <a:gd name="connsiteX102" fmla="*/ 2856005 w 5180801"/>
              <a:gd name="connsiteY102" fmla="*/ 3090194 h 4999267"/>
              <a:gd name="connsiteX103" fmla="*/ 2929939 w 5180801"/>
              <a:gd name="connsiteY103" fmla="*/ 2948591 h 4999267"/>
              <a:gd name="connsiteX104" fmla="*/ 2862704 w 5180801"/>
              <a:gd name="connsiteY104" fmla="*/ 2955314 h 4999267"/>
              <a:gd name="connsiteX105" fmla="*/ 2876151 w 5180801"/>
              <a:gd name="connsiteY105" fmla="*/ 2988932 h 4999267"/>
              <a:gd name="connsiteX106" fmla="*/ 2849257 w 5180801"/>
              <a:gd name="connsiteY106" fmla="*/ 3035996 h 4999267"/>
              <a:gd name="connsiteX107" fmla="*/ 2849257 w 5180801"/>
              <a:gd name="connsiteY107" fmla="*/ 3089785 h 4999267"/>
              <a:gd name="connsiteX108" fmla="*/ 2950110 w 5180801"/>
              <a:gd name="connsiteY108" fmla="*/ 3123402 h 4999267"/>
              <a:gd name="connsiteX109" fmla="*/ 3003898 w 5180801"/>
              <a:gd name="connsiteY109" fmla="*/ 3076338 h 4999267"/>
              <a:gd name="connsiteX110" fmla="*/ 3104751 w 5180801"/>
              <a:gd name="connsiteY110" fmla="*/ 3190638 h 4999267"/>
              <a:gd name="connsiteX111" fmla="*/ 3185433 w 5180801"/>
              <a:gd name="connsiteY111" fmla="*/ 3345279 h 4999267"/>
              <a:gd name="connsiteX112" fmla="*/ 3252668 w 5180801"/>
              <a:gd name="connsiteY112" fmla="*/ 3325108 h 4999267"/>
              <a:gd name="connsiteX113" fmla="*/ 3313180 w 5180801"/>
              <a:gd name="connsiteY113" fmla="*/ 3372173 h 4999267"/>
              <a:gd name="connsiteX114" fmla="*/ 3266116 w 5180801"/>
              <a:gd name="connsiteY114" fmla="*/ 3439408 h 4999267"/>
              <a:gd name="connsiteX115" fmla="*/ 3293010 w 5180801"/>
              <a:gd name="connsiteY115" fmla="*/ 3459579 h 4999267"/>
              <a:gd name="connsiteX116" fmla="*/ 3373692 w 5180801"/>
              <a:gd name="connsiteY116" fmla="*/ 3432685 h 4999267"/>
              <a:gd name="connsiteX117" fmla="*/ 3454374 w 5180801"/>
              <a:gd name="connsiteY117" fmla="*/ 3405791 h 4999267"/>
              <a:gd name="connsiteX118" fmla="*/ 3528333 w 5180801"/>
              <a:gd name="connsiteY118" fmla="*/ 3499920 h 4999267"/>
              <a:gd name="connsiteX119" fmla="*/ 3535349 w 5180801"/>
              <a:gd name="connsiteY119" fmla="*/ 3590074 h 4999267"/>
              <a:gd name="connsiteX120" fmla="*/ 3513658 w 5180801"/>
              <a:gd name="connsiteY120" fmla="*/ 3639887 h 4999267"/>
              <a:gd name="connsiteX121" fmla="*/ 3622463 w 5180801"/>
              <a:gd name="connsiteY121" fmla="*/ 3668008 h 4999267"/>
              <a:gd name="connsiteX122" fmla="*/ 3682974 w 5180801"/>
              <a:gd name="connsiteY122" fmla="*/ 3735244 h 4999267"/>
              <a:gd name="connsiteX123" fmla="*/ 3763657 w 5180801"/>
              <a:gd name="connsiteY123" fmla="*/ 3768861 h 4999267"/>
              <a:gd name="connsiteX124" fmla="*/ 3830892 w 5180801"/>
              <a:gd name="connsiteY124" fmla="*/ 3728520 h 4999267"/>
              <a:gd name="connsiteX125" fmla="*/ 3898127 w 5180801"/>
              <a:gd name="connsiteY125" fmla="*/ 3768861 h 4999267"/>
              <a:gd name="connsiteX126" fmla="*/ 3972086 w 5180801"/>
              <a:gd name="connsiteY126" fmla="*/ 3930226 h 4999267"/>
              <a:gd name="connsiteX127" fmla="*/ 4005704 w 5180801"/>
              <a:gd name="connsiteY127" fmla="*/ 4044526 h 4999267"/>
              <a:gd name="connsiteX128" fmla="*/ 4072939 w 5180801"/>
              <a:gd name="connsiteY128" fmla="*/ 4118485 h 4999267"/>
              <a:gd name="connsiteX129" fmla="*/ 4120004 w 5180801"/>
              <a:gd name="connsiteY129" fmla="*/ 4326914 h 4999267"/>
              <a:gd name="connsiteX130" fmla="*/ 4140174 w 5180801"/>
              <a:gd name="connsiteY130" fmla="*/ 4360532 h 4999267"/>
              <a:gd name="connsiteX131" fmla="*/ 4200686 w 5180801"/>
              <a:gd name="connsiteY131" fmla="*/ 4414320 h 4999267"/>
              <a:gd name="connsiteX132" fmla="*/ 4152394 w 5180801"/>
              <a:gd name="connsiteY132" fmla="*/ 4477872 h 4999267"/>
              <a:gd name="connsiteX133" fmla="*/ 4106849 w 5180801"/>
              <a:gd name="connsiteY133" fmla="*/ 4492840 h 4999267"/>
              <a:gd name="connsiteX134" fmla="*/ 4059785 w 5180801"/>
              <a:gd name="connsiteY134" fmla="*/ 4488571 h 4999267"/>
              <a:gd name="connsiteX135" fmla="*/ 4018215 w 5180801"/>
              <a:gd name="connsiteY135" fmla="*/ 4522188 h 4999267"/>
              <a:gd name="connsiteX136" fmla="*/ 4019151 w 5180801"/>
              <a:gd name="connsiteY136" fmla="*/ 4582408 h 4999267"/>
              <a:gd name="connsiteX137" fmla="*/ 4066216 w 5180801"/>
              <a:gd name="connsiteY137" fmla="*/ 4636196 h 4999267"/>
              <a:gd name="connsiteX138" fmla="*/ 4005995 w 5180801"/>
              <a:gd name="connsiteY138" fmla="*/ 4766691 h 4999267"/>
              <a:gd name="connsiteX139" fmla="*/ 3942736 w 5180801"/>
              <a:gd name="connsiteY139" fmla="*/ 4814048 h 4999267"/>
              <a:gd name="connsiteX140" fmla="*/ 3972086 w 5180801"/>
              <a:gd name="connsiteY140" fmla="*/ 4985820 h 4999267"/>
              <a:gd name="connsiteX141" fmla="*/ 3978810 w 5180801"/>
              <a:gd name="connsiteY141" fmla="*/ 4999267 h 4999267"/>
              <a:gd name="connsiteX142" fmla="*/ 4153621 w 5180801"/>
              <a:gd name="connsiteY142" fmla="*/ 4985820 h 4999267"/>
              <a:gd name="connsiteX143" fmla="*/ 4207410 w 5180801"/>
              <a:gd name="connsiteY143" fmla="*/ 4871520 h 4999267"/>
              <a:gd name="connsiteX144" fmla="*/ 4335157 w 5180801"/>
              <a:gd name="connsiteY144" fmla="*/ 4723602 h 4999267"/>
              <a:gd name="connsiteX145" fmla="*/ 4388945 w 5180801"/>
              <a:gd name="connsiteY145" fmla="*/ 4663091 h 4999267"/>
              <a:gd name="connsiteX146" fmla="*/ 4368774 w 5180801"/>
              <a:gd name="connsiteY146" fmla="*/ 4447938 h 4999267"/>
              <a:gd name="connsiteX147" fmla="*/ 4509968 w 5180801"/>
              <a:gd name="connsiteY147" fmla="*/ 4360532 h 4999267"/>
              <a:gd name="connsiteX148" fmla="*/ 4543586 w 5180801"/>
              <a:gd name="connsiteY148" fmla="*/ 4367255 h 4999267"/>
              <a:gd name="connsiteX149" fmla="*/ 4570480 w 5180801"/>
              <a:gd name="connsiteY149" fmla="*/ 4373979 h 4999267"/>
              <a:gd name="connsiteX150" fmla="*/ 4617545 w 5180801"/>
              <a:gd name="connsiteY150" fmla="*/ 4353808 h 4999267"/>
              <a:gd name="connsiteX151" fmla="*/ 4624268 w 5180801"/>
              <a:gd name="connsiteY151" fmla="*/ 4306744 h 4999267"/>
              <a:gd name="connsiteX152" fmla="*/ 4637131 w 5180801"/>
              <a:gd name="connsiteY152" fmla="*/ 4250208 h 4999267"/>
              <a:gd name="connsiteX153" fmla="*/ 4583927 w 5180801"/>
              <a:gd name="connsiteY153" fmla="*/ 4145379 h 4999267"/>
              <a:gd name="connsiteX154" fmla="*/ 4583927 w 5180801"/>
              <a:gd name="connsiteY154" fmla="*/ 4098314 h 4999267"/>
              <a:gd name="connsiteX155" fmla="*/ 4580596 w 5180801"/>
              <a:gd name="connsiteY155" fmla="*/ 4068671 h 4999267"/>
              <a:gd name="connsiteX156" fmla="*/ 4505700 w 5180801"/>
              <a:gd name="connsiteY156" fmla="*/ 4029851 h 4999267"/>
              <a:gd name="connsiteX157" fmla="*/ 4439693 w 5180801"/>
              <a:gd name="connsiteY157" fmla="*/ 3974835 h 4999267"/>
              <a:gd name="connsiteX158" fmla="*/ 4370938 w 5180801"/>
              <a:gd name="connsiteY158" fmla="*/ 3961388 h 4999267"/>
              <a:gd name="connsiteX159" fmla="*/ 4394793 w 5180801"/>
              <a:gd name="connsiteY159" fmla="*/ 3961389 h 4999267"/>
              <a:gd name="connsiteX160" fmla="*/ 4261198 w 5180801"/>
              <a:gd name="connsiteY160" fmla="*/ 3883161 h 4999267"/>
              <a:gd name="connsiteX161" fmla="*/ 4301539 w 5180801"/>
              <a:gd name="connsiteY161" fmla="*/ 3795755 h 4999267"/>
              <a:gd name="connsiteX162" fmla="*/ 4301539 w 5180801"/>
              <a:gd name="connsiteY162" fmla="*/ 3748691 h 4999267"/>
              <a:gd name="connsiteX163" fmla="*/ 4321710 w 5180801"/>
              <a:gd name="connsiteY163" fmla="*/ 3681455 h 4999267"/>
              <a:gd name="connsiteX164" fmla="*/ 4442733 w 5180801"/>
              <a:gd name="connsiteY164" fmla="*/ 3466302 h 4999267"/>
              <a:gd name="connsiteX165" fmla="*/ 4523416 w 5180801"/>
              <a:gd name="connsiteY165" fmla="*/ 3452855 h 4999267"/>
              <a:gd name="connsiteX166" fmla="*/ 4624268 w 5180801"/>
              <a:gd name="connsiteY166" fmla="*/ 3546985 h 4999267"/>
              <a:gd name="connsiteX167" fmla="*/ 4711674 w 5180801"/>
              <a:gd name="connsiteY167" fmla="*/ 3587326 h 4999267"/>
              <a:gd name="connsiteX168" fmla="*/ 4805804 w 5180801"/>
              <a:gd name="connsiteY168" fmla="*/ 3560432 h 4999267"/>
              <a:gd name="connsiteX169" fmla="*/ 4906657 w 5180801"/>
              <a:gd name="connsiteY169" fmla="*/ 3641114 h 4999267"/>
              <a:gd name="connsiteX170" fmla="*/ 4960445 w 5180801"/>
              <a:gd name="connsiteY170" fmla="*/ 3755414 h 4999267"/>
              <a:gd name="connsiteX171" fmla="*/ 5000786 w 5180801"/>
              <a:gd name="connsiteY171" fmla="*/ 3802479 h 4999267"/>
              <a:gd name="connsiteX172" fmla="*/ 5108363 w 5180801"/>
              <a:gd name="connsiteY172" fmla="*/ 3842820 h 4999267"/>
              <a:gd name="connsiteX173" fmla="*/ 5121810 w 5180801"/>
              <a:gd name="connsiteY173" fmla="*/ 3755414 h 4999267"/>
              <a:gd name="connsiteX174" fmla="*/ 5141980 w 5180801"/>
              <a:gd name="connsiteY174" fmla="*/ 3688179 h 4999267"/>
              <a:gd name="connsiteX175" fmla="*/ 5180801 w 5180801"/>
              <a:gd name="connsiteY175" fmla="*/ 3581187 h 4999267"/>
              <a:gd name="connsiteX176" fmla="*/ 5117249 w 5180801"/>
              <a:gd name="connsiteY176" fmla="*/ 3502668 h 4999267"/>
              <a:gd name="connsiteX177" fmla="*/ 4964127 w 5180801"/>
              <a:gd name="connsiteY177" fmla="*/ 3392344 h 4999267"/>
              <a:gd name="connsiteX178" fmla="*/ 4890170 w 5180801"/>
              <a:gd name="connsiteY178" fmla="*/ 3322653 h 4999267"/>
              <a:gd name="connsiteX179" fmla="*/ 4650871 w 5180801"/>
              <a:gd name="connsiteY179" fmla="*/ 3216304 h 4999267"/>
              <a:gd name="connsiteX180" fmla="*/ 4557618 w 5180801"/>
              <a:gd name="connsiteY180" fmla="*/ 3146906 h 4999267"/>
              <a:gd name="connsiteX181" fmla="*/ 4380701 w 5180801"/>
              <a:gd name="connsiteY181" fmla="*/ 3067158 h 4999267"/>
              <a:gd name="connsiteX182" fmla="*/ 4093110 w 5180801"/>
              <a:gd name="connsiteY182" fmla="*/ 2968761 h 4999267"/>
              <a:gd name="connsiteX183" fmla="*/ 3991965 w 5180801"/>
              <a:gd name="connsiteY183" fmla="*/ 2909769 h 4999267"/>
              <a:gd name="connsiteX184" fmla="*/ 3951916 w 5180801"/>
              <a:gd name="connsiteY184" fmla="*/ 2854461 h 4999267"/>
              <a:gd name="connsiteX185" fmla="*/ 4066216 w 5180801"/>
              <a:gd name="connsiteY185" fmla="*/ 2760332 h 4999267"/>
              <a:gd name="connsiteX186" fmla="*/ 4122167 w 5180801"/>
              <a:gd name="connsiteY186" fmla="*/ 2726714 h 4999267"/>
              <a:gd name="connsiteX187" fmla="*/ 4038737 w 5180801"/>
              <a:gd name="connsiteY187" fmla="*/ 2647552 h 4999267"/>
              <a:gd name="connsiteX188" fmla="*/ 3898127 w 5180801"/>
              <a:gd name="connsiteY188" fmla="*/ 2652755 h 4999267"/>
              <a:gd name="connsiteX189" fmla="*/ 3883453 w 5180801"/>
              <a:gd name="connsiteY189" fmla="*/ 2666788 h 4999267"/>
              <a:gd name="connsiteX190" fmla="*/ 3855330 w 5180801"/>
              <a:gd name="connsiteY190" fmla="*/ 2666787 h 4999267"/>
              <a:gd name="connsiteX191" fmla="*/ 3841299 w 5180801"/>
              <a:gd name="connsiteY191" fmla="*/ 2642348 h 4999267"/>
              <a:gd name="connsiteX192" fmla="*/ 3756641 w 5180801"/>
              <a:gd name="connsiteY192" fmla="*/ 2690933 h 4999267"/>
              <a:gd name="connsiteX193" fmla="*/ 3642633 w 5180801"/>
              <a:gd name="connsiteY193" fmla="*/ 2666495 h 4999267"/>
              <a:gd name="connsiteX194" fmla="*/ 3539968 w 5180801"/>
              <a:gd name="connsiteY194" fmla="*/ 2634105 h 4999267"/>
              <a:gd name="connsiteX195" fmla="*/ 3458058 w 5180801"/>
              <a:gd name="connsiteY195" fmla="*/ 2580318 h 4999267"/>
              <a:gd name="connsiteX196" fmla="*/ 3411286 w 5180801"/>
              <a:gd name="connsiteY196" fmla="*/ 2514601 h 4999267"/>
              <a:gd name="connsiteX197" fmla="*/ 3334579 w 5180801"/>
              <a:gd name="connsiteY197" fmla="*/ 2494431 h 4999267"/>
              <a:gd name="connsiteX198" fmla="*/ 3219051 w 5180801"/>
              <a:gd name="connsiteY198" fmla="*/ 2390538 h 4999267"/>
              <a:gd name="connsiteX199" fmla="*/ 3111182 w 5180801"/>
              <a:gd name="connsiteY199" fmla="*/ 2195555 h 4999267"/>
              <a:gd name="connsiteX200" fmla="*/ 3010621 w 5180801"/>
              <a:gd name="connsiteY200" fmla="*/ 1980402 h 4999267"/>
              <a:gd name="connsiteX201" fmla="*/ 2936663 w 5180801"/>
              <a:gd name="connsiteY201" fmla="*/ 1751803 h 4999267"/>
              <a:gd name="connsiteX202" fmla="*/ 2795468 w 5180801"/>
              <a:gd name="connsiteY202" fmla="*/ 1684567 h 4999267"/>
              <a:gd name="connsiteX203" fmla="*/ 2687892 w 5180801"/>
              <a:gd name="connsiteY203" fmla="*/ 1583714 h 4999267"/>
              <a:gd name="connsiteX204" fmla="*/ 2479463 w 5180801"/>
              <a:gd name="connsiteY204" fmla="*/ 1469414 h 4999267"/>
              <a:gd name="connsiteX205" fmla="*/ 2371886 w 5180801"/>
              <a:gd name="connsiteY205" fmla="*/ 1328220 h 4999267"/>
              <a:gd name="connsiteX206" fmla="*/ 2344992 w 5180801"/>
              <a:gd name="connsiteY206" fmla="*/ 1187026 h 4999267"/>
              <a:gd name="connsiteX207" fmla="*/ 2358439 w 5180801"/>
              <a:gd name="connsiteY207" fmla="*/ 1012214 h 4999267"/>
              <a:gd name="connsiteX208" fmla="*/ 2385333 w 5180801"/>
              <a:gd name="connsiteY208" fmla="*/ 1059279 h 4999267"/>
              <a:gd name="connsiteX209" fmla="*/ 2432398 w 5180801"/>
              <a:gd name="connsiteY209" fmla="*/ 985320 h 4999267"/>
              <a:gd name="connsiteX210" fmla="*/ 2358439 w 5180801"/>
              <a:gd name="connsiteY210" fmla="*/ 951702 h 4999267"/>
              <a:gd name="connsiteX211" fmla="*/ 2244139 w 5180801"/>
              <a:gd name="connsiteY211" fmla="*/ 924808 h 4999267"/>
              <a:gd name="connsiteX212" fmla="*/ 2136563 w 5180801"/>
              <a:gd name="connsiteY212" fmla="*/ 897914 h 4999267"/>
              <a:gd name="connsiteX213" fmla="*/ 1961751 w 5180801"/>
              <a:gd name="connsiteY213" fmla="*/ 776891 h 4999267"/>
              <a:gd name="connsiteX214" fmla="*/ 1739874 w 5180801"/>
              <a:gd name="connsiteY214"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640546 w 5180801"/>
              <a:gd name="connsiteY99" fmla="*/ 3030756 h 4999267"/>
              <a:gd name="connsiteX100" fmla="*/ 2735366 w 5180801"/>
              <a:gd name="connsiteY100" fmla="*/ 3098451 h 4999267"/>
              <a:gd name="connsiteX101" fmla="*/ 2790329 w 5180801"/>
              <a:gd name="connsiteY101" fmla="*/ 3107962 h 4999267"/>
              <a:gd name="connsiteX102" fmla="*/ 2856005 w 5180801"/>
              <a:gd name="connsiteY102" fmla="*/ 3090194 h 4999267"/>
              <a:gd name="connsiteX103" fmla="*/ 2929939 w 5180801"/>
              <a:gd name="connsiteY103" fmla="*/ 2948591 h 4999267"/>
              <a:gd name="connsiteX104" fmla="*/ 2876151 w 5180801"/>
              <a:gd name="connsiteY104" fmla="*/ 2988932 h 4999267"/>
              <a:gd name="connsiteX105" fmla="*/ 2849257 w 5180801"/>
              <a:gd name="connsiteY105" fmla="*/ 3035996 h 4999267"/>
              <a:gd name="connsiteX106" fmla="*/ 2849257 w 5180801"/>
              <a:gd name="connsiteY106" fmla="*/ 3089785 h 4999267"/>
              <a:gd name="connsiteX107" fmla="*/ 2950110 w 5180801"/>
              <a:gd name="connsiteY107" fmla="*/ 3123402 h 4999267"/>
              <a:gd name="connsiteX108" fmla="*/ 3003898 w 5180801"/>
              <a:gd name="connsiteY108" fmla="*/ 3076338 h 4999267"/>
              <a:gd name="connsiteX109" fmla="*/ 3104751 w 5180801"/>
              <a:gd name="connsiteY109" fmla="*/ 3190638 h 4999267"/>
              <a:gd name="connsiteX110" fmla="*/ 3185433 w 5180801"/>
              <a:gd name="connsiteY110" fmla="*/ 3345279 h 4999267"/>
              <a:gd name="connsiteX111" fmla="*/ 3252668 w 5180801"/>
              <a:gd name="connsiteY111" fmla="*/ 3325108 h 4999267"/>
              <a:gd name="connsiteX112" fmla="*/ 3313180 w 5180801"/>
              <a:gd name="connsiteY112" fmla="*/ 3372173 h 4999267"/>
              <a:gd name="connsiteX113" fmla="*/ 3266116 w 5180801"/>
              <a:gd name="connsiteY113" fmla="*/ 3439408 h 4999267"/>
              <a:gd name="connsiteX114" fmla="*/ 3293010 w 5180801"/>
              <a:gd name="connsiteY114" fmla="*/ 3459579 h 4999267"/>
              <a:gd name="connsiteX115" fmla="*/ 3373692 w 5180801"/>
              <a:gd name="connsiteY115" fmla="*/ 3432685 h 4999267"/>
              <a:gd name="connsiteX116" fmla="*/ 3454374 w 5180801"/>
              <a:gd name="connsiteY116" fmla="*/ 3405791 h 4999267"/>
              <a:gd name="connsiteX117" fmla="*/ 3528333 w 5180801"/>
              <a:gd name="connsiteY117" fmla="*/ 3499920 h 4999267"/>
              <a:gd name="connsiteX118" fmla="*/ 3535349 w 5180801"/>
              <a:gd name="connsiteY118" fmla="*/ 3590074 h 4999267"/>
              <a:gd name="connsiteX119" fmla="*/ 3513658 w 5180801"/>
              <a:gd name="connsiteY119" fmla="*/ 3639887 h 4999267"/>
              <a:gd name="connsiteX120" fmla="*/ 3622463 w 5180801"/>
              <a:gd name="connsiteY120" fmla="*/ 3668008 h 4999267"/>
              <a:gd name="connsiteX121" fmla="*/ 3682974 w 5180801"/>
              <a:gd name="connsiteY121" fmla="*/ 3735244 h 4999267"/>
              <a:gd name="connsiteX122" fmla="*/ 3763657 w 5180801"/>
              <a:gd name="connsiteY122" fmla="*/ 3768861 h 4999267"/>
              <a:gd name="connsiteX123" fmla="*/ 3830892 w 5180801"/>
              <a:gd name="connsiteY123" fmla="*/ 3728520 h 4999267"/>
              <a:gd name="connsiteX124" fmla="*/ 3898127 w 5180801"/>
              <a:gd name="connsiteY124" fmla="*/ 3768861 h 4999267"/>
              <a:gd name="connsiteX125" fmla="*/ 3972086 w 5180801"/>
              <a:gd name="connsiteY125" fmla="*/ 3930226 h 4999267"/>
              <a:gd name="connsiteX126" fmla="*/ 4005704 w 5180801"/>
              <a:gd name="connsiteY126" fmla="*/ 4044526 h 4999267"/>
              <a:gd name="connsiteX127" fmla="*/ 4072939 w 5180801"/>
              <a:gd name="connsiteY127" fmla="*/ 4118485 h 4999267"/>
              <a:gd name="connsiteX128" fmla="*/ 4120004 w 5180801"/>
              <a:gd name="connsiteY128" fmla="*/ 4326914 h 4999267"/>
              <a:gd name="connsiteX129" fmla="*/ 4140174 w 5180801"/>
              <a:gd name="connsiteY129" fmla="*/ 4360532 h 4999267"/>
              <a:gd name="connsiteX130" fmla="*/ 4200686 w 5180801"/>
              <a:gd name="connsiteY130" fmla="*/ 4414320 h 4999267"/>
              <a:gd name="connsiteX131" fmla="*/ 4152394 w 5180801"/>
              <a:gd name="connsiteY131" fmla="*/ 4477872 h 4999267"/>
              <a:gd name="connsiteX132" fmla="*/ 4106849 w 5180801"/>
              <a:gd name="connsiteY132" fmla="*/ 4492840 h 4999267"/>
              <a:gd name="connsiteX133" fmla="*/ 4059785 w 5180801"/>
              <a:gd name="connsiteY133" fmla="*/ 4488571 h 4999267"/>
              <a:gd name="connsiteX134" fmla="*/ 4018215 w 5180801"/>
              <a:gd name="connsiteY134" fmla="*/ 4522188 h 4999267"/>
              <a:gd name="connsiteX135" fmla="*/ 4019151 w 5180801"/>
              <a:gd name="connsiteY135" fmla="*/ 4582408 h 4999267"/>
              <a:gd name="connsiteX136" fmla="*/ 4066216 w 5180801"/>
              <a:gd name="connsiteY136" fmla="*/ 4636196 h 4999267"/>
              <a:gd name="connsiteX137" fmla="*/ 4005995 w 5180801"/>
              <a:gd name="connsiteY137" fmla="*/ 4766691 h 4999267"/>
              <a:gd name="connsiteX138" fmla="*/ 3942736 w 5180801"/>
              <a:gd name="connsiteY138" fmla="*/ 4814048 h 4999267"/>
              <a:gd name="connsiteX139" fmla="*/ 3972086 w 5180801"/>
              <a:gd name="connsiteY139" fmla="*/ 4985820 h 4999267"/>
              <a:gd name="connsiteX140" fmla="*/ 3978810 w 5180801"/>
              <a:gd name="connsiteY140" fmla="*/ 4999267 h 4999267"/>
              <a:gd name="connsiteX141" fmla="*/ 4153621 w 5180801"/>
              <a:gd name="connsiteY141" fmla="*/ 4985820 h 4999267"/>
              <a:gd name="connsiteX142" fmla="*/ 4207410 w 5180801"/>
              <a:gd name="connsiteY142" fmla="*/ 4871520 h 4999267"/>
              <a:gd name="connsiteX143" fmla="*/ 4335157 w 5180801"/>
              <a:gd name="connsiteY143" fmla="*/ 4723602 h 4999267"/>
              <a:gd name="connsiteX144" fmla="*/ 4388945 w 5180801"/>
              <a:gd name="connsiteY144" fmla="*/ 4663091 h 4999267"/>
              <a:gd name="connsiteX145" fmla="*/ 4368774 w 5180801"/>
              <a:gd name="connsiteY145" fmla="*/ 4447938 h 4999267"/>
              <a:gd name="connsiteX146" fmla="*/ 4509968 w 5180801"/>
              <a:gd name="connsiteY146" fmla="*/ 4360532 h 4999267"/>
              <a:gd name="connsiteX147" fmla="*/ 4543586 w 5180801"/>
              <a:gd name="connsiteY147" fmla="*/ 4367255 h 4999267"/>
              <a:gd name="connsiteX148" fmla="*/ 4570480 w 5180801"/>
              <a:gd name="connsiteY148" fmla="*/ 4373979 h 4999267"/>
              <a:gd name="connsiteX149" fmla="*/ 4617545 w 5180801"/>
              <a:gd name="connsiteY149" fmla="*/ 4353808 h 4999267"/>
              <a:gd name="connsiteX150" fmla="*/ 4624268 w 5180801"/>
              <a:gd name="connsiteY150" fmla="*/ 4306744 h 4999267"/>
              <a:gd name="connsiteX151" fmla="*/ 4637131 w 5180801"/>
              <a:gd name="connsiteY151" fmla="*/ 4250208 h 4999267"/>
              <a:gd name="connsiteX152" fmla="*/ 4583927 w 5180801"/>
              <a:gd name="connsiteY152" fmla="*/ 4145379 h 4999267"/>
              <a:gd name="connsiteX153" fmla="*/ 4583927 w 5180801"/>
              <a:gd name="connsiteY153" fmla="*/ 4098314 h 4999267"/>
              <a:gd name="connsiteX154" fmla="*/ 4580596 w 5180801"/>
              <a:gd name="connsiteY154" fmla="*/ 4068671 h 4999267"/>
              <a:gd name="connsiteX155" fmla="*/ 4505700 w 5180801"/>
              <a:gd name="connsiteY155" fmla="*/ 4029851 h 4999267"/>
              <a:gd name="connsiteX156" fmla="*/ 4439693 w 5180801"/>
              <a:gd name="connsiteY156" fmla="*/ 3974835 h 4999267"/>
              <a:gd name="connsiteX157" fmla="*/ 4370938 w 5180801"/>
              <a:gd name="connsiteY157" fmla="*/ 3961388 h 4999267"/>
              <a:gd name="connsiteX158" fmla="*/ 4394793 w 5180801"/>
              <a:gd name="connsiteY158" fmla="*/ 3961389 h 4999267"/>
              <a:gd name="connsiteX159" fmla="*/ 4261198 w 5180801"/>
              <a:gd name="connsiteY159" fmla="*/ 3883161 h 4999267"/>
              <a:gd name="connsiteX160" fmla="*/ 4301539 w 5180801"/>
              <a:gd name="connsiteY160" fmla="*/ 3795755 h 4999267"/>
              <a:gd name="connsiteX161" fmla="*/ 4301539 w 5180801"/>
              <a:gd name="connsiteY161" fmla="*/ 3748691 h 4999267"/>
              <a:gd name="connsiteX162" fmla="*/ 4321710 w 5180801"/>
              <a:gd name="connsiteY162" fmla="*/ 3681455 h 4999267"/>
              <a:gd name="connsiteX163" fmla="*/ 4442733 w 5180801"/>
              <a:gd name="connsiteY163" fmla="*/ 3466302 h 4999267"/>
              <a:gd name="connsiteX164" fmla="*/ 4523416 w 5180801"/>
              <a:gd name="connsiteY164" fmla="*/ 3452855 h 4999267"/>
              <a:gd name="connsiteX165" fmla="*/ 4624268 w 5180801"/>
              <a:gd name="connsiteY165" fmla="*/ 3546985 h 4999267"/>
              <a:gd name="connsiteX166" fmla="*/ 4711674 w 5180801"/>
              <a:gd name="connsiteY166" fmla="*/ 3587326 h 4999267"/>
              <a:gd name="connsiteX167" fmla="*/ 4805804 w 5180801"/>
              <a:gd name="connsiteY167" fmla="*/ 3560432 h 4999267"/>
              <a:gd name="connsiteX168" fmla="*/ 4906657 w 5180801"/>
              <a:gd name="connsiteY168" fmla="*/ 3641114 h 4999267"/>
              <a:gd name="connsiteX169" fmla="*/ 4960445 w 5180801"/>
              <a:gd name="connsiteY169" fmla="*/ 3755414 h 4999267"/>
              <a:gd name="connsiteX170" fmla="*/ 5000786 w 5180801"/>
              <a:gd name="connsiteY170" fmla="*/ 3802479 h 4999267"/>
              <a:gd name="connsiteX171" fmla="*/ 5108363 w 5180801"/>
              <a:gd name="connsiteY171" fmla="*/ 3842820 h 4999267"/>
              <a:gd name="connsiteX172" fmla="*/ 5121810 w 5180801"/>
              <a:gd name="connsiteY172" fmla="*/ 3755414 h 4999267"/>
              <a:gd name="connsiteX173" fmla="*/ 5141980 w 5180801"/>
              <a:gd name="connsiteY173" fmla="*/ 3688179 h 4999267"/>
              <a:gd name="connsiteX174" fmla="*/ 5180801 w 5180801"/>
              <a:gd name="connsiteY174" fmla="*/ 3581187 h 4999267"/>
              <a:gd name="connsiteX175" fmla="*/ 5117249 w 5180801"/>
              <a:gd name="connsiteY175" fmla="*/ 3502668 h 4999267"/>
              <a:gd name="connsiteX176" fmla="*/ 4964127 w 5180801"/>
              <a:gd name="connsiteY176" fmla="*/ 3392344 h 4999267"/>
              <a:gd name="connsiteX177" fmla="*/ 4890170 w 5180801"/>
              <a:gd name="connsiteY177" fmla="*/ 3322653 h 4999267"/>
              <a:gd name="connsiteX178" fmla="*/ 4650871 w 5180801"/>
              <a:gd name="connsiteY178" fmla="*/ 3216304 h 4999267"/>
              <a:gd name="connsiteX179" fmla="*/ 4557618 w 5180801"/>
              <a:gd name="connsiteY179" fmla="*/ 3146906 h 4999267"/>
              <a:gd name="connsiteX180" fmla="*/ 4380701 w 5180801"/>
              <a:gd name="connsiteY180" fmla="*/ 3067158 h 4999267"/>
              <a:gd name="connsiteX181" fmla="*/ 4093110 w 5180801"/>
              <a:gd name="connsiteY181" fmla="*/ 2968761 h 4999267"/>
              <a:gd name="connsiteX182" fmla="*/ 3991965 w 5180801"/>
              <a:gd name="connsiteY182" fmla="*/ 2909769 h 4999267"/>
              <a:gd name="connsiteX183" fmla="*/ 3951916 w 5180801"/>
              <a:gd name="connsiteY183" fmla="*/ 2854461 h 4999267"/>
              <a:gd name="connsiteX184" fmla="*/ 4066216 w 5180801"/>
              <a:gd name="connsiteY184" fmla="*/ 2760332 h 4999267"/>
              <a:gd name="connsiteX185" fmla="*/ 4122167 w 5180801"/>
              <a:gd name="connsiteY185" fmla="*/ 2726714 h 4999267"/>
              <a:gd name="connsiteX186" fmla="*/ 4038737 w 5180801"/>
              <a:gd name="connsiteY186" fmla="*/ 2647552 h 4999267"/>
              <a:gd name="connsiteX187" fmla="*/ 3898127 w 5180801"/>
              <a:gd name="connsiteY187" fmla="*/ 2652755 h 4999267"/>
              <a:gd name="connsiteX188" fmla="*/ 3883453 w 5180801"/>
              <a:gd name="connsiteY188" fmla="*/ 2666788 h 4999267"/>
              <a:gd name="connsiteX189" fmla="*/ 3855330 w 5180801"/>
              <a:gd name="connsiteY189" fmla="*/ 2666787 h 4999267"/>
              <a:gd name="connsiteX190" fmla="*/ 3841299 w 5180801"/>
              <a:gd name="connsiteY190" fmla="*/ 2642348 h 4999267"/>
              <a:gd name="connsiteX191" fmla="*/ 3756641 w 5180801"/>
              <a:gd name="connsiteY191" fmla="*/ 2690933 h 4999267"/>
              <a:gd name="connsiteX192" fmla="*/ 3642633 w 5180801"/>
              <a:gd name="connsiteY192" fmla="*/ 2666495 h 4999267"/>
              <a:gd name="connsiteX193" fmla="*/ 3539968 w 5180801"/>
              <a:gd name="connsiteY193" fmla="*/ 2634105 h 4999267"/>
              <a:gd name="connsiteX194" fmla="*/ 3458058 w 5180801"/>
              <a:gd name="connsiteY194" fmla="*/ 2580318 h 4999267"/>
              <a:gd name="connsiteX195" fmla="*/ 3411286 w 5180801"/>
              <a:gd name="connsiteY195" fmla="*/ 2514601 h 4999267"/>
              <a:gd name="connsiteX196" fmla="*/ 3334579 w 5180801"/>
              <a:gd name="connsiteY196" fmla="*/ 2494431 h 4999267"/>
              <a:gd name="connsiteX197" fmla="*/ 3219051 w 5180801"/>
              <a:gd name="connsiteY197" fmla="*/ 2390538 h 4999267"/>
              <a:gd name="connsiteX198" fmla="*/ 3111182 w 5180801"/>
              <a:gd name="connsiteY198" fmla="*/ 2195555 h 4999267"/>
              <a:gd name="connsiteX199" fmla="*/ 3010621 w 5180801"/>
              <a:gd name="connsiteY199" fmla="*/ 1980402 h 4999267"/>
              <a:gd name="connsiteX200" fmla="*/ 2936663 w 5180801"/>
              <a:gd name="connsiteY200" fmla="*/ 1751803 h 4999267"/>
              <a:gd name="connsiteX201" fmla="*/ 2795468 w 5180801"/>
              <a:gd name="connsiteY201" fmla="*/ 1684567 h 4999267"/>
              <a:gd name="connsiteX202" fmla="*/ 2687892 w 5180801"/>
              <a:gd name="connsiteY202" fmla="*/ 1583714 h 4999267"/>
              <a:gd name="connsiteX203" fmla="*/ 2479463 w 5180801"/>
              <a:gd name="connsiteY203" fmla="*/ 1469414 h 4999267"/>
              <a:gd name="connsiteX204" fmla="*/ 2371886 w 5180801"/>
              <a:gd name="connsiteY204" fmla="*/ 1328220 h 4999267"/>
              <a:gd name="connsiteX205" fmla="*/ 2344992 w 5180801"/>
              <a:gd name="connsiteY205" fmla="*/ 1187026 h 4999267"/>
              <a:gd name="connsiteX206" fmla="*/ 2358439 w 5180801"/>
              <a:gd name="connsiteY206" fmla="*/ 1012214 h 4999267"/>
              <a:gd name="connsiteX207" fmla="*/ 2385333 w 5180801"/>
              <a:gd name="connsiteY207" fmla="*/ 1059279 h 4999267"/>
              <a:gd name="connsiteX208" fmla="*/ 2432398 w 5180801"/>
              <a:gd name="connsiteY208" fmla="*/ 985320 h 4999267"/>
              <a:gd name="connsiteX209" fmla="*/ 2358439 w 5180801"/>
              <a:gd name="connsiteY209" fmla="*/ 951702 h 4999267"/>
              <a:gd name="connsiteX210" fmla="*/ 2244139 w 5180801"/>
              <a:gd name="connsiteY210" fmla="*/ 924808 h 4999267"/>
              <a:gd name="connsiteX211" fmla="*/ 2136563 w 5180801"/>
              <a:gd name="connsiteY211" fmla="*/ 897914 h 4999267"/>
              <a:gd name="connsiteX212" fmla="*/ 1961751 w 5180801"/>
              <a:gd name="connsiteY212" fmla="*/ 776891 h 4999267"/>
              <a:gd name="connsiteX213" fmla="*/ 1739874 w 5180801"/>
              <a:gd name="connsiteY213"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640546 w 5180801"/>
              <a:gd name="connsiteY99" fmla="*/ 3030756 h 4999267"/>
              <a:gd name="connsiteX100" fmla="*/ 2735366 w 5180801"/>
              <a:gd name="connsiteY100" fmla="*/ 3098451 h 4999267"/>
              <a:gd name="connsiteX101" fmla="*/ 2790329 w 5180801"/>
              <a:gd name="connsiteY101" fmla="*/ 3107962 h 4999267"/>
              <a:gd name="connsiteX102" fmla="*/ 2856005 w 5180801"/>
              <a:gd name="connsiteY102" fmla="*/ 3090194 h 4999267"/>
              <a:gd name="connsiteX103" fmla="*/ 2876151 w 5180801"/>
              <a:gd name="connsiteY103" fmla="*/ 2988932 h 4999267"/>
              <a:gd name="connsiteX104" fmla="*/ 2849257 w 5180801"/>
              <a:gd name="connsiteY104" fmla="*/ 3035996 h 4999267"/>
              <a:gd name="connsiteX105" fmla="*/ 2849257 w 5180801"/>
              <a:gd name="connsiteY105" fmla="*/ 3089785 h 4999267"/>
              <a:gd name="connsiteX106" fmla="*/ 2950110 w 5180801"/>
              <a:gd name="connsiteY106" fmla="*/ 3123402 h 4999267"/>
              <a:gd name="connsiteX107" fmla="*/ 3003898 w 5180801"/>
              <a:gd name="connsiteY107" fmla="*/ 3076338 h 4999267"/>
              <a:gd name="connsiteX108" fmla="*/ 3104751 w 5180801"/>
              <a:gd name="connsiteY108" fmla="*/ 3190638 h 4999267"/>
              <a:gd name="connsiteX109" fmla="*/ 3185433 w 5180801"/>
              <a:gd name="connsiteY109" fmla="*/ 3345279 h 4999267"/>
              <a:gd name="connsiteX110" fmla="*/ 3252668 w 5180801"/>
              <a:gd name="connsiteY110" fmla="*/ 3325108 h 4999267"/>
              <a:gd name="connsiteX111" fmla="*/ 3313180 w 5180801"/>
              <a:gd name="connsiteY111" fmla="*/ 3372173 h 4999267"/>
              <a:gd name="connsiteX112" fmla="*/ 3266116 w 5180801"/>
              <a:gd name="connsiteY112" fmla="*/ 3439408 h 4999267"/>
              <a:gd name="connsiteX113" fmla="*/ 3293010 w 5180801"/>
              <a:gd name="connsiteY113" fmla="*/ 3459579 h 4999267"/>
              <a:gd name="connsiteX114" fmla="*/ 3373692 w 5180801"/>
              <a:gd name="connsiteY114" fmla="*/ 3432685 h 4999267"/>
              <a:gd name="connsiteX115" fmla="*/ 3454374 w 5180801"/>
              <a:gd name="connsiteY115" fmla="*/ 3405791 h 4999267"/>
              <a:gd name="connsiteX116" fmla="*/ 3528333 w 5180801"/>
              <a:gd name="connsiteY116" fmla="*/ 3499920 h 4999267"/>
              <a:gd name="connsiteX117" fmla="*/ 3535349 w 5180801"/>
              <a:gd name="connsiteY117" fmla="*/ 3590074 h 4999267"/>
              <a:gd name="connsiteX118" fmla="*/ 3513658 w 5180801"/>
              <a:gd name="connsiteY118" fmla="*/ 3639887 h 4999267"/>
              <a:gd name="connsiteX119" fmla="*/ 3622463 w 5180801"/>
              <a:gd name="connsiteY119" fmla="*/ 3668008 h 4999267"/>
              <a:gd name="connsiteX120" fmla="*/ 3682974 w 5180801"/>
              <a:gd name="connsiteY120" fmla="*/ 3735244 h 4999267"/>
              <a:gd name="connsiteX121" fmla="*/ 3763657 w 5180801"/>
              <a:gd name="connsiteY121" fmla="*/ 3768861 h 4999267"/>
              <a:gd name="connsiteX122" fmla="*/ 3830892 w 5180801"/>
              <a:gd name="connsiteY122" fmla="*/ 3728520 h 4999267"/>
              <a:gd name="connsiteX123" fmla="*/ 3898127 w 5180801"/>
              <a:gd name="connsiteY123" fmla="*/ 3768861 h 4999267"/>
              <a:gd name="connsiteX124" fmla="*/ 3972086 w 5180801"/>
              <a:gd name="connsiteY124" fmla="*/ 3930226 h 4999267"/>
              <a:gd name="connsiteX125" fmla="*/ 4005704 w 5180801"/>
              <a:gd name="connsiteY125" fmla="*/ 4044526 h 4999267"/>
              <a:gd name="connsiteX126" fmla="*/ 4072939 w 5180801"/>
              <a:gd name="connsiteY126" fmla="*/ 4118485 h 4999267"/>
              <a:gd name="connsiteX127" fmla="*/ 4120004 w 5180801"/>
              <a:gd name="connsiteY127" fmla="*/ 4326914 h 4999267"/>
              <a:gd name="connsiteX128" fmla="*/ 4140174 w 5180801"/>
              <a:gd name="connsiteY128" fmla="*/ 4360532 h 4999267"/>
              <a:gd name="connsiteX129" fmla="*/ 4200686 w 5180801"/>
              <a:gd name="connsiteY129" fmla="*/ 4414320 h 4999267"/>
              <a:gd name="connsiteX130" fmla="*/ 4152394 w 5180801"/>
              <a:gd name="connsiteY130" fmla="*/ 4477872 h 4999267"/>
              <a:gd name="connsiteX131" fmla="*/ 4106849 w 5180801"/>
              <a:gd name="connsiteY131" fmla="*/ 4492840 h 4999267"/>
              <a:gd name="connsiteX132" fmla="*/ 4059785 w 5180801"/>
              <a:gd name="connsiteY132" fmla="*/ 4488571 h 4999267"/>
              <a:gd name="connsiteX133" fmla="*/ 4018215 w 5180801"/>
              <a:gd name="connsiteY133" fmla="*/ 4522188 h 4999267"/>
              <a:gd name="connsiteX134" fmla="*/ 4019151 w 5180801"/>
              <a:gd name="connsiteY134" fmla="*/ 4582408 h 4999267"/>
              <a:gd name="connsiteX135" fmla="*/ 4066216 w 5180801"/>
              <a:gd name="connsiteY135" fmla="*/ 4636196 h 4999267"/>
              <a:gd name="connsiteX136" fmla="*/ 4005995 w 5180801"/>
              <a:gd name="connsiteY136" fmla="*/ 4766691 h 4999267"/>
              <a:gd name="connsiteX137" fmla="*/ 3942736 w 5180801"/>
              <a:gd name="connsiteY137" fmla="*/ 4814048 h 4999267"/>
              <a:gd name="connsiteX138" fmla="*/ 3972086 w 5180801"/>
              <a:gd name="connsiteY138" fmla="*/ 4985820 h 4999267"/>
              <a:gd name="connsiteX139" fmla="*/ 3978810 w 5180801"/>
              <a:gd name="connsiteY139" fmla="*/ 4999267 h 4999267"/>
              <a:gd name="connsiteX140" fmla="*/ 4153621 w 5180801"/>
              <a:gd name="connsiteY140" fmla="*/ 4985820 h 4999267"/>
              <a:gd name="connsiteX141" fmla="*/ 4207410 w 5180801"/>
              <a:gd name="connsiteY141" fmla="*/ 4871520 h 4999267"/>
              <a:gd name="connsiteX142" fmla="*/ 4335157 w 5180801"/>
              <a:gd name="connsiteY142" fmla="*/ 4723602 h 4999267"/>
              <a:gd name="connsiteX143" fmla="*/ 4388945 w 5180801"/>
              <a:gd name="connsiteY143" fmla="*/ 4663091 h 4999267"/>
              <a:gd name="connsiteX144" fmla="*/ 4368774 w 5180801"/>
              <a:gd name="connsiteY144" fmla="*/ 4447938 h 4999267"/>
              <a:gd name="connsiteX145" fmla="*/ 4509968 w 5180801"/>
              <a:gd name="connsiteY145" fmla="*/ 4360532 h 4999267"/>
              <a:gd name="connsiteX146" fmla="*/ 4543586 w 5180801"/>
              <a:gd name="connsiteY146" fmla="*/ 4367255 h 4999267"/>
              <a:gd name="connsiteX147" fmla="*/ 4570480 w 5180801"/>
              <a:gd name="connsiteY147" fmla="*/ 4373979 h 4999267"/>
              <a:gd name="connsiteX148" fmla="*/ 4617545 w 5180801"/>
              <a:gd name="connsiteY148" fmla="*/ 4353808 h 4999267"/>
              <a:gd name="connsiteX149" fmla="*/ 4624268 w 5180801"/>
              <a:gd name="connsiteY149" fmla="*/ 4306744 h 4999267"/>
              <a:gd name="connsiteX150" fmla="*/ 4637131 w 5180801"/>
              <a:gd name="connsiteY150" fmla="*/ 4250208 h 4999267"/>
              <a:gd name="connsiteX151" fmla="*/ 4583927 w 5180801"/>
              <a:gd name="connsiteY151" fmla="*/ 4145379 h 4999267"/>
              <a:gd name="connsiteX152" fmla="*/ 4583927 w 5180801"/>
              <a:gd name="connsiteY152" fmla="*/ 4098314 h 4999267"/>
              <a:gd name="connsiteX153" fmla="*/ 4580596 w 5180801"/>
              <a:gd name="connsiteY153" fmla="*/ 4068671 h 4999267"/>
              <a:gd name="connsiteX154" fmla="*/ 4505700 w 5180801"/>
              <a:gd name="connsiteY154" fmla="*/ 4029851 h 4999267"/>
              <a:gd name="connsiteX155" fmla="*/ 4439693 w 5180801"/>
              <a:gd name="connsiteY155" fmla="*/ 3974835 h 4999267"/>
              <a:gd name="connsiteX156" fmla="*/ 4370938 w 5180801"/>
              <a:gd name="connsiteY156" fmla="*/ 3961388 h 4999267"/>
              <a:gd name="connsiteX157" fmla="*/ 4394793 w 5180801"/>
              <a:gd name="connsiteY157" fmla="*/ 3961389 h 4999267"/>
              <a:gd name="connsiteX158" fmla="*/ 4261198 w 5180801"/>
              <a:gd name="connsiteY158" fmla="*/ 3883161 h 4999267"/>
              <a:gd name="connsiteX159" fmla="*/ 4301539 w 5180801"/>
              <a:gd name="connsiteY159" fmla="*/ 3795755 h 4999267"/>
              <a:gd name="connsiteX160" fmla="*/ 4301539 w 5180801"/>
              <a:gd name="connsiteY160" fmla="*/ 3748691 h 4999267"/>
              <a:gd name="connsiteX161" fmla="*/ 4321710 w 5180801"/>
              <a:gd name="connsiteY161" fmla="*/ 3681455 h 4999267"/>
              <a:gd name="connsiteX162" fmla="*/ 4442733 w 5180801"/>
              <a:gd name="connsiteY162" fmla="*/ 3466302 h 4999267"/>
              <a:gd name="connsiteX163" fmla="*/ 4523416 w 5180801"/>
              <a:gd name="connsiteY163" fmla="*/ 3452855 h 4999267"/>
              <a:gd name="connsiteX164" fmla="*/ 4624268 w 5180801"/>
              <a:gd name="connsiteY164" fmla="*/ 3546985 h 4999267"/>
              <a:gd name="connsiteX165" fmla="*/ 4711674 w 5180801"/>
              <a:gd name="connsiteY165" fmla="*/ 3587326 h 4999267"/>
              <a:gd name="connsiteX166" fmla="*/ 4805804 w 5180801"/>
              <a:gd name="connsiteY166" fmla="*/ 3560432 h 4999267"/>
              <a:gd name="connsiteX167" fmla="*/ 4906657 w 5180801"/>
              <a:gd name="connsiteY167" fmla="*/ 3641114 h 4999267"/>
              <a:gd name="connsiteX168" fmla="*/ 4960445 w 5180801"/>
              <a:gd name="connsiteY168" fmla="*/ 3755414 h 4999267"/>
              <a:gd name="connsiteX169" fmla="*/ 5000786 w 5180801"/>
              <a:gd name="connsiteY169" fmla="*/ 3802479 h 4999267"/>
              <a:gd name="connsiteX170" fmla="*/ 5108363 w 5180801"/>
              <a:gd name="connsiteY170" fmla="*/ 3842820 h 4999267"/>
              <a:gd name="connsiteX171" fmla="*/ 5121810 w 5180801"/>
              <a:gd name="connsiteY171" fmla="*/ 3755414 h 4999267"/>
              <a:gd name="connsiteX172" fmla="*/ 5141980 w 5180801"/>
              <a:gd name="connsiteY172" fmla="*/ 3688179 h 4999267"/>
              <a:gd name="connsiteX173" fmla="*/ 5180801 w 5180801"/>
              <a:gd name="connsiteY173" fmla="*/ 3581187 h 4999267"/>
              <a:gd name="connsiteX174" fmla="*/ 5117249 w 5180801"/>
              <a:gd name="connsiteY174" fmla="*/ 3502668 h 4999267"/>
              <a:gd name="connsiteX175" fmla="*/ 4964127 w 5180801"/>
              <a:gd name="connsiteY175" fmla="*/ 3392344 h 4999267"/>
              <a:gd name="connsiteX176" fmla="*/ 4890170 w 5180801"/>
              <a:gd name="connsiteY176" fmla="*/ 3322653 h 4999267"/>
              <a:gd name="connsiteX177" fmla="*/ 4650871 w 5180801"/>
              <a:gd name="connsiteY177" fmla="*/ 3216304 h 4999267"/>
              <a:gd name="connsiteX178" fmla="*/ 4557618 w 5180801"/>
              <a:gd name="connsiteY178" fmla="*/ 3146906 h 4999267"/>
              <a:gd name="connsiteX179" fmla="*/ 4380701 w 5180801"/>
              <a:gd name="connsiteY179" fmla="*/ 3067158 h 4999267"/>
              <a:gd name="connsiteX180" fmla="*/ 4093110 w 5180801"/>
              <a:gd name="connsiteY180" fmla="*/ 2968761 h 4999267"/>
              <a:gd name="connsiteX181" fmla="*/ 3991965 w 5180801"/>
              <a:gd name="connsiteY181" fmla="*/ 2909769 h 4999267"/>
              <a:gd name="connsiteX182" fmla="*/ 3951916 w 5180801"/>
              <a:gd name="connsiteY182" fmla="*/ 2854461 h 4999267"/>
              <a:gd name="connsiteX183" fmla="*/ 4066216 w 5180801"/>
              <a:gd name="connsiteY183" fmla="*/ 2760332 h 4999267"/>
              <a:gd name="connsiteX184" fmla="*/ 4122167 w 5180801"/>
              <a:gd name="connsiteY184" fmla="*/ 2726714 h 4999267"/>
              <a:gd name="connsiteX185" fmla="*/ 4038737 w 5180801"/>
              <a:gd name="connsiteY185" fmla="*/ 2647552 h 4999267"/>
              <a:gd name="connsiteX186" fmla="*/ 3898127 w 5180801"/>
              <a:gd name="connsiteY186" fmla="*/ 2652755 h 4999267"/>
              <a:gd name="connsiteX187" fmla="*/ 3883453 w 5180801"/>
              <a:gd name="connsiteY187" fmla="*/ 2666788 h 4999267"/>
              <a:gd name="connsiteX188" fmla="*/ 3855330 w 5180801"/>
              <a:gd name="connsiteY188" fmla="*/ 2666787 h 4999267"/>
              <a:gd name="connsiteX189" fmla="*/ 3841299 w 5180801"/>
              <a:gd name="connsiteY189" fmla="*/ 2642348 h 4999267"/>
              <a:gd name="connsiteX190" fmla="*/ 3756641 w 5180801"/>
              <a:gd name="connsiteY190" fmla="*/ 2690933 h 4999267"/>
              <a:gd name="connsiteX191" fmla="*/ 3642633 w 5180801"/>
              <a:gd name="connsiteY191" fmla="*/ 2666495 h 4999267"/>
              <a:gd name="connsiteX192" fmla="*/ 3539968 w 5180801"/>
              <a:gd name="connsiteY192" fmla="*/ 2634105 h 4999267"/>
              <a:gd name="connsiteX193" fmla="*/ 3458058 w 5180801"/>
              <a:gd name="connsiteY193" fmla="*/ 2580318 h 4999267"/>
              <a:gd name="connsiteX194" fmla="*/ 3411286 w 5180801"/>
              <a:gd name="connsiteY194" fmla="*/ 2514601 h 4999267"/>
              <a:gd name="connsiteX195" fmla="*/ 3334579 w 5180801"/>
              <a:gd name="connsiteY195" fmla="*/ 2494431 h 4999267"/>
              <a:gd name="connsiteX196" fmla="*/ 3219051 w 5180801"/>
              <a:gd name="connsiteY196" fmla="*/ 2390538 h 4999267"/>
              <a:gd name="connsiteX197" fmla="*/ 3111182 w 5180801"/>
              <a:gd name="connsiteY197" fmla="*/ 2195555 h 4999267"/>
              <a:gd name="connsiteX198" fmla="*/ 3010621 w 5180801"/>
              <a:gd name="connsiteY198" fmla="*/ 1980402 h 4999267"/>
              <a:gd name="connsiteX199" fmla="*/ 2936663 w 5180801"/>
              <a:gd name="connsiteY199" fmla="*/ 1751803 h 4999267"/>
              <a:gd name="connsiteX200" fmla="*/ 2795468 w 5180801"/>
              <a:gd name="connsiteY200" fmla="*/ 1684567 h 4999267"/>
              <a:gd name="connsiteX201" fmla="*/ 2687892 w 5180801"/>
              <a:gd name="connsiteY201" fmla="*/ 1583714 h 4999267"/>
              <a:gd name="connsiteX202" fmla="*/ 2479463 w 5180801"/>
              <a:gd name="connsiteY202" fmla="*/ 1469414 h 4999267"/>
              <a:gd name="connsiteX203" fmla="*/ 2371886 w 5180801"/>
              <a:gd name="connsiteY203" fmla="*/ 1328220 h 4999267"/>
              <a:gd name="connsiteX204" fmla="*/ 2344992 w 5180801"/>
              <a:gd name="connsiteY204" fmla="*/ 1187026 h 4999267"/>
              <a:gd name="connsiteX205" fmla="*/ 2358439 w 5180801"/>
              <a:gd name="connsiteY205" fmla="*/ 1012214 h 4999267"/>
              <a:gd name="connsiteX206" fmla="*/ 2385333 w 5180801"/>
              <a:gd name="connsiteY206" fmla="*/ 1059279 h 4999267"/>
              <a:gd name="connsiteX207" fmla="*/ 2432398 w 5180801"/>
              <a:gd name="connsiteY207" fmla="*/ 985320 h 4999267"/>
              <a:gd name="connsiteX208" fmla="*/ 2358439 w 5180801"/>
              <a:gd name="connsiteY208" fmla="*/ 951702 h 4999267"/>
              <a:gd name="connsiteX209" fmla="*/ 2244139 w 5180801"/>
              <a:gd name="connsiteY209" fmla="*/ 924808 h 4999267"/>
              <a:gd name="connsiteX210" fmla="*/ 2136563 w 5180801"/>
              <a:gd name="connsiteY210" fmla="*/ 897914 h 4999267"/>
              <a:gd name="connsiteX211" fmla="*/ 1961751 w 5180801"/>
              <a:gd name="connsiteY211" fmla="*/ 776891 h 4999267"/>
              <a:gd name="connsiteX212" fmla="*/ 1739874 w 5180801"/>
              <a:gd name="connsiteY212"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640546 w 5180801"/>
              <a:gd name="connsiteY99" fmla="*/ 3030756 h 4999267"/>
              <a:gd name="connsiteX100" fmla="*/ 2735366 w 5180801"/>
              <a:gd name="connsiteY100" fmla="*/ 3098451 h 4999267"/>
              <a:gd name="connsiteX101" fmla="*/ 2790329 w 5180801"/>
              <a:gd name="connsiteY101" fmla="*/ 3107962 h 4999267"/>
              <a:gd name="connsiteX102" fmla="*/ 2856005 w 5180801"/>
              <a:gd name="connsiteY102" fmla="*/ 3090194 h 4999267"/>
              <a:gd name="connsiteX103" fmla="*/ 2849257 w 5180801"/>
              <a:gd name="connsiteY103" fmla="*/ 3035996 h 4999267"/>
              <a:gd name="connsiteX104" fmla="*/ 2849257 w 5180801"/>
              <a:gd name="connsiteY104" fmla="*/ 3089785 h 4999267"/>
              <a:gd name="connsiteX105" fmla="*/ 2950110 w 5180801"/>
              <a:gd name="connsiteY105" fmla="*/ 3123402 h 4999267"/>
              <a:gd name="connsiteX106" fmla="*/ 3003898 w 5180801"/>
              <a:gd name="connsiteY106" fmla="*/ 3076338 h 4999267"/>
              <a:gd name="connsiteX107" fmla="*/ 3104751 w 5180801"/>
              <a:gd name="connsiteY107" fmla="*/ 3190638 h 4999267"/>
              <a:gd name="connsiteX108" fmla="*/ 3185433 w 5180801"/>
              <a:gd name="connsiteY108" fmla="*/ 3345279 h 4999267"/>
              <a:gd name="connsiteX109" fmla="*/ 3252668 w 5180801"/>
              <a:gd name="connsiteY109" fmla="*/ 3325108 h 4999267"/>
              <a:gd name="connsiteX110" fmla="*/ 3313180 w 5180801"/>
              <a:gd name="connsiteY110" fmla="*/ 3372173 h 4999267"/>
              <a:gd name="connsiteX111" fmla="*/ 3266116 w 5180801"/>
              <a:gd name="connsiteY111" fmla="*/ 3439408 h 4999267"/>
              <a:gd name="connsiteX112" fmla="*/ 3293010 w 5180801"/>
              <a:gd name="connsiteY112" fmla="*/ 3459579 h 4999267"/>
              <a:gd name="connsiteX113" fmla="*/ 3373692 w 5180801"/>
              <a:gd name="connsiteY113" fmla="*/ 3432685 h 4999267"/>
              <a:gd name="connsiteX114" fmla="*/ 3454374 w 5180801"/>
              <a:gd name="connsiteY114" fmla="*/ 3405791 h 4999267"/>
              <a:gd name="connsiteX115" fmla="*/ 3528333 w 5180801"/>
              <a:gd name="connsiteY115" fmla="*/ 3499920 h 4999267"/>
              <a:gd name="connsiteX116" fmla="*/ 3535349 w 5180801"/>
              <a:gd name="connsiteY116" fmla="*/ 3590074 h 4999267"/>
              <a:gd name="connsiteX117" fmla="*/ 3513658 w 5180801"/>
              <a:gd name="connsiteY117" fmla="*/ 3639887 h 4999267"/>
              <a:gd name="connsiteX118" fmla="*/ 3622463 w 5180801"/>
              <a:gd name="connsiteY118" fmla="*/ 3668008 h 4999267"/>
              <a:gd name="connsiteX119" fmla="*/ 3682974 w 5180801"/>
              <a:gd name="connsiteY119" fmla="*/ 3735244 h 4999267"/>
              <a:gd name="connsiteX120" fmla="*/ 3763657 w 5180801"/>
              <a:gd name="connsiteY120" fmla="*/ 3768861 h 4999267"/>
              <a:gd name="connsiteX121" fmla="*/ 3830892 w 5180801"/>
              <a:gd name="connsiteY121" fmla="*/ 3728520 h 4999267"/>
              <a:gd name="connsiteX122" fmla="*/ 3898127 w 5180801"/>
              <a:gd name="connsiteY122" fmla="*/ 3768861 h 4999267"/>
              <a:gd name="connsiteX123" fmla="*/ 3972086 w 5180801"/>
              <a:gd name="connsiteY123" fmla="*/ 3930226 h 4999267"/>
              <a:gd name="connsiteX124" fmla="*/ 4005704 w 5180801"/>
              <a:gd name="connsiteY124" fmla="*/ 4044526 h 4999267"/>
              <a:gd name="connsiteX125" fmla="*/ 4072939 w 5180801"/>
              <a:gd name="connsiteY125" fmla="*/ 4118485 h 4999267"/>
              <a:gd name="connsiteX126" fmla="*/ 4120004 w 5180801"/>
              <a:gd name="connsiteY126" fmla="*/ 4326914 h 4999267"/>
              <a:gd name="connsiteX127" fmla="*/ 4140174 w 5180801"/>
              <a:gd name="connsiteY127" fmla="*/ 4360532 h 4999267"/>
              <a:gd name="connsiteX128" fmla="*/ 4200686 w 5180801"/>
              <a:gd name="connsiteY128" fmla="*/ 4414320 h 4999267"/>
              <a:gd name="connsiteX129" fmla="*/ 4152394 w 5180801"/>
              <a:gd name="connsiteY129" fmla="*/ 4477872 h 4999267"/>
              <a:gd name="connsiteX130" fmla="*/ 4106849 w 5180801"/>
              <a:gd name="connsiteY130" fmla="*/ 4492840 h 4999267"/>
              <a:gd name="connsiteX131" fmla="*/ 4059785 w 5180801"/>
              <a:gd name="connsiteY131" fmla="*/ 4488571 h 4999267"/>
              <a:gd name="connsiteX132" fmla="*/ 4018215 w 5180801"/>
              <a:gd name="connsiteY132" fmla="*/ 4522188 h 4999267"/>
              <a:gd name="connsiteX133" fmla="*/ 4019151 w 5180801"/>
              <a:gd name="connsiteY133" fmla="*/ 4582408 h 4999267"/>
              <a:gd name="connsiteX134" fmla="*/ 4066216 w 5180801"/>
              <a:gd name="connsiteY134" fmla="*/ 4636196 h 4999267"/>
              <a:gd name="connsiteX135" fmla="*/ 4005995 w 5180801"/>
              <a:gd name="connsiteY135" fmla="*/ 4766691 h 4999267"/>
              <a:gd name="connsiteX136" fmla="*/ 3942736 w 5180801"/>
              <a:gd name="connsiteY136" fmla="*/ 4814048 h 4999267"/>
              <a:gd name="connsiteX137" fmla="*/ 3972086 w 5180801"/>
              <a:gd name="connsiteY137" fmla="*/ 4985820 h 4999267"/>
              <a:gd name="connsiteX138" fmla="*/ 3978810 w 5180801"/>
              <a:gd name="connsiteY138" fmla="*/ 4999267 h 4999267"/>
              <a:gd name="connsiteX139" fmla="*/ 4153621 w 5180801"/>
              <a:gd name="connsiteY139" fmla="*/ 4985820 h 4999267"/>
              <a:gd name="connsiteX140" fmla="*/ 4207410 w 5180801"/>
              <a:gd name="connsiteY140" fmla="*/ 4871520 h 4999267"/>
              <a:gd name="connsiteX141" fmla="*/ 4335157 w 5180801"/>
              <a:gd name="connsiteY141" fmla="*/ 4723602 h 4999267"/>
              <a:gd name="connsiteX142" fmla="*/ 4388945 w 5180801"/>
              <a:gd name="connsiteY142" fmla="*/ 4663091 h 4999267"/>
              <a:gd name="connsiteX143" fmla="*/ 4368774 w 5180801"/>
              <a:gd name="connsiteY143" fmla="*/ 4447938 h 4999267"/>
              <a:gd name="connsiteX144" fmla="*/ 4509968 w 5180801"/>
              <a:gd name="connsiteY144" fmla="*/ 4360532 h 4999267"/>
              <a:gd name="connsiteX145" fmla="*/ 4543586 w 5180801"/>
              <a:gd name="connsiteY145" fmla="*/ 4367255 h 4999267"/>
              <a:gd name="connsiteX146" fmla="*/ 4570480 w 5180801"/>
              <a:gd name="connsiteY146" fmla="*/ 4373979 h 4999267"/>
              <a:gd name="connsiteX147" fmla="*/ 4617545 w 5180801"/>
              <a:gd name="connsiteY147" fmla="*/ 4353808 h 4999267"/>
              <a:gd name="connsiteX148" fmla="*/ 4624268 w 5180801"/>
              <a:gd name="connsiteY148" fmla="*/ 4306744 h 4999267"/>
              <a:gd name="connsiteX149" fmla="*/ 4637131 w 5180801"/>
              <a:gd name="connsiteY149" fmla="*/ 4250208 h 4999267"/>
              <a:gd name="connsiteX150" fmla="*/ 4583927 w 5180801"/>
              <a:gd name="connsiteY150" fmla="*/ 4145379 h 4999267"/>
              <a:gd name="connsiteX151" fmla="*/ 4583927 w 5180801"/>
              <a:gd name="connsiteY151" fmla="*/ 4098314 h 4999267"/>
              <a:gd name="connsiteX152" fmla="*/ 4580596 w 5180801"/>
              <a:gd name="connsiteY152" fmla="*/ 4068671 h 4999267"/>
              <a:gd name="connsiteX153" fmla="*/ 4505700 w 5180801"/>
              <a:gd name="connsiteY153" fmla="*/ 4029851 h 4999267"/>
              <a:gd name="connsiteX154" fmla="*/ 4439693 w 5180801"/>
              <a:gd name="connsiteY154" fmla="*/ 3974835 h 4999267"/>
              <a:gd name="connsiteX155" fmla="*/ 4370938 w 5180801"/>
              <a:gd name="connsiteY155" fmla="*/ 3961388 h 4999267"/>
              <a:gd name="connsiteX156" fmla="*/ 4394793 w 5180801"/>
              <a:gd name="connsiteY156" fmla="*/ 3961389 h 4999267"/>
              <a:gd name="connsiteX157" fmla="*/ 4261198 w 5180801"/>
              <a:gd name="connsiteY157" fmla="*/ 3883161 h 4999267"/>
              <a:gd name="connsiteX158" fmla="*/ 4301539 w 5180801"/>
              <a:gd name="connsiteY158" fmla="*/ 3795755 h 4999267"/>
              <a:gd name="connsiteX159" fmla="*/ 4301539 w 5180801"/>
              <a:gd name="connsiteY159" fmla="*/ 3748691 h 4999267"/>
              <a:gd name="connsiteX160" fmla="*/ 4321710 w 5180801"/>
              <a:gd name="connsiteY160" fmla="*/ 3681455 h 4999267"/>
              <a:gd name="connsiteX161" fmla="*/ 4442733 w 5180801"/>
              <a:gd name="connsiteY161" fmla="*/ 3466302 h 4999267"/>
              <a:gd name="connsiteX162" fmla="*/ 4523416 w 5180801"/>
              <a:gd name="connsiteY162" fmla="*/ 3452855 h 4999267"/>
              <a:gd name="connsiteX163" fmla="*/ 4624268 w 5180801"/>
              <a:gd name="connsiteY163" fmla="*/ 3546985 h 4999267"/>
              <a:gd name="connsiteX164" fmla="*/ 4711674 w 5180801"/>
              <a:gd name="connsiteY164" fmla="*/ 3587326 h 4999267"/>
              <a:gd name="connsiteX165" fmla="*/ 4805804 w 5180801"/>
              <a:gd name="connsiteY165" fmla="*/ 3560432 h 4999267"/>
              <a:gd name="connsiteX166" fmla="*/ 4906657 w 5180801"/>
              <a:gd name="connsiteY166" fmla="*/ 3641114 h 4999267"/>
              <a:gd name="connsiteX167" fmla="*/ 4960445 w 5180801"/>
              <a:gd name="connsiteY167" fmla="*/ 3755414 h 4999267"/>
              <a:gd name="connsiteX168" fmla="*/ 5000786 w 5180801"/>
              <a:gd name="connsiteY168" fmla="*/ 3802479 h 4999267"/>
              <a:gd name="connsiteX169" fmla="*/ 5108363 w 5180801"/>
              <a:gd name="connsiteY169" fmla="*/ 3842820 h 4999267"/>
              <a:gd name="connsiteX170" fmla="*/ 5121810 w 5180801"/>
              <a:gd name="connsiteY170" fmla="*/ 3755414 h 4999267"/>
              <a:gd name="connsiteX171" fmla="*/ 5141980 w 5180801"/>
              <a:gd name="connsiteY171" fmla="*/ 3688179 h 4999267"/>
              <a:gd name="connsiteX172" fmla="*/ 5180801 w 5180801"/>
              <a:gd name="connsiteY172" fmla="*/ 3581187 h 4999267"/>
              <a:gd name="connsiteX173" fmla="*/ 5117249 w 5180801"/>
              <a:gd name="connsiteY173" fmla="*/ 3502668 h 4999267"/>
              <a:gd name="connsiteX174" fmla="*/ 4964127 w 5180801"/>
              <a:gd name="connsiteY174" fmla="*/ 3392344 h 4999267"/>
              <a:gd name="connsiteX175" fmla="*/ 4890170 w 5180801"/>
              <a:gd name="connsiteY175" fmla="*/ 3322653 h 4999267"/>
              <a:gd name="connsiteX176" fmla="*/ 4650871 w 5180801"/>
              <a:gd name="connsiteY176" fmla="*/ 3216304 h 4999267"/>
              <a:gd name="connsiteX177" fmla="*/ 4557618 w 5180801"/>
              <a:gd name="connsiteY177" fmla="*/ 3146906 h 4999267"/>
              <a:gd name="connsiteX178" fmla="*/ 4380701 w 5180801"/>
              <a:gd name="connsiteY178" fmla="*/ 3067158 h 4999267"/>
              <a:gd name="connsiteX179" fmla="*/ 4093110 w 5180801"/>
              <a:gd name="connsiteY179" fmla="*/ 2968761 h 4999267"/>
              <a:gd name="connsiteX180" fmla="*/ 3991965 w 5180801"/>
              <a:gd name="connsiteY180" fmla="*/ 2909769 h 4999267"/>
              <a:gd name="connsiteX181" fmla="*/ 3951916 w 5180801"/>
              <a:gd name="connsiteY181" fmla="*/ 2854461 h 4999267"/>
              <a:gd name="connsiteX182" fmla="*/ 4066216 w 5180801"/>
              <a:gd name="connsiteY182" fmla="*/ 2760332 h 4999267"/>
              <a:gd name="connsiteX183" fmla="*/ 4122167 w 5180801"/>
              <a:gd name="connsiteY183" fmla="*/ 2726714 h 4999267"/>
              <a:gd name="connsiteX184" fmla="*/ 4038737 w 5180801"/>
              <a:gd name="connsiteY184" fmla="*/ 2647552 h 4999267"/>
              <a:gd name="connsiteX185" fmla="*/ 3898127 w 5180801"/>
              <a:gd name="connsiteY185" fmla="*/ 2652755 h 4999267"/>
              <a:gd name="connsiteX186" fmla="*/ 3883453 w 5180801"/>
              <a:gd name="connsiteY186" fmla="*/ 2666788 h 4999267"/>
              <a:gd name="connsiteX187" fmla="*/ 3855330 w 5180801"/>
              <a:gd name="connsiteY187" fmla="*/ 2666787 h 4999267"/>
              <a:gd name="connsiteX188" fmla="*/ 3841299 w 5180801"/>
              <a:gd name="connsiteY188" fmla="*/ 2642348 h 4999267"/>
              <a:gd name="connsiteX189" fmla="*/ 3756641 w 5180801"/>
              <a:gd name="connsiteY189" fmla="*/ 2690933 h 4999267"/>
              <a:gd name="connsiteX190" fmla="*/ 3642633 w 5180801"/>
              <a:gd name="connsiteY190" fmla="*/ 2666495 h 4999267"/>
              <a:gd name="connsiteX191" fmla="*/ 3539968 w 5180801"/>
              <a:gd name="connsiteY191" fmla="*/ 2634105 h 4999267"/>
              <a:gd name="connsiteX192" fmla="*/ 3458058 w 5180801"/>
              <a:gd name="connsiteY192" fmla="*/ 2580318 h 4999267"/>
              <a:gd name="connsiteX193" fmla="*/ 3411286 w 5180801"/>
              <a:gd name="connsiteY193" fmla="*/ 2514601 h 4999267"/>
              <a:gd name="connsiteX194" fmla="*/ 3334579 w 5180801"/>
              <a:gd name="connsiteY194" fmla="*/ 2494431 h 4999267"/>
              <a:gd name="connsiteX195" fmla="*/ 3219051 w 5180801"/>
              <a:gd name="connsiteY195" fmla="*/ 2390538 h 4999267"/>
              <a:gd name="connsiteX196" fmla="*/ 3111182 w 5180801"/>
              <a:gd name="connsiteY196" fmla="*/ 2195555 h 4999267"/>
              <a:gd name="connsiteX197" fmla="*/ 3010621 w 5180801"/>
              <a:gd name="connsiteY197" fmla="*/ 1980402 h 4999267"/>
              <a:gd name="connsiteX198" fmla="*/ 2936663 w 5180801"/>
              <a:gd name="connsiteY198" fmla="*/ 1751803 h 4999267"/>
              <a:gd name="connsiteX199" fmla="*/ 2795468 w 5180801"/>
              <a:gd name="connsiteY199" fmla="*/ 1684567 h 4999267"/>
              <a:gd name="connsiteX200" fmla="*/ 2687892 w 5180801"/>
              <a:gd name="connsiteY200" fmla="*/ 1583714 h 4999267"/>
              <a:gd name="connsiteX201" fmla="*/ 2479463 w 5180801"/>
              <a:gd name="connsiteY201" fmla="*/ 1469414 h 4999267"/>
              <a:gd name="connsiteX202" fmla="*/ 2371886 w 5180801"/>
              <a:gd name="connsiteY202" fmla="*/ 1328220 h 4999267"/>
              <a:gd name="connsiteX203" fmla="*/ 2344992 w 5180801"/>
              <a:gd name="connsiteY203" fmla="*/ 1187026 h 4999267"/>
              <a:gd name="connsiteX204" fmla="*/ 2358439 w 5180801"/>
              <a:gd name="connsiteY204" fmla="*/ 1012214 h 4999267"/>
              <a:gd name="connsiteX205" fmla="*/ 2385333 w 5180801"/>
              <a:gd name="connsiteY205" fmla="*/ 1059279 h 4999267"/>
              <a:gd name="connsiteX206" fmla="*/ 2432398 w 5180801"/>
              <a:gd name="connsiteY206" fmla="*/ 985320 h 4999267"/>
              <a:gd name="connsiteX207" fmla="*/ 2358439 w 5180801"/>
              <a:gd name="connsiteY207" fmla="*/ 951702 h 4999267"/>
              <a:gd name="connsiteX208" fmla="*/ 2244139 w 5180801"/>
              <a:gd name="connsiteY208" fmla="*/ 924808 h 4999267"/>
              <a:gd name="connsiteX209" fmla="*/ 2136563 w 5180801"/>
              <a:gd name="connsiteY209" fmla="*/ 897914 h 4999267"/>
              <a:gd name="connsiteX210" fmla="*/ 1961751 w 5180801"/>
              <a:gd name="connsiteY210" fmla="*/ 776891 h 4999267"/>
              <a:gd name="connsiteX211" fmla="*/ 1739874 w 5180801"/>
              <a:gd name="connsiteY211"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640546 w 5180801"/>
              <a:gd name="connsiteY99" fmla="*/ 3030756 h 4999267"/>
              <a:gd name="connsiteX100" fmla="*/ 2735366 w 5180801"/>
              <a:gd name="connsiteY100" fmla="*/ 3098451 h 4999267"/>
              <a:gd name="connsiteX101" fmla="*/ 2790329 w 5180801"/>
              <a:gd name="connsiteY101" fmla="*/ 3107962 h 4999267"/>
              <a:gd name="connsiteX102" fmla="*/ 2856005 w 5180801"/>
              <a:gd name="connsiteY102" fmla="*/ 3090194 h 4999267"/>
              <a:gd name="connsiteX103" fmla="*/ 2849257 w 5180801"/>
              <a:gd name="connsiteY103" fmla="*/ 3089785 h 4999267"/>
              <a:gd name="connsiteX104" fmla="*/ 2950110 w 5180801"/>
              <a:gd name="connsiteY104" fmla="*/ 3123402 h 4999267"/>
              <a:gd name="connsiteX105" fmla="*/ 3003898 w 5180801"/>
              <a:gd name="connsiteY105" fmla="*/ 3076338 h 4999267"/>
              <a:gd name="connsiteX106" fmla="*/ 3104751 w 5180801"/>
              <a:gd name="connsiteY106" fmla="*/ 3190638 h 4999267"/>
              <a:gd name="connsiteX107" fmla="*/ 3185433 w 5180801"/>
              <a:gd name="connsiteY107" fmla="*/ 3345279 h 4999267"/>
              <a:gd name="connsiteX108" fmla="*/ 3252668 w 5180801"/>
              <a:gd name="connsiteY108" fmla="*/ 3325108 h 4999267"/>
              <a:gd name="connsiteX109" fmla="*/ 3313180 w 5180801"/>
              <a:gd name="connsiteY109" fmla="*/ 3372173 h 4999267"/>
              <a:gd name="connsiteX110" fmla="*/ 3266116 w 5180801"/>
              <a:gd name="connsiteY110" fmla="*/ 3439408 h 4999267"/>
              <a:gd name="connsiteX111" fmla="*/ 3293010 w 5180801"/>
              <a:gd name="connsiteY111" fmla="*/ 3459579 h 4999267"/>
              <a:gd name="connsiteX112" fmla="*/ 3373692 w 5180801"/>
              <a:gd name="connsiteY112" fmla="*/ 3432685 h 4999267"/>
              <a:gd name="connsiteX113" fmla="*/ 3454374 w 5180801"/>
              <a:gd name="connsiteY113" fmla="*/ 3405791 h 4999267"/>
              <a:gd name="connsiteX114" fmla="*/ 3528333 w 5180801"/>
              <a:gd name="connsiteY114" fmla="*/ 3499920 h 4999267"/>
              <a:gd name="connsiteX115" fmla="*/ 3535349 w 5180801"/>
              <a:gd name="connsiteY115" fmla="*/ 3590074 h 4999267"/>
              <a:gd name="connsiteX116" fmla="*/ 3513658 w 5180801"/>
              <a:gd name="connsiteY116" fmla="*/ 3639887 h 4999267"/>
              <a:gd name="connsiteX117" fmla="*/ 3622463 w 5180801"/>
              <a:gd name="connsiteY117" fmla="*/ 3668008 h 4999267"/>
              <a:gd name="connsiteX118" fmla="*/ 3682974 w 5180801"/>
              <a:gd name="connsiteY118" fmla="*/ 3735244 h 4999267"/>
              <a:gd name="connsiteX119" fmla="*/ 3763657 w 5180801"/>
              <a:gd name="connsiteY119" fmla="*/ 3768861 h 4999267"/>
              <a:gd name="connsiteX120" fmla="*/ 3830892 w 5180801"/>
              <a:gd name="connsiteY120" fmla="*/ 3728520 h 4999267"/>
              <a:gd name="connsiteX121" fmla="*/ 3898127 w 5180801"/>
              <a:gd name="connsiteY121" fmla="*/ 3768861 h 4999267"/>
              <a:gd name="connsiteX122" fmla="*/ 3972086 w 5180801"/>
              <a:gd name="connsiteY122" fmla="*/ 3930226 h 4999267"/>
              <a:gd name="connsiteX123" fmla="*/ 4005704 w 5180801"/>
              <a:gd name="connsiteY123" fmla="*/ 4044526 h 4999267"/>
              <a:gd name="connsiteX124" fmla="*/ 4072939 w 5180801"/>
              <a:gd name="connsiteY124" fmla="*/ 4118485 h 4999267"/>
              <a:gd name="connsiteX125" fmla="*/ 4120004 w 5180801"/>
              <a:gd name="connsiteY125" fmla="*/ 4326914 h 4999267"/>
              <a:gd name="connsiteX126" fmla="*/ 4140174 w 5180801"/>
              <a:gd name="connsiteY126" fmla="*/ 4360532 h 4999267"/>
              <a:gd name="connsiteX127" fmla="*/ 4200686 w 5180801"/>
              <a:gd name="connsiteY127" fmla="*/ 4414320 h 4999267"/>
              <a:gd name="connsiteX128" fmla="*/ 4152394 w 5180801"/>
              <a:gd name="connsiteY128" fmla="*/ 4477872 h 4999267"/>
              <a:gd name="connsiteX129" fmla="*/ 4106849 w 5180801"/>
              <a:gd name="connsiteY129" fmla="*/ 4492840 h 4999267"/>
              <a:gd name="connsiteX130" fmla="*/ 4059785 w 5180801"/>
              <a:gd name="connsiteY130" fmla="*/ 4488571 h 4999267"/>
              <a:gd name="connsiteX131" fmla="*/ 4018215 w 5180801"/>
              <a:gd name="connsiteY131" fmla="*/ 4522188 h 4999267"/>
              <a:gd name="connsiteX132" fmla="*/ 4019151 w 5180801"/>
              <a:gd name="connsiteY132" fmla="*/ 4582408 h 4999267"/>
              <a:gd name="connsiteX133" fmla="*/ 4066216 w 5180801"/>
              <a:gd name="connsiteY133" fmla="*/ 4636196 h 4999267"/>
              <a:gd name="connsiteX134" fmla="*/ 4005995 w 5180801"/>
              <a:gd name="connsiteY134" fmla="*/ 4766691 h 4999267"/>
              <a:gd name="connsiteX135" fmla="*/ 3942736 w 5180801"/>
              <a:gd name="connsiteY135" fmla="*/ 4814048 h 4999267"/>
              <a:gd name="connsiteX136" fmla="*/ 3972086 w 5180801"/>
              <a:gd name="connsiteY136" fmla="*/ 4985820 h 4999267"/>
              <a:gd name="connsiteX137" fmla="*/ 3978810 w 5180801"/>
              <a:gd name="connsiteY137" fmla="*/ 4999267 h 4999267"/>
              <a:gd name="connsiteX138" fmla="*/ 4153621 w 5180801"/>
              <a:gd name="connsiteY138" fmla="*/ 4985820 h 4999267"/>
              <a:gd name="connsiteX139" fmla="*/ 4207410 w 5180801"/>
              <a:gd name="connsiteY139" fmla="*/ 4871520 h 4999267"/>
              <a:gd name="connsiteX140" fmla="*/ 4335157 w 5180801"/>
              <a:gd name="connsiteY140" fmla="*/ 4723602 h 4999267"/>
              <a:gd name="connsiteX141" fmla="*/ 4388945 w 5180801"/>
              <a:gd name="connsiteY141" fmla="*/ 4663091 h 4999267"/>
              <a:gd name="connsiteX142" fmla="*/ 4368774 w 5180801"/>
              <a:gd name="connsiteY142" fmla="*/ 4447938 h 4999267"/>
              <a:gd name="connsiteX143" fmla="*/ 4509968 w 5180801"/>
              <a:gd name="connsiteY143" fmla="*/ 4360532 h 4999267"/>
              <a:gd name="connsiteX144" fmla="*/ 4543586 w 5180801"/>
              <a:gd name="connsiteY144" fmla="*/ 4367255 h 4999267"/>
              <a:gd name="connsiteX145" fmla="*/ 4570480 w 5180801"/>
              <a:gd name="connsiteY145" fmla="*/ 4373979 h 4999267"/>
              <a:gd name="connsiteX146" fmla="*/ 4617545 w 5180801"/>
              <a:gd name="connsiteY146" fmla="*/ 4353808 h 4999267"/>
              <a:gd name="connsiteX147" fmla="*/ 4624268 w 5180801"/>
              <a:gd name="connsiteY147" fmla="*/ 4306744 h 4999267"/>
              <a:gd name="connsiteX148" fmla="*/ 4637131 w 5180801"/>
              <a:gd name="connsiteY148" fmla="*/ 4250208 h 4999267"/>
              <a:gd name="connsiteX149" fmla="*/ 4583927 w 5180801"/>
              <a:gd name="connsiteY149" fmla="*/ 4145379 h 4999267"/>
              <a:gd name="connsiteX150" fmla="*/ 4583927 w 5180801"/>
              <a:gd name="connsiteY150" fmla="*/ 4098314 h 4999267"/>
              <a:gd name="connsiteX151" fmla="*/ 4580596 w 5180801"/>
              <a:gd name="connsiteY151" fmla="*/ 4068671 h 4999267"/>
              <a:gd name="connsiteX152" fmla="*/ 4505700 w 5180801"/>
              <a:gd name="connsiteY152" fmla="*/ 4029851 h 4999267"/>
              <a:gd name="connsiteX153" fmla="*/ 4439693 w 5180801"/>
              <a:gd name="connsiteY153" fmla="*/ 3974835 h 4999267"/>
              <a:gd name="connsiteX154" fmla="*/ 4370938 w 5180801"/>
              <a:gd name="connsiteY154" fmla="*/ 3961388 h 4999267"/>
              <a:gd name="connsiteX155" fmla="*/ 4394793 w 5180801"/>
              <a:gd name="connsiteY155" fmla="*/ 3961389 h 4999267"/>
              <a:gd name="connsiteX156" fmla="*/ 4261198 w 5180801"/>
              <a:gd name="connsiteY156" fmla="*/ 3883161 h 4999267"/>
              <a:gd name="connsiteX157" fmla="*/ 4301539 w 5180801"/>
              <a:gd name="connsiteY157" fmla="*/ 3795755 h 4999267"/>
              <a:gd name="connsiteX158" fmla="*/ 4301539 w 5180801"/>
              <a:gd name="connsiteY158" fmla="*/ 3748691 h 4999267"/>
              <a:gd name="connsiteX159" fmla="*/ 4321710 w 5180801"/>
              <a:gd name="connsiteY159" fmla="*/ 3681455 h 4999267"/>
              <a:gd name="connsiteX160" fmla="*/ 4442733 w 5180801"/>
              <a:gd name="connsiteY160" fmla="*/ 3466302 h 4999267"/>
              <a:gd name="connsiteX161" fmla="*/ 4523416 w 5180801"/>
              <a:gd name="connsiteY161" fmla="*/ 3452855 h 4999267"/>
              <a:gd name="connsiteX162" fmla="*/ 4624268 w 5180801"/>
              <a:gd name="connsiteY162" fmla="*/ 3546985 h 4999267"/>
              <a:gd name="connsiteX163" fmla="*/ 4711674 w 5180801"/>
              <a:gd name="connsiteY163" fmla="*/ 3587326 h 4999267"/>
              <a:gd name="connsiteX164" fmla="*/ 4805804 w 5180801"/>
              <a:gd name="connsiteY164" fmla="*/ 3560432 h 4999267"/>
              <a:gd name="connsiteX165" fmla="*/ 4906657 w 5180801"/>
              <a:gd name="connsiteY165" fmla="*/ 3641114 h 4999267"/>
              <a:gd name="connsiteX166" fmla="*/ 4960445 w 5180801"/>
              <a:gd name="connsiteY166" fmla="*/ 3755414 h 4999267"/>
              <a:gd name="connsiteX167" fmla="*/ 5000786 w 5180801"/>
              <a:gd name="connsiteY167" fmla="*/ 3802479 h 4999267"/>
              <a:gd name="connsiteX168" fmla="*/ 5108363 w 5180801"/>
              <a:gd name="connsiteY168" fmla="*/ 3842820 h 4999267"/>
              <a:gd name="connsiteX169" fmla="*/ 5121810 w 5180801"/>
              <a:gd name="connsiteY169" fmla="*/ 3755414 h 4999267"/>
              <a:gd name="connsiteX170" fmla="*/ 5141980 w 5180801"/>
              <a:gd name="connsiteY170" fmla="*/ 3688179 h 4999267"/>
              <a:gd name="connsiteX171" fmla="*/ 5180801 w 5180801"/>
              <a:gd name="connsiteY171" fmla="*/ 3581187 h 4999267"/>
              <a:gd name="connsiteX172" fmla="*/ 5117249 w 5180801"/>
              <a:gd name="connsiteY172" fmla="*/ 3502668 h 4999267"/>
              <a:gd name="connsiteX173" fmla="*/ 4964127 w 5180801"/>
              <a:gd name="connsiteY173" fmla="*/ 3392344 h 4999267"/>
              <a:gd name="connsiteX174" fmla="*/ 4890170 w 5180801"/>
              <a:gd name="connsiteY174" fmla="*/ 3322653 h 4999267"/>
              <a:gd name="connsiteX175" fmla="*/ 4650871 w 5180801"/>
              <a:gd name="connsiteY175" fmla="*/ 3216304 h 4999267"/>
              <a:gd name="connsiteX176" fmla="*/ 4557618 w 5180801"/>
              <a:gd name="connsiteY176" fmla="*/ 3146906 h 4999267"/>
              <a:gd name="connsiteX177" fmla="*/ 4380701 w 5180801"/>
              <a:gd name="connsiteY177" fmla="*/ 3067158 h 4999267"/>
              <a:gd name="connsiteX178" fmla="*/ 4093110 w 5180801"/>
              <a:gd name="connsiteY178" fmla="*/ 2968761 h 4999267"/>
              <a:gd name="connsiteX179" fmla="*/ 3991965 w 5180801"/>
              <a:gd name="connsiteY179" fmla="*/ 2909769 h 4999267"/>
              <a:gd name="connsiteX180" fmla="*/ 3951916 w 5180801"/>
              <a:gd name="connsiteY180" fmla="*/ 2854461 h 4999267"/>
              <a:gd name="connsiteX181" fmla="*/ 4066216 w 5180801"/>
              <a:gd name="connsiteY181" fmla="*/ 2760332 h 4999267"/>
              <a:gd name="connsiteX182" fmla="*/ 4122167 w 5180801"/>
              <a:gd name="connsiteY182" fmla="*/ 2726714 h 4999267"/>
              <a:gd name="connsiteX183" fmla="*/ 4038737 w 5180801"/>
              <a:gd name="connsiteY183" fmla="*/ 2647552 h 4999267"/>
              <a:gd name="connsiteX184" fmla="*/ 3898127 w 5180801"/>
              <a:gd name="connsiteY184" fmla="*/ 2652755 h 4999267"/>
              <a:gd name="connsiteX185" fmla="*/ 3883453 w 5180801"/>
              <a:gd name="connsiteY185" fmla="*/ 2666788 h 4999267"/>
              <a:gd name="connsiteX186" fmla="*/ 3855330 w 5180801"/>
              <a:gd name="connsiteY186" fmla="*/ 2666787 h 4999267"/>
              <a:gd name="connsiteX187" fmla="*/ 3841299 w 5180801"/>
              <a:gd name="connsiteY187" fmla="*/ 2642348 h 4999267"/>
              <a:gd name="connsiteX188" fmla="*/ 3756641 w 5180801"/>
              <a:gd name="connsiteY188" fmla="*/ 2690933 h 4999267"/>
              <a:gd name="connsiteX189" fmla="*/ 3642633 w 5180801"/>
              <a:gd name="connsiteY189" fmla="*/ 2666495 h 4999267"/>
              <a:gd name="connsiteX190" fmla="*/ 3539968 w 5180801"/>
              <a:gd name="connsiteY190" fmla="*/ 2634105 h 4999267"/>
              <a:gd name="connsiteX191" fmla="*/ 3458058 w 5180801"/>
              <a:gd name="connsiteY191" fmla="*/ 2580318 h 4999267"/>
              <a:gd name="connsiteX192" fmla="*/ 3411286 w 5180801"/>
              <a:gd name="connsiteY192" fmla="*/ 2514601 h 4999267"/>
              <a:gd name="connsiteX193" fmla="*/ 3334579 w 5180801"/>
              <a:gd name="connsiteY193" fmla="*/ 2494431 h 4999267"/>
              <a:gd name="connsiteX194" fmla="*/ 3219051 w 5180801"/>
              <a:gd name="connsiteY194" fmla="*/ 2390538 h 4999267"/>
              <a:gd name="connsiteX195" fmla="*/ 3111182 w 5180801"/>
              <a:gd name="connsiteY195" fmla="*/ 2195555 h 4999267"/>
              <a:gd name="connsiteX196" fmla="*/ 3010621 w 5180801"/>
              <a:gd name="connsiteY196" fmla="*/ 1980402 h 4999267"/>
              <a:gd name="connsiteX197" fmla="*/ 2936663 w 5180801"/>
              <a:gd name="connsiteY197" fmla="*/ 1751803 h 4999267"/>
              <a:gd name="connsiteX198" fmla="*/ 2795468 w 5180801"/>
              <a:gd name="connsiteY198" fmla="*/ 1684567 h 4999267"/>
              <a:gd name="connsiteX199" fmla="*/ 2687892 w 5180801"/>
              <a:gd name="connsiteY199" fmla="*/ 1583714 h 4999267"/>
              <a:gd name="connsiteX200" fmla="*/ 2479463 w 5180801"/>
              <a:gd name="connsiteY200" fmla="*/ 1469414 h 4999267"/>
              <a:gd name="connsiteX201" fmla="*/ 2371886 w 5180801"/>
              <a:gd name="connsiteY201" fmla="*/ 1328220 h 4999267"/>
              <a:gd name="connsiteX202" fmla="*/ 2344992 w 5180801"/>
              <a:gd name="connsiteY202" fmla="*/ 1187026 h 4999267"/>
              <a:gd name="connsiteX203" fmla="*/ 2358439 w 5180801"/>
              <a:gd name="connsiteY203" fmla="*/ 1012214 h 4999267"/>
              <a:gd name="connsiteX204" fmla="*/ 2385333 w 5180801"/>
              <a:gd name="connsiteY204" fmla="*/ 1059279 h 4999267"/>
              <a:gd name="connsiteX205" fmla="*/ 2432398 w 5180801"/>
              <a:gd name="connsiteY205" fmla="*/ 985320 h 4999267"/>
              <a:gd name="connsiteX206" fmla="*/ 2358439 w 5180801"/>
              <a:gd name="connsiteY206" fmla="*/ 951702 h 4999267"/>
              <a:gd name="connsiteX207" fmla="*/ 2244139 w 5180801"/>
              <a:gd name="connsiteY207" fmla="*/ 924808 h 4999267"/>
              <a:gd name="connsiteX208" fmla="*/ 2136563 w 5180801"/>
              <a:gd name="connsiteY208" fmla="*/ 897914 h 4999267"/>
              <a:gd name="connsiteX209" fmla="*/ 1961751 w 5180801"/>
              <a:gd name="connsiteY209" fmla="*/ 776891 h 4999267"/>
              <a:gd name="connsiteX210" fmla="*/ 1739874 w 5180801"/>
              <a:gd name="connsiteY210"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640546 w 5180801"/>
              <a:gd name="connsiteY99" fmla="*/ 3030756 h 4999267"/>
              <a:gd name="connsiteX100" fmla="*/ 2735366 w 5180801"/>
              <a:gd name="connsiteY100" fmla="*/ 3098451 h 4999267"/>
              <a:gd name="connsiteX101" fmla="*/ 2790329 w 5180801"/>
              <a:gd name="connsiteY101" fmla="*/ 3107962 h 4999267"/>
              <a:gd name="connsiteX102" fmla="*/ 2856005 w 5180801"/>
              <a:gd name="connsiteY102" fmla="*/ 3090194 h 4999267"/>
              <a:gd name="connsiteX103" fmla="*/ 2849257 w 5180801"/>
              <a:gd name="connsiteY103" fmla="*/ 3089785 h 4999267"/>
              <a:gd name="connsiteX104" fmla="*/ 2950110 w 5180801"/>
              <a:gd name="connsiteY104" fmla="*/ 3123402 h 4999267"/>
              <a:gd name="connsiteX105" fmla="*/ 3003898 w 5180801"/>
              <a:gd name="connsiteY105" fmla="*/ 3076338 h 4999267"/>
              <a:gd name="connsiteX106" fmla="*/ 3104751 w 5180801"/>
              <a:gd name="connsiteY106" fmla="*/ 3190638 h 4999267"/>
              <a:gd name="connsiteX107" fmla="*/ 3185433 w 5180801"/>
              <a:gd name="connsiteY107" fmla="*/ 3345279 h 4999267"/>
              <a:gd name="connsiteX108" fmla="*/ 3252668 w 5180801"/>
              <a:gd name="connsiteY108" fmla="*/ 3325108 h 4999267"/>
              <a:gd name="connsiteX109" fmla="*/ 3313180 w 5180801"/>
              <a:gd name="connsiteY109" fmla="*/ 3372173 h 4999267"/>
              <a:gd name="connsiteX110" fmla="*/ 3266116 w 5180801"/>
              <a:gd name="connsiteY110" fmla="*/ 3439408 h 4999267"/>
              <a:gd name="connsiteX111" fmla="*/ 3293010 w 5180801"/>
              <a:gd name="connsiteY111" fmla="*/ 3459579 h 4999267"/>
              <a:gd name="connsiteX112" fmla="*/ 3373692 w 5180801"/>
              <a:gd name="connsiteY112" fmla="*/ 3432685 h 4999267"/>
              <a:gd name="connsiteX113" fmla="*/ 3454374 w 5180801"/>
              <a:gd name="connsiteY113" fmla="*/ 3405791 h 4999267"/>
              <a:gd name="connsiteX114" fmla="*/ 3528333 w 5180801"/>
              <a:gd name="connsiteY114" fmla="*/ 3499920 h 4999267"/>
              <a:gd name="connsiteX115" fmla="*/ 3535349 w 5180801"/>
              <a:gd name="connsiteY115" fmla="*/ 3590074 h 4999267"/>
              <a:gd name="connsiteX116" fmla="*/ 3513658 w 5180801"/>
              <a:gd name="connsiteY116" fmla="*/ 3639887 h 4999267"/>
              <a:gd name="connsiteX117" fmla="*/ 3622463 w 5180801"/>
              <a:gd name="connsiteY117" fmla="*/ 3668008 h 4999267"/>
              <a:gd name="connsiteX118" fmla="*/ 3682974 w 5180801"/>
              <a:gd name="connsiteY118" fmla="*/ 3735244 h 4999267"/>
              <a:gd name="connsiteX119" fmla="*/ 3763657 w 5180801"/>
              <a:gd name="connsiteY119" fmla="*/ 3768861 h 4999267"/>
              <a:gd name="connsiteX120" fmla="*/ 3830892 w 5180801"/>
              <a:gd name="connsiteY120" fmla="*/ 3728520 h 4999267"/>
              <a:gd name="connsiteX121" fmla="*/ 3898127 w 5180801"/>
              <a:gd name="connsiteY121" fmla="*/ 3768861 h 4999267"/>
              <a:gd name="connsiteX122" fmla="*/ 3972086 w 5180801"/>
              <a:gd name="connsiteY122" fmla="*/ 3930226 h 4999267"/>
              <a:gd name="connsiteX123" fmla="*/ 4005704 w 5180801"/>
              <a:gd name="connsiteY123" fmla="*/ 4044526 h 4999267"/>
              <a:gd name="connsiteX124" fmla="*/ 4072939 w 5180801"/>
              <a:gd name="connsiteY124" fmla="*/ 4118485 h 4999267"/>
              <a:gd name="connsiteX125" fmla="*/ 4120004 w 5180801"/>
              <a:gd name="connsiteY125" fmla="*/ 4326914 h 4999267"/>
              <a:gd name="connsiteX126" fmla="*/ 4140174 w 5180801"/>
              <a:gd name="connsiteY126" fmla="*/ 4360532 h 4999267"/>
              <a:gd name="connsiteX127" fmla="*/ 4200686 w 5180801"/>
              <a:gd name="connsiteY127" fmla="*/ 4414320 h 4999267"/>
              <a:gd name="connsiteX128" fmla="*/ 4152394 w 5180801"/>
              <a:gd name="connsiteY128" fmla="*/ 4477872 h 4999267"/>
              <a:gd name="connsiteX129" fmla="*/ 4106849 w 5180801"/>
              <a:gd name="connsiteY129" fmla="*/ 4492840 h 4999267"/>
              <a:gd name="connsiteX130" fmla="*/ 4059785 w 5180801"/>
              <a:gd name="connsiteY130" fmla="*/ 4488571 h 4999267"/>
              <a:gd name="connsiteX131" fmla="*/ 4018215 w 5180801"/>
              <a:gd name="connsiteY131" fmla="*/ 4522188 h 4999267"/>
              <a:gd name="connsiteX132" fmla="*/ 4019151 w 5180801"/>
              <a:gd name="connsiteY132" fmla="*/ 4582408 h 4999267"/>
              <a:gd name="connsiteX133" fmla="*/ 4066216 w 5180801"/>
              <a:gd name="connsiteY133" fmla="*/ 4636196 h 4999267"/>
              <a:gd name="connsiteX134" fmla="*/ 4005995 w 5180801"/>
              <a:gd name="connsiteY134" fmla="*/ 4766691 h 4999267"/>
              <a:gd name="connsiteX135" fmla="*/ 3942736 w 5180801"/>
              <a:gd name="connsiteY135" fmla="*/ 4814048 h 4999267"/>
              <a:gd name="connsiteX136" fmla="*/ 3972086 w 5180801"/>
              <a:gd name="connsiteY136" fmla="*/ 4985820 h 4999267"/>
              <a:gd name="connsiteX137" fmla="*/ 3978810 w 5180801"/>
              <a:gd name="connsiteY137" fmla="*/ 4999267 h 4999267"/>
              <a:gd name="connsiteX138" fmla="*/ 4153621 w 5180801"/>
              <a:gd name="connsiteY138" fmla="*/ 4985820 h 4999267"/>
              <a:gd name="connsiteX139" fmla="*/ 4207410 w 5180801"/>
              <a:gd name="connsiteY139" fmla="*/ 4871520 h 4999267"/>
              <a:gd name="connsiteX140" fmla="*/ 4335157 w 5180801"/>
              <a:gd name="connsiteY140" fmla="*/ 4723602 h 4999267"/>
              <a:gd name="connsiteX141" fmla="*/ 4388945 w 5180801"/>
              <a:gd name="connsiteY141" fmla="*/ 4663091 h 4999267"/>
              <a:gd name="connsiteX142" fmla="*/ 4368774 w 5180801"/>
              <a:gd name="connsiteY142" fmla="*/ 4447938 h 4999267"/>
              <a:gd name="connsiteX143" fmla="*/ 4509968 w 5180801"/>
              <a:gd name="connsiteY143" fmla="*/ 4360532 h 4999267"/>
              <a:gd name="connsiteX144" fmla="*/ 4543586 w 5180801"/>
              <a:gd name="connsiteY144" fmla="*/ 4367255 h 4999267"/>
              <a:gd name="connsiteX145" fmla="*/ 4570480 w 5180801"/>
              <a:gd name="connsiteY145" fmla="*/ 4373979 h 4999267"/>
              <a:gd name="connsiteX146" fmla="*/ 4617545 w 5180801"/>
              <a:gd name="connsiteY146" fmla="*/ 4353808 h 4999267"/>
              <a:gd name="connsiteX147" fmla="*/ 4624268 w 5180801"/>
              <a:gd name="connsiteY147" fmla="*/ 4306744 h 4999267"/>
              <a:gd name="connsiteX148" fmla="*/ 4637131 w 5180801"/>
              <a:gd name="connsiteY148" fmla="*/ 4250208 h 4999267"/>
              <a:gd name="connsiteX149" fmla="*/ 4583927 w 5180801"/>
              <a:gd name="connsiteY149" fmla="*/ 4145379 h 4999267"/>
              <a:gd name="connsiteX150" fmla="*/ 4583927 w 5180801"/>
              <a:gd name="connsiteY150" fmla="*/ 4098314 h 4999267"/>
              <a:gd name="connsiteX151" fmla="*/ 4580596 w 5180801"/>
              <a:gd name="connsiteY151" fmla="*/ 4068671 h 4999267"/>
              <a:gd name="connsiteX152" fmla="*/ 4505700 w 5180801"/>
              <a:gd name="connsiteY152" fmla="*/ 4029851 h 4999267"/>
              <a:gd name="connsiteX153" fmla="*/ 4439693 w 5180801"/>
              <a:gd name="connsiteY153" fmla="*/ 3974835 h 4999267"/>
              <a:gd name="connsiteX154" fmla="*/ 4370938 w 5180801"/>
              <a:gd name="connsiteY154" fmla="*/ 3961388 h 4999267"/>
              <a:gd name="connsiteX155" fmla="*/ 4394793 w 5180801"/>
              <a:gd name="connsiteY155" fmla="*/ 3961389 h 4999267"/>
              <a:gd name="connsiteX156" fmla="*/ 4261198 w 5180801"/>
              <a:gd name="connsiteY156" fmla="*/ 3883161 h 4999267"/>
              <a:gd name="connsiteX157" fmla="*/ 4301539 w 5180801"/>
              <a:gd name="connsiteY157" fmla="*/ 3795755 h 4999267"/>
              <a:gd name="connsiteX158" fmla="*/ 4301539 w 5180801"/>
              <a:gd name="connsiteY158" fmla="*/ 3748691 h 4999267"/>
              <a:gd name="connsiteX159" fmla="*/ 4321710 w 5180801"/>
              <a:gd name="connsiteY159" fmla="*/ 3681455 h 4999267"/>
              <a:gd name="connsiteX160" fmla="*/ 4442733 w 5180801"/>
              <a:gd name="connsiteY160" fmla="*/ 3466302 h 4999267"/>
              <a:gd name="connsiteX161" fmla="*/ 4523416 w 5180801"/>
              <a:gd name="connsiteY161" fmla="*/ 3452855 h 4999267"/>
              <a:gd name="connsiteX162" fmla="*/ 4624268 w 5180801"/>
              <a:gd name="connsiteY162" fmla="*/ 3546985 h 4999267"/>
              <a:gd name="connsiteX163" fmla="*/ 4711674 w 5180801"/>
              <a:gd name="connsiteY163" fmla="*/ 3587326 h 4999267"/>
              <a:gd name="connsiteX164" fmla="*/ 4805804 w 5180801"/>
              <a:gd name="connsiteY164" fmla="*/ 3560432 h 4999267"/>
              <a:gd name="connsiteX165" fmla="*/ 4906657 w 5180801"/>
              <a:gd name="connsiteY165" fmla="*/ 3641114 h 4999267"/>
              <a:gd name="connsiteX166" fmla="*/ 4960445 w 5180801"/>
              <a:gd name="connsiteY166" fmla="*/ 3755414 h 4999267"/>
              <a:gd name="connsiteX167" fmla="*/ 5000786 w 5180801"/>
              <a:gd name="connsiteY167" fmla="*/ 3802479 h 4999267"/>
              <a:gd name="connsiteX168" fmla="*/ 5108363 w 5180801"/>
              <a:gd name="connsiteY168" fmla="*/ 3842820 h 4999267"/>
              <a:gd name="connsiteX169" fmla="*/ 5121810 w 5180801"/>
              <a:gd name="connsiteY169" fmla="*/ 3755414 h 4999267"/>
              <a:gd name="connsiteX170" fmla="*/ 5141980 w 5180801"/>
              <a:gd name="connsiteY170" fmla="*/ 3688179 h 4999267"/>
              <a:gd name="connsiteX171" fmla="*/ 5180801 w 5180801"/>
              <a:gd name="connsiteY171" fmla="*/ 3581187 h 4999267"/>
              <a:gd name="connsiteX172" fmla="*/ 5117249 w 5180801"/>
              <a:gd name="connsiteY172" fmla="*/ 3502668 h 4999267"/>
              <a:gd name="connsiteX173" fmla="*/ 4964127 w 5180801"/>
              <a:gd name="connsiteY173" fmla="*/ 3392344 h 4999267"/>
              <a:gd name="connsiteX174" fmla="*/ 4890170 w 5180801"/>
              <a:gd name="connsiteY174" fmla="*/ 3322653 h 4999267"/>
              <a:gd name="connsiteX175" fmla="*/ 4650871 w 5180801"/>
              <a:gd name="connsiteY175" fmla="*/ 3216304 h 4999267"/>
              <a:gd name="connsiteX176" fmla="*/ 4557618 w 5180801"/>
              <a:gd name="connsiteY176" fmla="*/ 3146906 h 4999267"/>
              <a:gd name="connsiteX177" fmla="*/ 4380701 w 5180801"/>
              <a:gd name="connsiteY177" fmla="*/ 3067158 h 4999267"/>
              <a:gd name="connsiteX178" fmla="*/ 4093110 w 5180801"/>
              <a:gd name="connsiteY178" fmla="*/ 2968761 h 4999267"/>
              <a:gd name="connsiteX179" fmla="*/ 3991965 w 5180801"/>
              <a:gd name="connsiteY179" fmla="*/ 2909769 h 4999267"/>
              <a:gd name="connsiteX180" fmla="*/ 3951916 w 5180801"/>
              <a:gd name="connsiteY180" fmla="*/ 2854461 h 4999267"/>
              <a:gd name="connsiteX181" fmla="*/ 4066216 w 5180801"/>
              <a:gd name="connsiteY181" fmla="*/ 2760332 h 4999267"/>
              <a:gd name="connsiteX182" fmla="*/ 4122167 w 5180801"/>
              <a:gd name="connsiteY182" fmla="*/ 2726714 h 4999267"/>
              <a:gd name="connsiteX183" fmla="*/ 4038737 w 5180801"/>
              <a:gd name="connsiteY183" fmla="*/ 2647552 h 4999267"/>
              <a:gd name="connsiteX184" fmla="*/ 3898127 w 5180801"/>
              <a:gd name="connsiteY184" fmla="*/ 2652755 h 4999267"/>
              <a:gd name="connsiteX185" fmla="*/ 3883453 w 5180801"/>
              <a:gd name="connsiteY185" fmla="*/ 2666788 h 4999267"/>
              <a:gd name="connsiteX186" fmla="*/ 3855330 w 5180801"/>
              <a:gd name="connsiteY186" fmla="*/ 2666787 h 4999267"/>
              <a:gd name="connsiteX187" fmla="*/ 3841299 w 5180801"/>
              <a:gd name="connsiteY187" fmla="*/ 2642348 h 4999267"/>
              <a:gd name="connsiteX188" fmla="*/ 3756641 w 5180801"/>
              <a:gd name="connsiteY188" fmla="*/ 2690933 h 4999267"/>
              <a:gd name="connsiteX189" fmla="*/ 3642633 w 5180801"/>
              <a:gd name="connsiteY189" fmla="*/ 2666495 h 4999267"/>
              <a:gd name="connsiteX190" fmla="*/ 3539968 w 5180801"/>
              <a:gd name="connsiteY190" fmla="*/ 2634105 h 4999267"/>
              <a:gd name="connsiteX191" fmla="*/ 3458058 w 5180801"/>
              <a:gd name="connsiteY191" fmla="*/ 2580318 h 4999267"/>
              <a:gd name="connsiteX192" fmla="*/ 3411286 w 5180801"/>
              <a:gd name="connsiteY192" fmla="*/ 2514601 h 4999267"/>
              <a:gd name="connsiteX193" fmla="*/ 3334579 w 5180801"/>
              <a:gd name="connsiteY193" fmla="*/ 2494431 h 4999267"/>
              <a:gd name="connsiteX194" fmla="*/ 3219051 w 5180801"/>
              <a:gd name="connsiteY194" fmla="*/ 2390538 h 4999267"/>
              <a:gd name="connsiteX195" fmla="*/ 3111182 w 5180801"/>
              <a:gd name="connsiteY195" fmla="*/ 2195555 h 4999267"/>
              <a:gd name="connsiteX196" fmla="*/ 3010621 w 5180801"/>
              <a:gd name="connsiteY196" fmla="*/ 1980402 h 4999267"/>
              <a:gd name="connsiteX197" fmla="*/ 2936663 w 5180801"/>
              <a:gd name="connsiteY197" fmla="*/ 1751803 h 4999267"/>
              <a:gd name="connsiteX198" fmla="*/ 2795468 w 5180801"/>
              <a:gd name="connsiteY198" fmla="*/ 1684567 h 4999267"/>
              <a:gd name="connsiteX199" fmla="*/ 2687892 w 5180801"/>
              <a:gd name="connsiteY199" fmla="*/ 1583714 h 4999267"/>
              <a:gd name="connsiteX200" fmla="*/ 2479463 w 5180801"/>
              <a:gd name="connsiteY200" fmla="*/ 1469414 h 4999267"/>
              <a:gd name="connsiteX201" fmla="*/ 2371886 w 5180801"/>
              <a:gd name="connsiteY201" fmla="*/ 1328220 h 4999267"/>
              <a:gd name="connsiteX202" fmla="*/ 2344992 w 5180801"/>
              <a:gd name="connsiteY202" fmla="*/ 1187026 h 4999267"/>
              <a:gd name="connsiteX203" fmla="*/ 2358439 w 5180801"/>
              <a:gd name="connsiteY203" fmla="*/ 1012214 h 4999267"/>
              <a:gd name="connsiteX204" fmla="*/ 2385333 w 5180801"/>
              <a:gd name="connsiteY204" fmla="*/ 1059279 h 4999267"/>
              <a:gd name="connsiteX205" fmla="*/ 2432398 w 5180801"/>
              <a:gd name="connsiteY205" fmla="*/ 985320 h 4999267"/>
              <a:gd name="connsiteX206" fmla="*/ 2469697 w 5180801"/>
              <a:gd name="connsiteY206" fmla="*/ 889119 h 4999267"/>
              <a:gd name="connsiteX207" fmla="*/ 2244139 w 5180801"/>
              <a:gd name="connsiteY207" fmla="*/ 924808 h 4999267"/>
              <a:gd name="connsiteX208" fmla="*/ 2136563 w 5180801"/>
              <a:gd name="connsiteY208" fmla="*/ 897914 h 4999267"/>
              <a:gd name="connsiteX209" fmla="*/ 1961751 w 5180801"/>
              <a:gd name="connsiteY209" fmla="*/ 776891 h 4999267"/>
              <a:gd name="connsiteX210" fmla="*/ 1739874 w 5180801"/>
              <a:gd name="connsiteY210"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640546 w 5180801"/>
              <a:gd name="connsiteY99" fmla="*/ 3030756 h 4999267"/>
              <a:gd name="connsiteX100" fmla="*/ 2735366 w 5180801"/>
              <a:gd name="connsiteY100" fmla="*/ 3098451 h 4999267"/>
              <a:gd name="connsiteX101" fmla="*/ 2790329 w 5180801"/>
              <a:gd name="connsiteY101" fmla="*/ 3107962 h 4999267"/>
              <a:gd name="connsiteX102" fmla="*/ 2856005 w 5180801"/>
              <a:gd name="connsiteY102" fmla="*/ 3090194 h 4999267"/>
              <a:gd name="connsiteX103" fmla="*/ 2849257 w 5180801"/>
              <a:gd name="connsiteY103" fmla="*/ 3089785 h 4999267"/>
              <a:gd name="connsiteX104" fmla="*/ 2950110 w 5180801"/>
              <a:gd name="connsiteY104" fmla="*/ 3123402 h 4999267"/>
              <a:gd name="connsiteX105" fmla="*/ 3003898 w 5180801"/>
              <a:gd name="connsiteY105" fmla="*/ 3076338 h 4999267"/>
              <a:gd name="connsiteX106" fmla="*/ 3104751 w 5180801"/>
              <a:gd name="connsiteY106" fmla="*/ 3190638 h 4999267"/>
              <a:gd name="connsiteX107" fmla="*/ 3185433 w 5180801"/>
              <a:gd name="connsiteY107" fmla="*/ 3345279 h 4999267"/>
              <a:gd name="connsiteX108" fmla="*/ 3252668 w 5180801"/>
              <a:gd name="connsiteY108" fmla="*/ 3325108 h 4999267"/>
              <a:gd name="connsiteX109" fmla="*/ 3313180 w 5180801"/>
              <a:gd name="connsiteY109" fmla="*/ 3372173 h 4999267"/>
              <a:gd name="connsiteX110" fmla="*/ 3266116 w 5180801"/>
              <a:gd name="connsiteY110" fmla="*/ 3439408 h 4999267"/>
              <a:gd name="connsiteX111" fmla="*/ 3293010 w 5180801"/>
              <a:gd name="connsiteY111" fmla="*/ 3459579 h 4999267"/>
              <a:gd name="connsiteX112" fmla="*/ 3373692 w 5180801"/>
              <a:gd name="connsiteY112" fmla="*/ 3432685 h 4999267"/>
              <a:gd name="connsiteX113" fmla="*/ 3454374 w 5180801"/>
              <a:gd name="connsiteY113" fmla="*/ 3405791 h 4999267"/>
              <a:gd name="connsiteX114" fmla="*/ 3528333 w 5180801"/>
              <a:gd name="connsiteY114" fmla="*/ 3499920 h 4999267"/>
              <a:gd name="connsiteX115" fmla="*/ 3535349 w 5180801"/>
              <a:gd name="connsiteY115" fmla="*/ 3590074 h 4999267"/>
              <a:gd name="connsiteX116" fmla="*/ 3513658 w 5180801"/>
              <a:gd name="connsiteY116" fmla="*/ 3639887 h 4999267"/>
              <a:gd name="connsiteX117" fmla="*/ 3622463 w 5180801"/>
              <a:gd name="connsiteY117" fmla="*/ 3668008 h 4999267"/>
              <a:gd name="connsiteX118" fmla="*/ 3682974 w 5180801"/>
              <a:gd name="connsiteY118" fmla="*/ 3735244 h 4999267"/>
              <a:gd name="connsiteX119" fmla="*/ 3763657 w 5180801"/>
              <a:gd name="connsiteY119" fmla="*/ 3768861 h 4999267"/>
              <a:gd name="connsiteX120" fmla="*/ 3830892 w 5180801"/>
              <a:gd name="connsiteY120" fmla="*/ 3728520 h 4999267"/>
              <a:gd name="connsiteX121" fmla="*/ 3898127 w 5180801"/>
              <a:gd name="connsiteY121" fmla="*/ 3768861 h 4999267"/>
              <a:gd name="connsiteX122" fmla="*/ 3972086 w 5180801"/>
              <a:gd name="connsiteY122" fmla="*/ 3930226 h 4999267"/>
              <a:gd name="connsiteX123" fmla="*/ 4005704 w 5180801"/>
              <a:gd name="connsiteY123" fmla="*/ 4044526 h 4999267"/>
              <a:gd name="connsiteX124" fmla="*/ 4072939 w 5180801"/>
              <a:gd name="connsiteY124" fmla="*/ 4118485 h 4999267"/>
              <a:gd name="connsiteX125" fmla="*/ 4120004 w 5180801"/>
              <a:gd name="connsiteY125" fmla="*/ 4326914 h 4999267"/>
              <a:gd name="connsiteX126" fmla="*/ 4140174 w 5180801"/>
              <a:gd name="connsiteY126" fmla="*/ 4360532 h 4999267"/>
              <a:gd name="connsiteX127" fmla="*/ 4200686 w 5180801"/>
              <a:gd name="connsiteY127" fmla="*/ 4414320 h 4999267"/>
              <a:gd name="connsiteX128" fmla="*/ 4152394 w 5180801"/>
              <a:gd name="connsiteY128" fmla="*/ 4477872 h 4999267"/>
              <a:gd name="connsiteX129" fmla="*/ 4106849 w 5180801"/>
              <a:gd name="connsiteY129" fmla="*/ 4492840 h 4999267"/>
              <a:gd name="connsiteX130" fmla="*/ 4059785 w 5180801"/>
              <a:gd name="connsiteY130" fmla="*/ 4488571 h 4999267"/>
              <a:gd name="connsiteX131" fmla="*/ 4018215 w 5180801"/>
              <a:gd name="connsiteY131" fmla="*/ 4522188 h 4999267"/>
              <a:gd name="connsiteX132" fmla="*/ 4019151 w 5180801"/>
              <a:gd name="connsiteY132" fmla="*/ 4582408 h 4999267"/>
              <a:gd name="connsiteX133" fmla="*/ 4066216 w 5180801"/>
              <a:gd name="connsiteY133" fmla="*/ 4636196 h 4999267"/>
              <a:gd name="connsiteX134" fmla="*/ 4005995 w 5180801"/>
              <a:gd name="connsiteY134" fmla="*/ 4766691 h 4999267"/>
              <a:gd name="connsiteX135" fmla="*/ 3942736 w 5180801"/>
              <a:gd name="connsiteY135" fmla="*/ 4814048 h 4999267"/>
              <a:gd name="connsiteX136" fmla="*/ 3972086 w 5180801"/>
              <a:gd name="connsiteY136" fmla="*/ 4985820 h 4999267"/>
              <a:gd name="connsiteX137" fmla="*/ 3978810 w 5180801"/>
              <a:gd name="connsiteY137" fmla="*/ 4999267 h 4999267"/>
              <a:gd name="connsiteX138" fmla="*/ 4153621 w 5180801"/>
              <a:gd name="connsiteY138" fmla="*/ 4985820 h 4999267"/>
              <a:gd name="connsiteX139" fmla="*/ 4207410 w 5180801"/>
              <a:gd name="connsiteY139" fmla="*/ 4871520 h 4999267"/>
              <a:gd name="connsiteX140" fmla="*/ 4335157 w 5180801"/>
              <a:gd name="connsiteY140" fmla="*/ 4723602 h 4999267"/>
              <a:gd name="connsiteX141" fmla="*/ 4388945 w 5180801"/>
              <a:gd name="connsiteY141" fmla="*/ 4663091 h 4999267"/>
              <a:gd name="connsiteX142" fmla="*/ 4368774 w 5180801"/>
              <a:gd name="connsiteY142" fmla="*/ 4447938 h 4999267"/>
              <a:gd name="connsiteX143" fmla="*/ 4509968 w 5180801"/>
              <a:gd name="connsiteY143" fmla="*/ 4360532 h 4999267"/>
              <a:gd name="connsiteX144" fmla="*/ 4543586 w 5180801"/>
              <a:gd name="connsiteY144" fmla="*/ 4367255 h 4999267"/>
              <a:gd name="connsiteX145" fmla="*/ 4570480 w 5180801"/>
              <a:gd name="connsiteY145" fmla="*/ 4373979 h 4999267"/>
              <a:gd name="connsiteX146" fmla="*/ 4617545 w 5180801"/>
              <a:gd name="connsiteY146" fmla="*/ 4353808 h 4999267"/>
              <a:gd name="connsiteX147" fmla="*/ 4624268 w 5180801"/>
              <a:gd name="connsiteY147" fmla="*/ 4306744 h 4999267"/>
              <a:gd name="connsiteX148" fmla="*/ 4637131 w 5180801"/>
              <a:gd name="connsiteY148" fmla="*/ 4250208 h 4999267"/>
              <a:gd name="connsiteX149" fmla="*/ 4583927 w 5180801"/>
              <a:gd name="connsiteY149" fmla="*/ 4145379 h 4999267"/>
              <a:gd name="connsiteX150" fmla="*/ 4583927 w 5180801"/>
              <a:gd name="connsiteY150" fmla="*/ 4098314 h 4999267"/>
              <a:gd name="connsiteX151" fmla="*/ 4580596 w 5180801"/>
              <a:gd name="connsiteY151" fmla="*/ 4068671 h 4999267"/>
              <a:gd name="connsiteX152" fmla="*/ 4505700 w 5180801"/>
              <a:gd name="connsiteY152" fmla="*/ 4029851 h 4999267"/>
              <a:gd name="connsiteX153" fmla="*/ 4439693 w 5180801"/>
              <a:gd name="connsiteY153" fmla="*/ 3974835 h 4999267"/>
              <a:gd name="connsiteX154" fmla="*/ 4370938 w 5180801"/>
              <a:gd name="connsiteY154" fmla="*/ 3961388 h 4999267"/>
              <a:gd name="connsiteX155" fmla="*/ 4394793 w 5180801"/>
              <a:gd name="connsiteY155" fmla="*/ 3961389 h 4999267"/>
              <a:gd name="connsiteX156" fmla="*/ 4261198 w 5180801"/>
              <a:gd name="connsiteY156" fmla="*/ 3883161 h 4999267"/>
              <a:gd name="connsiteX157" fmla="*/ 4301539 w 5180801"/>
              <a:gd name="connsiteY157" fmla="*/ 3795755 h 4999267"/>
              <a:gd name="connsiteX158" fmla="*/ 4301539 w 5180801"/>
              <a:gd name="connsiteY158" fmla="*/ 3748691 h 4999267"/>
              <a:gd name="connsiteX159" fmla="*/ 4321710 w 5180801"/>
              <a:gd name="connsiteY159" fmla="*/ 3681455 h 4999267"/>
              <a:gd name="connsiteX160" fmla="*/ 4442733 w 5180801"/>
              <a:gd name="connsiteY160" fmla="*/ 3466302 h 4999267"/>
              <a:gd name="connsiteX161" fmla="*/ 4523416 w 5180801"/>
              <a:gd name="connsiteY161" fmla="*/ 3452855 h 4999267"/>
              <a:gd name="connsiteX162" fmla="*/ 4624268 w 5180801"/>
              <a:gd name="connsiteY162" fmla="*/ 3546985 h 4999267"/>
              <a:gd name="connsiteX163" fmla="*/ 4711674 w 5180801"/>
              <a:gd name="connsiteY163" fmla="*/ 3587326 h 4999267"/>
              <a:gd name="connsiteX164" fmla="*/ 4805804 w 5180801"/>
              <a:gd name="connsiteY164" fmla="*/ 3560432 h 4999267"/>
              <a:gd name="connsiteX165" fmla="*/ 4906657 w 5180801"/>
              <a:gd name="connsiteY165" fmla="*/ 3641114 h 4999267"/>
              <a:gd name="connsiteX166" fmla="*/ 4960445 w 5180801"/>
              <a:gd name="connsiteY166" fmla="*/ 3755414 h 4999267"/>
              <a:gd name="connsiteX167" fmla="*/ 5000786 w 5180801"/>
              <a:gd name="connsiteY167" fmla="*/ 3802479 h 4999267"/>
              <a:gd name="connsiteX168" fmla="*/ 5108363 w 5180801"/>
              <a:gd name="connsiteY168" fmla="*/ 3842820 h 4999267"/>
              <a:gd name="connsiteX169" fmla="*/ 5121810 w 5180801"/>
              <a:gd name="connsiteY169" fmla="*/ 3755414 h 4999267"/>
              <a:gd name="connsiteX170" fmla="*/ 5141980 w 5180801"/>
              <a:gd name="connsiteY170" fmla="*/ 3688179 h 4999267"/>
              <a:gd name="connsiteX171" fmla="*/ 5180801 w 5180801"/>
              <a:gd name="connsiteY171" fmla="*/ 3581187 h 4999267"/>
              <a:gd name="connsiteX172" fmla="*/ 5117249 w 5180801"/>
              <a:gd name="connsiteY172" fmla="*/ 3502668 h 4999267"/>
              <a:gd name="connsiteX173" fmla="*/ 4964127 w 5180801"/>
              <a:gd name="connsiteY173" fmla="*/ 3392344 h 4999267"/>
              <a:gd name="connsiteX174" fmla="*/ 4890170 w 5180801"/>
              <a:gd name="connsiteY174" fmla="*/ 3322653 h 4999267"/>
              <a:gd name="connsiteX175" fmla="*/ 4650871 w 5180801"/>
              <a:gd name="connsiteY175" fmla="*/ 3216304 h 4999267"/>
              <a:gd name="connsiteX176" fmla="*/ 4557618 w 5180801"/>
              <a:gd name="connsiteY176" fmla="*/ 3146906 h 4999267"/>
              <a:gd name="connsiteX177" fmla="*/ 4380701 w 5180801"/>
              <a:gd name="connsiteY177" fmla="*/ 3067158 h 4999267"/>
              <a:gd name="connsiteX178" fmla="*/ 4093110 w 5180801"/>
              <a:gd name="connsiteY178" fmla="*/ 2968761 h 4999267"/>
              <a:gd name="connsiteX179" fmla="*/ 3991965 w 5180801"/>
              <a:gd name="connsiteY179" fmla="*/ 2909769 h 4999267"/>
              <a:gd name="connsiteX180" fmla="*/ 3951916 w 5180801"/>
              <a:gd name="connsiteY180" fmla="*/ 2854461 h 4999267"/>
              <a:gd name="connsiteX181" fmla="*/ 4066216 w 5180801"/>
              <a:gd name="connsiteY181" fmla="*/ 2760332 h 4999267"/>
              <a:gd name="connsiteX182" fmla="*/ 4122167 w 5180801"/>
              <a:gd name="connsiteY182" fmla="*/ 2726714 h 4999267"/>
              <a:gd name="connsiteX183" fmla="*/ 4038737 w 5180801"/>
              <a:gd name="connsiteY183" fmla="*/ 2647552 h 4999267"/>
              <a:gd name="connsiteX184" fmla="*/ 3898127 w 5180801"/>
              <a:gd name="connsiteY184" fmla="*/ 2652755 h 4999267"/>
              <a:gd name="connsiteX185" fmla="*/ 3883453 w 5180801"/>
              <a:gd name="connsiteY185" fmla="*/ 2666788 h 4999267"/>
              <a:gd name="connsiteX186" fmla="*/ 3855330 w 5180801"/>
              <a:gd name="connsiteY186" fmla="*/ 2666787 h 4999267"/>
              <a:gd name="connsiteX187" fmla="*/ 3841299 w 5180801"/>
              <a:gd name="connsiteY187" fmla="*/ 2642348 h 4999267"/>
              <a:gd name="connsiteX188" fmla="*/ 3756641 w 5180801"/>
              <a:gd name="connsiteY188" fmla="*/ 2690933 h 4999267"/>
              <a:gd name="connsiteX189" fmla="*/ 3642633 w 5180801"/>
              <a:gd name="connsiteY189" fmla="*/ 2666495 h 4999267"/>
              <a:gd name="connsiteX190" fmla="*/ 3539968 w 5180801"/>
              <a:gd name="connsiteY190" fmla="*/ 2634105 h 4999267"/>
              <a:gd name="connsiteX191" fmla="*/ 3458058 w 5180801"/>
              <a:gd name="connsiteY191" fmla="*/ 2580318 h 4999267"/>
              <a:gd name="connsiteX192" fmla="*/ 3411286 w 5180801"/>
              <a:gd name="connsiteY192" fmla="*/ 2514601 h 4999267"/>
              <a:gd name="connsiteX193" fmla="*/ 3334579 w 5180801"/>
              <a:gd name="connsiteY193" fmla="*/ 2494431 h 4999267"/>
              <a:gd name="connsiteX194" fmla="*/ 3219051 w 5180801"/>
              <a:gd name="connsiteY194" fmla="*/ 2390538 h 4999267"/>
              <a:gd name="connsiteX195" fmla="*/ 3111182 w 5180801"/>
              <a:gd name="connsiteY195" fmla="*/ 2195555 h 4999267"/>
              <a:gd name="connsiteX196" fmla="*/ 3010621 w 5180801"/>
              <a:gd name="connsiteY196" fmla="*/ 1980402 h 4999267"/>
              <a:gd name="connsiteX197" fmla="*/ 2936663 w 5180801"/>
              <a:gd name="connsiteY197" fmla="*/ 1751803 h 4999267"/>
              <a:gd name="connsiteX198" fmla="*/ 2795468 w 5180801"/>
              <a:gd name="connsiteY198" fmla="*/ 1684567 h 4999267"/>
              <a:gd name="connsiteX199" fmla="*/ 2687892 w 5180801"/>
              <a:gd name="connsiteY199" fmla="*/ 1583714 h 4999267"/>
              <a:gd name="connsiteX200" fmla="*/ 2479463 w 5180801"/>
              <a:gd name="connsiteY200" fmla="*/ 1469414 h 4999267"/>
              <a:gd name="connsiteX201" fmla="*/ 2371886 w 5180801"/>
              <a:gd name="connsiteY201" fmla="*/ 1328220 h 4999267"/>
              <a:gd name="connsiteX202" fmla="*/ 2344992 w 5180801"/>
              <a:gd name="connsiteY202" fmla="*/ 1187026 h 4999267"/>
              <a:gd name="connsiteX203" fmla="*/ 2358439 w 5180801"/>
              <a:gd name="connsiteY203" fmla="*/ 1012214 h 4999267"/>
              <a:gd name="connsiteX204" fmla="*/ 2385333 w 5180801"/>
              <a:gd name="connsiteY204" fmla="*/ 1059279 h 4999267"/>
              <a:gd name="connsiteX205" fmla="*/ 2432398 w 5180801"/>
              <a:gd name="connsiteY205" fmla="*/ 985320 h 4999267"/>
              <a:gd name="connsiteX206" fmla="*/ 2469697 w 5180801"/>
              <a:gd name="connsiteY206" fmla="*/ 889119 h 4999267"/>
              <a:gd name="connsiteX207" fmla="*/ 2390165 w 5180801"/>
              <a:gd name="connsiteY207" fmla="*/ 876132 h 4999267"/>
              <a:gd name="connsiteX208" fmla="*/ 2136563 w 5180801"/>
              <a:gd name="connsiteY208" fmla="*/ 897914 h 4999267"/>
              <a:gd name="connsiteX209" fmla="*/ 1961751 w 5180801"/>
              <a:gd name="connsiteY209" fmla="*/ 776891 h 4999267"/>
              <a:gd name="connsiteX210" fmla="*/ 1739874 w 5180801"/>
              <a:gd name="connsiteY210"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640546 w 5180801"/>
              <a:gd name="connsiteY99" fmla="*/ 3030756 h 4999267"/>
              <a:gd name="connsiteX100" fmla="*/ 2735366 w 5180801"/>
              <a:gd name="connsiteY100" fmla="*/ 3098451 h 4999267"/>
              <a:gd name="connsiteX101" fmla="*/ 2790329 w 5180801"/>
              <a:gd name="connsiteY101" fmla="*/ 3107962 h 4999267"/>
              <a:gd name="connsiteX102" fmla="*/ 2856005 w 5180801"/>
              <a:gd name="connsiteY102" fmla="*/ 3090194 h 4999267"/>
              <a:gd name="connsiteX103" fmla="*/ 2849257 w 5180801"/>
              <a:gd name="connsiteY103" fmla="*/ 3089785 h 4999267"/>
              <a:gd name="connsiteX104" fmla="*/ 2950110 w 5180801"/>
              <a:gd name="connsiteY104" fmla="*/ 3123402 h 4999267"/>
              <a:gd name="connsiteX105" fmla="*/ 3003898 w 5180801"/>
              <a:gd name="connsiteY105" fmla="*/ 3076338 h 4999267"/>
              <a:gd name="connsiteX106" fmla="*/ 3104751 w 5180801"/>
              <a:gd name="connsiteY106" fmla="*/ 3190638 h 4999267"/>
              <a:gd name="connsiteX107" fmla="*/ 3185433 w 5180801"/>
              <a:gd name="connsiteY107" fmla="*/ 3345279 h 4999267"/>
              <a:gd name="connsiteX108" fmla="*/ 3252668 w 5180801"/>
              <a:gd name="connsiteY108" fmla="*/ 3325108 h 4999267"/>
              <a:gd name="connsiteX109" fmla="*/ 3313180 w 5180801"/>
              <a:gd name="connsiteY109" fmla="*/ 3372173 h 4999267"/>
              <a:gd name="connsiteX110" fmla="*/ 3266116 w 5180801"/>
              <a:gd name="connsiteY110" fmla="*/ 3439408 h 4999267"/>
              <a:gd name="connsiteX111" fmla="*/ 3293010 w 5180801"/>
              <a:gd name="connsiteY111" fmla="*/ 3459579 h 4999267"/>
              <a:gd name="connsiteX112" fmla="*/ 3373692 w 5180801"/>
              <a:gd name="connsiteY112" fmla="*/ 3432685 h 4999267"/>
              <a:gd name="connsiteX113" fmla="*/ 3454374 w 5180801"/>
              <a:gd name="connsiteY113" fmla="*/ 3405791 h 4999267"/>
              <a:gd name="connsiteX114" fmla="*/ 3528333 w 5180801"/>
              <a:gd name="connsiteY114" fmla="*/ 3499920 h 4999267"/>
              <a:gd name="connsiteX115" fmla="*/ 3535349 w 5180801"/>
              <a:gd name="connsiteY115" fmla="*/ 3590074 h 4999267"/>
              <a:gd name="connsiteX116" fmla="*/ 3513658 w 5180801"/>
              <a:gd name="connsiteY116" fmla="*/ 3639887 h 4999267"/>
              <a:gd name="connsiteX117" fmla="*/ 3622463 w 5180801"/>
              <a:gd name="connsiteY117" fmla="*/ 3668008 h 4999267"/>
              <a:gd name="connsiteX118" fmla="*/ 3682974 w 5180801"/>
              <a:gd name="connsiteY118" fmla="*/ 3735244 h 4999267"/>
              <a:gd name="connsiteX119" fmla="*/ 3763657 w 5180801"/>
              <a:gd name="connsiteY119" fmla="*/ 3768861 h 4999267"/>
              <a:gd name="connsiteX120" fmla="*/ 3830892 w 5180801"/>
              <a:gd name="connsiteY120" fmla="*/ 3728520 h 4999267"/>
              <a:gd name="connsiteX121" fmla="*/ 3898127 w 5180801"/>
              <a:gd name="connsiteY121" fmla="*/ 3768861 h 4999267"/>
              <a:gd name="connsiteX122" fmla="*/ 3972086 w 5180801"/>
              <a:gd name="connsiteY122" fmla="*/ 3930226 h 4999267"/>
              <a:gd name="connsiteX123" fmla="*/ 4005704 w 5180801"/>
              <a:gd name="connsiteY123" fmla="*/ 4044526 h 4999267"/>
              <a:gd name="connsiteX124" fmla="*/ 4072939 w 5180801"/>
              <a:gd name="connsiteY124" fmla="*/ 4118485 h 4999267"/>
              <a:gd name="connsiteX125" fmla="*/ 4120004 w 5180801"/>
              <a:gd name="connsiteY125" fmla="*/ 4326914 h 4999267"/>
              <a:gd name="connsiteX126" fmla="*/ 4140174 w 5180801"/>
              <a:gd name="connsiteY126" fmla="*/ 4360532 h 4999267"/>
              <a:gd name="connsiteX127" fmla="*/ 4200686 w 5180801"/>
              <a:gd name="connsiteY127" fmla="*/ 4414320 h 4999267"/>
              <a:gd name="connsiteX128" fmla="*/ 4152394 w 5180801"/>
              <a:gd name="connsiteY128" fmla="*/ 4477872 h 4999267"/>
              <a:gd name="connsiteX129" fmla="*/ 4106849 w 5180801"/>
              <a:gd name="connsiteY129" fmla="*/ 4492840 h 4999267"/>
              <a:gd name="connsiteX130" fmla="*/ 4059785 w 5180801"/>
              <a:gd name="connsiteY130" fmla="*/ 4488571 h 4999267"/>
              <a:gd name="connsiteX131" fmla="*/ 4018215 w 5180801"/>
              <a:gd name="connsiteY131" fmla="*/ 4522188 h 4999267"/>
              <a:gd name="connsiteX132" fmla="*/ 4019151 w 5180801"/>
              <a:gd name="connsiteY132" fmla="*/ 4582408 h 4999267"/>
              <a:gd name="connsiteX133" fmla="*/ 4066216 w 5180801"/>
              <a:gd name="connsiteY133" fmla="*/ 4636196 h 4999267"/>
              <a:gd name="connsiteX134" fmla="*/ 4005995 w 5180801"/>
              <a:gd name="connsiteY134" fmla="*/ 4766691 h 4999267"/>
              <a:gd name="connsiteX135" fmla="*/ 3942736 w 5180801"/>
              <a:gd name="connsiteY135" fmla="*/ 4814048 h 4999267"/>
              <a:gd name="connsiteX136" fmla="*/ 3972086 w 5180801"/>
              <a:gd name="connsiteY136" fmla="*/ 4985820 h 4999267"/>
              <a:gd name="connsiteX137" fmla="*/ 3978810 w 5180801"/>
              <a:gd name="connsiteY137" fmla="*/ 4999267 h 4999267"/>
              <a:gd name="connsiteX138" fmla="*/ 4153621 w 5180801"/>
              <a:gd name="connsiteY138" fmla="*/ 4985820 h 4999267"/>
              <a:gd name="connsiteX139" fmla="*/ 4207410 w 5180801"/>
              <a:gd name="connsiteY139" fmla="*/ 4871520 h 4999267"/>
              <a:gd name="connsiteX140" fmla="*/ 4335157 w 5180801"/>
              <a:gd name="connsiteY140" fmla="*/ 4723602 h 4999267"/>
              <a:gd name="connsiteX141" fmla="*/ 4388945 w 5180801"/>
              <a:gd name="connsiteY141" fmla="*/ 4663091 h 4999267"/>
              <a:gd name="connsiteX142" fmla="*/ 4368774 w 5180801"/>
              <a:gd name="connsiteY142" fmla="*/ 4447938 h 4999267"/>
              <a:gd name="connsiteX143" fmla="*/ 4509968 w 5180801"/>
              <a:gd name="connsiteY143" fmla="*/ 4360532 h 4999267"/>
              <a:gd name="connsiteX144" fmla="*/ 4543586 w 5180801"/>
              <a:gd name="connsiteY144" fmla="*/ 4367255 h 4999267"/>
              <a:gd name="connsiteX145" fmla="*/ 4570480 w 5180801"/>
              <a:gd name="connsiteY145" fmla="*/ 4373979 h 4999267"/>
              <a:gd name="connsiteX146" fmla="*/ 4617545 w 5180801"/>
              <a:gd name="connsiteY146" fmla="*/ 4353808 h 4999267"/>
              <a:gd name="connsiteX147" fmla="*/ 4624268 w 5180801"/>
              <a:gd name="connsiteY147" fmla="*/ 4306744 h 4999267"/>
              <a:gd name="connsiteX148" fmla="*/ 4637131 w 5180801"/>
              <a:gd name="connsiteY148" fmla="*/ 4250208 h 4999267"/>
              <a:gd name="connsiteX149" fmla="*/ 4583927 w 5180801"/>
              <a:gd name="connsiteY149" fmla="*/ 4145379 h 4999267"/>
              <a:gd name="connsiteX150" fmla="*/ 4583927 w 5180801"/>
              <a:gd name="connsiteY150" fmla="*/ 4098314 h 4999267"/>
              <a:gd name="connsiteX151" fmla="*/ 4580596 w 5180801"/>
              <a:gd name="connsiteY151" fmla="*/ 4068671 h 4999267"/>
              <a:gd name="connsiteX152" fmla="*/ 4505700 w 5180801"/>
              <a:gd name="connsiteY152" fmla="*/ 4029851 h 4999267"/>
              <a:gd name="connsiteX153" fmla="*/ 4439693 w 5180801"/>
              <a:gd name="connsiteY153" fmla="*/ 3974835 h 4999267"/>
              <a:gd name="connsiteX154" fmla="*/ 4370938 w 5180801"/>
              <a:gd name="connsiteY154" fmla="*/ 3961388 h 4999267"/>
              <a:gd name="connsiteX155" fmla="*/ 4394793 w 5180801"/>
              <a:gd name="connsiteY155" fmla="*/ 3961389 h 4999267"/>
              <a:gd name="connsiteX156" fmla="*/ 4261198 w 5180801"/>
              <a:gd name="connsiteY156" fmla="*/ 3883161 h 4999267"/>
              <a:gd name="connsiteX157" fmla="*/ 4301539 w 5180801"/>
              <a:gd name="connsiteY157" fmla="*/ 3795755 h 4999267"/>
              <a:gd name="connsiteX158" fmla="*/ 4301539 w 5180801"/>
              <a:gd name="connsiteY158" fmla="*/ 3748691 h 4999267"/>
              <a:gd name="connsiteX159" fmla="*/ 4321710 w 5180801"/>
              <a:gd name="connsiteY159" fmla="*/ 3681455 h 4999267"/>
              <a:gd name="connsiteX160" fmla="*/ 4442733 w 5180801"/>
              <a:gd name="connsiteY160" fmla="*/ 3466302 h 4999267"/>
              <a:gd name="connsiteX161" fmla="*/ 4523416 w 5180801"/>
              <a:gd name="connsiteY161" fmla="*/ 3452855 h 4999267"/>
              <a:gd name="connsiteX162" fmla="*/ 4624268 w 5180801"/>
              <a:gd name="connsiteY162" fmla="*/ 3546985 h 4999267"/>
              <a:gd name="connsiteX163" fmla="*/ 4711674 w 5180801"/>
              <a:gd name="connsiteY163" fmla="*/ 3587326 h 4999267"/>
              <a:gd name="connsiteX164" fmla="*/ 4805804 w 5180801"/>
              <a:gd name="connsiteY164" fmla="*/ 3560432 h 4999267"/>
              <a:gd name="connsiteX165" fmla="*/ 4906657 w 5180801"/>
              <a:gd name="connsiteY165" fmla="*/ 3641114 h 4999267"/>
              <a:gd name="connsiteX166" fmla="*/ 4960445 w 5180801"/>
              <a:gd name="connsiteY166" fmla="*/ 3755414 h 4999267"/>
              <a:gd name="connsiteX167" fmla="*/ 5000786 w 5180801"/>
              <a:gd name="connsiteY167" fmla="*/ 3802479 h 4999267"/>
              <a:gd name="connsiteX168" fmla="*/ 5108363 w 5180801"/>
              <a:gd name="connsiteY168" fmla="*/ 3842820 h 4999267"/>
              <a:gd name="connsiteX169" fmla="*/ 5121810 w 5180801"/>
              <a:gd name="connsiteY169" fmla="*/ 3755414 h 4999267"/>
              <a:gd name="connsiteX170" fmla="*/ 5141980 w 5180801"/>
              <a:gd name="connsiteY170" fmla="*/ 3688179 h 4999267"/>
              <a:gd name="connsiteX171" fmla="*/ 5180801 w 5180801"/>
              <a:gd name="connsiteY171" fmla="*/ 3581187 h 4999267"/>
              <a:gd name="connsiteX172" fmla="*/ 5117249 w 5180801"/>
              <a:gd name="connsiteY172" fmla="*/ 3502668 h 4999267"/>
              <a:gd name="connsiteX173" fmla="*/ 4964127 w 5180801"/>
              <a:gd name="connsiteY173" fmla="*/ 3392344 h 4999267"/>
              <a:gd name="connsiteX174" fmla="*/ 4890170 w 5180801"/>
              <a:gd name="connsiteY174" fmla="*/ 3322653 h 4999267"/>
              <a:gd name="connsiteX175" fmla="*/ 4650871 w 5180801"/>
              <a:gd name="connsiteY175" fmla="*/ 3216304 h 4999267"/>
              <a:gd name="connsiteX176" fmla="*/ 4557618 w 5180801"/>
              <a:gd name="connsiteY176" fmla="*/ 3146906 h 4999267"/>
              <a:gd name="connsiteX177" fmla="*/ 4380701 w 5180801"/>
              <a:gd name="connsiteY177" fmla="*/ 3067158 h 4999267"/>
              <a:gd name="connsiteX178" fmla="*/ 4093110 w 5180801"/>
              <a:gd name="connsiteY178" fmla="*/ 2968761 h 4999267"/>
              <a:gd name="connsiteX179" fmla="*/ 3991965 w 5180801"/>
              <a:gd name="connsiteY179" fmla="*/ 2909769 h 4999267"/>
              <a:gd name="connsiteX180" fmla="*/ 3951916 w 5180801"/>
              <a:gd name="connsiteY180" fmla="*/ 2854461 h 4999267"/>
              <a:gd name="connsiteX181" fmla="*/ 4066216 w 5180801"/>
              <a:gd name="connsiteY181" fmla="*/ 2760332 h 4999267"/>
              <a:gd name="connsiteX182" fmla="*/ 4122167 w 5180801"/>
              <a:gd name="connsiteY182" fmla="*/ 2726714 h 4999267"/>
              <a:gd name="connsiteX183" fmla="*/ 4038737 w 5180801"/>
              <a:gd name="connsiteY183" fmla="*/ 2647552 h 4999267"/>
              <a:gd name="connsiteX184" fmla="*/ 3898127 w 5180801"/>
              <a:gd name="connsiteY184" fmla="*/ 2652755 h 4999267"/>
              <a:gd name="connsiteX185" fmla="*/ 3883453 w 5180801"/>
              <a:gd name="connsiteY185" fmla="*/ 2666788 h 4999267"/>
              <a:gd name="connsiteX186" fmla="*/ 3855330 w 5180801"/>
              <a:gd name="connsiteY186" fmla="*/ 2666787 h 4999267"/>
              <a:gd name="connsiteX187" fmla="*/ 3841299 w 5180801"/>
              <a:gd name="connsiteY187" fmla="*/ 2642348 h 4999267"/>
              <a:gd name="connsiteX188" fmla="*/ 3756641 w 5180801"/>
              <a:gd name="connsiteY188" fmla="*/ 2690933 h 4999267"/>
              <a:gd name="connsiteX189" fmla="*/ 3642633 w 5180801"/>
              <a:gd name="connsiteY189" fmla="*/ 2666495 h 4999267"/>
              <a:gd name="connsiteX190" fmla="*/ 3539968 w 5180801"/>
              <a:gd name="connsiteY190" fmla="*/ 2634105 h 4999267"/>
              <a:gd name="connsiteX191" fmla="*/ 3458058 w 5180801"/>
              <a:gd name="connsiteY191" fmla="*/ 2580318 h 4999267"/>
              <a:gd name="connsiteX192" fmla="*/ 3411286 w 5180801"/>
              <a:gd name="connsiteY192" fmla="*/ 2514601 h 4999267"/>
              <a:gd name="connsiteX193" fmla="*/ 3334579 w 5180801"/>
              <a:gd name="connsiteY193" fmla="*/ 2494431 h 4999267"/>
              <a:gd name="connsiteX194" fmla="*/ 3219051 w 5180801"/>
              <a:gd name="connsiteY194" fmla="*/ 2390538 h 4999267"/>
              <a:gd name="connsiteX195" fmla="*/ 3111182 w 5180801"/>
              <a:gd name="connsiteY195" fmla="*/ 2195555 h 4999267"/>
              <a:gd name="connsiteX196" fmla="*/ 3010621 w 5180801"/>
              <a:gd name="connsiteY196" fmla="*/ 1980402 h 4999267"/>
              <a:gd name="connsiteX197" fmla="*/ 2936663 w 5180801"/>
              <a:gd name="connsiteY197" fmla="*/ 1751803 h 4999267"/>
              <a:gd name="connsiteX198" fmla="*/ 2795468 w 5180801"/>
              <a:gd name="connsiteY198" fmla="*/ 1684567 h 4999267"/>
              <a:gd name="connsiteX199" fmla="*/ 2687892 w 5180801"/>
              <a:gd name="connsiteY199" fmla="*/ 1583714 h 4999267"/>
              <a:gd name="connsiteX200" fmla="*/ 2479463 w 5180801"/>
              <a:gd name="connsiteY200" fmla="*/ 1469414 h 4999267"/>
              <a:gd name="connsiteX201" fmla="*/ 2371886 w 5180801"/>
              <a:gd name="connsiteY201" fmla="*/ 1328220 h 4999267"/>
              <a:gd name="connsiteX202" fmla="*/ 2344992 w 5180801"/>
              <a:gd name="connsiteY202" fmla="*/ 1187026 h 4999267"/>
              <a:gd name="connsiteX203" fmla="*/ 2358439 w 5180801"/>
              <a:gd name="connsiteY203" fmla="*/ 1012214 h 4999267"/>
              <a:gd name="connsiteX204" fmla="*/ 2385333 w 5180801"/>
              <a:gd name="connsiteY204" fmla="*/ 1059279 h 4999267"/>
              <a:gd name="connsiteX205" fmla="*/ 2432398 w 5180801"/>
              <a:gd name="connsiteY205" fmla="*/ 985320 h 4999267"/>
              <a:gd name="connsiteX206" fmla="*/ 2469697 w 5180801"/>
              <a:gd name="connsiteY206" fmla="*/ 889119 h 4999267"/>
              <a:gd name="connsiteX207" fmla="*/ 2390165 w 5180801"/>
              <a:gd name="connsiteY207" fmla="*/ 876132 h 4999267"/>
              <a:gd name="connsiteX208" fmla="*/ 2376463 w 5180801"/>
              <a:gd name="connsiteY208" fmla="*/ 696259 h 4999267"/>
              <a:gd name="connsiteX209" fmla="*/ 1961751 w 5180801"/>
              <a:gd name="connsiteY209" fmla="*/ 776891 h 4999267"/>
              <a:gd name="connsiteX210" fmla="*/ 1739874 w 5180801"/>
              <a:gd name="connsiteY210" fmla="*/ 770167 h 4999267"/>
              <a:gd name="connsiteX0" fmla="*/ 1739874 w 5180801"/>
              <a:gd name="connsiteY0" fmla="*/ 770167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640546 w 5180801"/>
              <a:gd name="connsiteY99" fmla="*/ 3030756 h 4999267"/>
              <a:gd name="connsiteX100" fmla="*/ 2735366 w 5180801"/>
              <a:gd name="connsiteY100" fmla="*/ 3098451 h 4999267"/>
              <a:gd name="connsiteX101" fmla="*/ 2790329 w 5180801"/>
              <a:gd name="connsiteY101" fmla="*/ 3107962 h 4999267"/>
              <a:gd name="connsiteX102" fmla="*/ 2856005 w 5180801"/>
              <a:gd name="connsiteY102" fmla="*/ 3090194 h 4999267"/>
              <a:gd name="connsiteX103" fmla="*/ 2849257 w 5180801"/>
              <a:gd name="connsiteY103" fmla="*/ 3089785 h 4999267"/>
              <a:gd name="connsiteX104" fmla="*/ 2950110 w 5180801"/>
              <a:gd name="connsiteY104" fmla="*/ 3123402 h 4999267"/>
              <a:gd name="connsiteX105" fmla="*/ 3003898 w 5180801"/>
              <a:gd name="connsiteY105" fmla="*/ 3076338 h 4999267"/>
              <a:gd name="connsiteX106" fmla="*/ 3104751 w 5180801"/>
              <a:gd name="connsiteY106" fmla="*/ 3190638 h 4999267"/>
              <a:gd name="connsiteX107" fmla="*/ 3185433 w 5180801"/>
              <a:gd name="connsiteY107" fmla="*/ 3345279 h 4999267"/>
              <a:gd name="connsiteX108" fmla="*/ 3252668 w 5180801"/>
              <a:gd name="connsiteY108" fmla="*/ 3325108 h 4999267"/>
              <a:gd name="connsiteX109" fmla="*/ 3313180 w 5180801"/>
              <a:gd name="connsiteY109" fmla="*/ 3372173 h 4999267"/>
              <a:gd name="connsiteX110" fmla="*/ 3266116 w 5180801"/>
              <a:gd name="connsiteY110" fmla="*/ 3439408 h 4999267"/>
              <a:gd name="connsiteX111" fmla="*/ 3293010 w 5180801"/>
              <a:gd name="connsiteY111" fmla="*/ 3459579 h 4999267"/>
              <a:gd name="connsiteX112" fmla="*/ 3373692 w 5180801"/>
              <a:gd name="connsiteY112" fmla="*/ 3432685 h 4999267"/>
              <a:gd name="connsiteX113" fmla="*/ 3454374 w 5180801"/>
              <a:gd name="connsiteY113" fmla="*/ 3405791 h 4999267"/>
              <a:gd name="connsiteX114" fmla="*/ 3528333 w 5180801"/>
              <a:gd name="connsiteY114" fmla="*/ 3499920 h 4999267"/>
              <a:gd name="connsiteX115" fmla="*/ 3535349 w 5180801"/>
              <a:gd name="connsiteY115" fmla="*/ 3590074 h 4999267"/>
              <a:gd name="connsiteX116" fmla="*/ 3513658 w 5180801"/>
              <a:gd name="connsiteY116" fmla="*/ 3639887 h 4999267"/>
              <a:gd name="connsiteX117" fmla="*/ 3622463 w 5180801"/>
              <a:gd name="connsiteY117" fmla="*/ 3668008 h 4999267"/>
              <a:gd name="connsiteX118" fmla="*/ 3682974 w 5180801"/>
              <a:gd name="connsiteY118" fmla="*/ 3735244 h 4999267"/>
              <a:gd name="connsiteX119" fmla="*/ 3763657 w 5180801"/>
              <a:gd name="connsiteY119" fmla="*/ 3768861 h 4999267"/>
              <a:gd name="connsiteX120" fmla="*/ 3830892 w 5180801"/>
              <a:gd name="connsiteY120" fmla="*/ 3728520 h 4999267"/>
              <a:gd name="connsiteX121" fmla="*/ 3898127 w 5180801"/>
              <a:gd name="connsiteY121" fmla="*/ 3768861 h 4999267"/>
              <a:gd name="connsiteX122" fmla="*/ 3972086 w 5180801"/>
              <a:gd name="connsiteY122" fmla="*/ 3930226 h 4999267"/>
              <a:gd name="connsiteX123" fmla="*/ 4005704 w 5180801"/>
              <a:gd name="connsiteY123" fmla="*/ 4044526 h 4999267"/>
              <a:gd name="connsiteX124" fmla="*/ 4072939 w 5180801"/>
              <a:gd name="connsiteY124" fmla="*/ 4118485 h 4999267"/>
              <a:gd name="connsiteX125" fmla="*/ 4120004 w 5180801"/>
              <a:gd name="connsiteY125" fmla="*/ 4326914 h 4999267"/>
              <a:gd name="connsiteX126" fmla="*/ 4140174 w 5180801"/>
              <a:gd name="connsiteY126" fmla="*/ 4360532 h 4999267"/>
              <a:gd name="connsiteX127" fmla="*/ 4200686 w 5180801"/>
              <a:gd name="connsiteY127" fmla="*/ 4414320 h 4999267"/>
              <a:gd name="connsiteX128" fmla="*/ 4152394 w 5180801"/>
              <a:gd name="connsiteY128" fmla="*/ 4477872 h 4999267"/>
              <a:gd name="connsiteX129" fmla="*/ 4106849 w 5180801"/>
              <a:gd name="connsiteY129" fmla="*/ 4492840 h 4999267"/>
              <a:gd name="connsiteX130" fmla="*/ 4059785 w 5180801"/>
              <a:gd name="connsiteY130" fmla="*/ 4488571 h 4999267"/>
              <a:gd name="connsiteX131" fmla="*/ 4018215 w 5180801"/>
              <a:gd name="connsiteY131" fmla="*/ 4522188 h 4999267"/>
              <a:gd name="connsiteX132" fmla="*/ 4019151 w 5180801"/>
              <a:gd name="connsiteY132" fmla="*/ 4582408 h 4999267"/>
              <a:gd name="connsiteX133" fmla="*/ 4066216 w 5180801"/>
              <a:gd name="connsiteY133" fmla="*/ 4636196 h 4999267"/>
              <a:gd name="connsiteX134" fmla="*/ 4005995 w 5180801"/>
              <a:gd name="connsiteY134" fmla="*/ 4766691 h 4999267"/>
              <a:gd name="connsiteX135" fmla="*/ 3942736 w 5180801"/>
              <a:gd name="connsiteY135" fmla="*/ 4814048 h 4999267"/>
              <a:gd name="connsiteX136" fmla="*/ 3972086 w 5180801"/>
              <a:gd name="connsiteY136" fmla="*/ 4985820 h 4999267"/>
              <a:gd name="connsiteX137" fmla="*/ 3978810 w 5180801"/>
              <a:gd name="connsiteY137" fmla="*/ 4999267 h 4999267"/>
              <a:gd name="connsiteX138" fmla="*/ 4153621 w 5180801"/>
              <a:gd name="connsiteY138" fmla="*/ 4985820 h 4999267"/>
              <a:gd name="connsiteX139" fmla="*/ 4207410 w 5180801"/>
              <a:gd name="connsiteY139" fmla="*/ 4871520 h 4999267"/>
              <a:gd name="connsiteX140" fmla="*/ 4335157 w 5180801"/>
              <a:gd name="connsiteY140" fmla="*/ 4723602 h 4999267"/>
              <a:gd name="connsiteX141" fmla="*/ 4388945 w 5180801"/>
              <a:gd name="connsiteY141" fmla="*/ 4663091 h 4999267"/>
              <a:gd name="connsiteX142" fmla="*/ 4368774 w 5180801"/>
              <a:gd name="connsiteY142" fmla="*/ 4447938 h 4999267"/>
              <a:gd name="connsiteX143" fmla="*/ 4509968 w 5180801"/>
              <a:gd name="connsiteY143" fmla="*/ 4360532 h 4999267"/>
              <a:gd name="connsiteX144" fmla="*/ 4543586 w 5180801"/>
              <a:gd name="connsiteY144" fmla="*/ 4367255 h 4999267"/>
              <a:gd name="connsiteX145" fmla="*/ 4570480 w 5180801"/>
              <a:gd name="connsiteY145" fmla="*/ 4373979 h 4999267"/>
              <a:gd name="connsiteX146" fmla="*/ 4617545 w 5180801"/>
              <a:gd name="connsiteY146" fmla="*/ 4353808 h 4999267"/>
              <a:gd name="connsiteX147" fmla="*/ 4624268 w 5180801"/>
              <a:gd name="connsiteY147" fmla="*/ 4306744 h 4999267"/>
              <a:gd name="connsiteX148" fmla="*/ 4637131 w 5180801"/>
              <a:gd name="connsiteY148" fmla="*/ 4250208 h 4999267"/>
              <a:gd name="connsiteX149" fmla="*/ 4583927 w 5180801"/>
              <a:gd name="connsiteY149" fmla="*/ 4145379 h 4999267"/>
              <a:gd name="connsiteX150" fmla="*/ 4583927 w 5180801"/>
              <a:gd name="connsiteY150" fmla="*/ 4098314 h 4999267"/>
              <a:gd name="connsiteX151" fmla="*/ 4580596 w 5180801"/>
              <a:gd name="connsiteY151" fmla="*/ 4068671 h 4999267"/>
              <a:gd name="connsiteX152" fmla="*/ 4505700 w 5180801"/>
              <a:gd name="connsiteY152" fmla="*/ 4029851 h 4999267"/>
              <a:gd name="connsiteX153" fmla="*/ 4439693 w 5180801"/>
              <a:gd name="connsiteY153" fmla="*/ 3974835 h 4999267"/>
              <a:gd name="connsiteX154" fmla="*/ 4370938 w 5180801"/>
              <a:gd name="connsiteY154" fmla="*/ 3961388 h 4999267"/>
              <a:gd name="connsiteX155" fmla="*/ 4394793 w 5180801"/>
              <a:gd name="connsiteY155" fmla="*/ 3961389 h 4999267"/>
              <a:gd name="connsiteX156" fmla="*/ 4261198 w 5180801"/>
              <a:gd name="connsiteY156" fmla="*/ 3883161 h 4999267"/>
              <a:gd name="connsiteX157" fmla="*/ 4301539 w 5180801"/>
              <a:gd name="connsiteY157" fmla="*/ 3795755 h 4999267"/>
              <a:gd name="connsiteX158" fmla="*/ 4301539 w 5180801"/>
              <a:gd name="connsiteY158" fmla="*/ 3748691 h 4999267"/>
              <a:gd name="connsiteX159" fmla="*/ 4321710 w 5180801"/>
              <a:gd name="connsiteY159" fmla="*/ 3681455 h 4999267"/>
              <a:gd name="connsiteX160" fmla="*/ 4442733 w 5180801"/>
              <a:gd name="connsiteY160" fmla="*/ 3466302 h 4999267"/>
              <a:gd name="connsiteX161" fmla="*/ 4523416 w 5180801"/>
              <a:gd name="connsiteY161" fmla="*/ 3452855 h 4999267"/>
              <a:gd name="connsiteX162" fmla="*/ 4624268 w 5180801"/>
              <a:gd name="connsiteY162" fmla="*/ 3546985 h 4999267"/>
              <a:gd name="connsiteX163" fmla="*/ 4711674 w 5180801"/>
              <a:gd name="connsiteY163" fmla="*/ 3587326 h 4999267"/>
              <a:gd name="connsiteX164" fmla="*/ 4805804 w 5180801"/>
              <a:gd name="connsiteY164" fmla="*/ 3560432 h 4999267"/>
              <a:gd name="connsiteX165" fmla="*/ 4906657 w 5180801"/>
              <a:gd name="connsiteY165" fmla="*/ 3641114 h 4999267"/>
              <a:gd name="connsiteX166" fmla="*/ 4960445 w 5180801"/>
              <a:gd name="connsiteY166" fmla="*/ 3755414 h 4999267"/>
              <a:gd name="connsiteX167" fmla="*/ 5000786 w 5180801"/>
              <a:gd name="connsiteY167" fmla="*/ 3802479 h 4999267"/>
              <a:gd name="connsiteX168" fmla="*/ 5108363 w 5180801"/>
              <a:gd name="connsiteY168" fmla="*/ 3842820 h 4999267"/>
              <a:gd name="connsiteX169" fmla="*/ 5121810 w 5180801"/>
              <a:gd name="connsiteY169" fmla="*/ 3755414 h 4999267"/>
              <a:gd name="connsiteX170" fmla="*/ 5141980 w 5180801"/>
              <a:gd name="connsiteY170" fmla="*/ 3688179 h 4999267"/>
              <a:gd name="connsiteX171" fmla="*/ 5180801 w 5180801"/>
              <a:gd name="connsiteY171" fmla="*/ 3581187 h 4999267"/>
              <a:gd name="connsiteX172" fmla="*/ 5117249 w 5180801"/>
              <a:gd name="connsiteY172" fmla="*/ 3502668 h 4999267"/>
              <a:gd name="connsiteX173" fmla="*/ 4964127 w 5180801"/>
              <a:gd name="connsiteY173" fmla="*/ 3392344 h 4999267"/>
              <a:gd name="connsiteX174" fmla="*/ 4890170 w 5180801"/>
              <a:gd name="connsiteY174" fmla="*/ 3322653 h 4999267"/>
              <a:gd name="connsiteX175" fmla="*/ 4650871 w 5180801"/>
              <a:gd name="connsiteY175" fmla="*/ 3216304 h 4999267"/>
              <a:gd name="connsiteX176" fmla="*/ 4557618 w 5180801"/>
              <a:gd name="connsiteY176" fmla="*/ 3146906 h 4999267"/>
              <a:gd name="connsiteX177" fmla="*/ 4380701 w 5180801"/>
              <a:gd name="connsiteY177" fmla="*/ 3067158 h 4999267"/>
              <a:gd name="connsiteX178" fmla="*/ 4093110 w 5180801"/>
              <a:gd name="connsiteY178" fmla="*/ 2968761 h 4999267"/>
              <a:gd name="connsiteX179" fmla="*/ 3991965 w 5180801"/>
              <a:gd name="connsiteY179" fmla="*/ 2909769 h 4999267"/>
              <a:gd name="connsiteX180" fmla="*/ 3951916 w 5180801"/>
              <a:gd name="connsiteY180" fmla="*/ 2854461 h 4999267"/>
              <a:gd name="connsiteX181" fmla="*/ 4066216 w 5180801"/>
              <a:gd name="connsiteY181" fmla="*/ 2760332 h 4999267"/>
              <a:gd name="connsiteX182" fmla="*/ 4122167 w 5180801"/>
              <a:gd name="connsiteY182" fmla="*/ 2726714 h 4999267"/>
              <a:gd name="connsiteX183" fmla="*/ 4038737 w 5180801"/>
              <a:gd name="connsiteY183" fmla="*/ 2647552 h 4999267"/>
              <a:gd name="connsiteX184" fmla="*/ 3898127 w 5180801"/>
              <a:gd name="connsiteY184" fmla="*/ 2652755 h 4999267"/>
              <a:gd name="connsiteX185" fmla="*/ 3883453 w 5180801"/>
              <a:gd name="connsiteY185" fmla="*/ 2666788 h 4999267"/>
              <a:gd name="connsiteX186" fmla="*/ 3855330 w 5180801"/>
              <a:gd name="connsiteY186" fmla="*/ 2666787 h 4999267"/>
              <a:gd name="connsiteX187" fmla="*/ 3841299 w 5180801"/>
              <a:gd name="connsiteY187" fmla="*/ 2642348 h 4999267"/>
              <a:gd name="connsiteX188" fmla="*/ 3756641 w 5180801"/>
              <a:gd name="connsiteY188" fmla="*/ 2690933 h 4999267"/>
              <a:gd name="connsiteX189" fmla="*/ 3642633 w 5180801"/>
              <a:gd name="connsiteY189" fmla="*/ 2666495 h 4999267"/>
              <a:gd name="connsiteX190" fmla="*/ 3539968 w 5180801"/>
              <a:gd name="connsiteY190" fmla="*/ 2634105 h 4999267"/>
              <a:gd name="connsiteX191" fmla="*/ 3458058 w 5180801"/>
              <a:gd name="connsiteY191" fmla="*/ 2580318 h 4999267"/>
              <a:gd name="connsiteX192" fmla="*/ 3411286 w 5180801"/>
              <a:gd name="connsiteY192" fmla="*/ 2514601 h 4999267"/>
              <a:gd name="connsiteX193" fmla="*/ 3334579 w 5180801"/>
              <a:gd name="connsiteY193" fmla="*/ 2494431 h 4999267"/>
              <a:gd name="connsiteX194" fmla="*/ 3219051 w 5180801"/>
              <a:gd name="connsiteY194" fmla="*/ 2390538 h 4999267"/>
              <a:gd name="connsiteX195" fmla="*/ 3111182 w 5180801"/>
              <a:gd name="connsiteY195" fmla="*/ 2195555 h 4999267"/>
              <a:gd name="connsiteX196" fmla="*/ 3010621 w 5180801"/>
              <a:gd name="connsiteY196" fmla="*/ 1980402 h 4999267"/>
              <a:gd name="connsiteX197" fmla="*/ 2936663 w 5180801"/>
              <a:gd name="connsiteY197" fmla="*/ 1751803 h 4999267"/>
              <a:gd name="connsiteX198" fmla="*/ 2795468 w 5180801"/>
              <a:gd name="connsiteY198" fmla="*/ 1684567 h 4999267"/>
              <a:gd name="connsiteX199" fmla="*/ 2687892 w 5180801"/>
              <a:gd name="connsiteY199" fmla="*/ 1583714 h 4999267"/>
              <a:gd name="connsiteX200" fmla="*/ 2479463 w 5180801"/>
              <a:gd name="connsiteY200" fmla="*/ 1469414 h 4999267"/>
              <a:gd name="connsiteX201" fmla="*/ 2371886 w 5180801"/>
              <a:gd name="connsiteY201" fmla="*/ 1328220 h 4999267"/>
              <a:gd name="connsiteX202" fmla="*/ 2344992 w 5180801"/>
              <a:gd name="connsiteY202" fmla="*/ 1187026 h 4999267"/>
              <a:gd name="connsiteX203" fmla="*/ 2358439 w 5180801"/>
              <a:gd name="connsiteY203" fmla="*/ 1012214 h 4999267"/>
              <a:gd name="connsiteX204" fmla="*/ 2385333 w 5180801"/>
              <a:gd name="connsiteY204" fmla="*/ 1059279 h 4999267"/>
              <a:gd name="connsiteX205" fmla="*/ 2432398 w 5180801"/>
              <a:gd name="connsiteY205" fmla="*/ 985320 h 4999267"/>
              <a:gd name="connsiteX206" fmla="*/ 2469697 w 5180801"/>
              <a:gd name="connsiteY206" fmla="*/ 889119 h 4999267"/>
              <a:gd name="connsiteX207" fmla="*/ 2390165 w 5180801"/>
              <a:gd name="connsiteY207" fmla="*/ 876132 h 4999267"/>
              <a:gd name="connsiteX208" fmla="*/ 2376463 w 5180801"/>
              <a:gd name="connsiteY208" fmla="*/ 696259 h 4999267"/>
              <a:gd name="connsiteX209" fmla="*/ 2545855 w 5180801"/>
              <a:gd name="connsiteY209" fmla="*/ 648250 h 4999267"/>
              <a:gd name="connsiteX210" fmla="*/ 1739874 w 5180801"/>
              <a:gd name="connsiteY210" fmla="*/ 770167 h 4999267"/>
              <a:gd name="connsiteX0" fmla="*/ 2716856 w 5180801"/>
              <a:gd name="connsiteY0" fmla="*/ 571989 h 4999267"/>
              <a:gd name="connsiteX1" fmla="*/ 1746598 w 5180801"/>
              <a:gd name="connsiteY1" fmla="*/ 581908 h 4999267"/>
              <a:gd name="connsiteX2" fmla="*/ 1746598 w 5180801"/>
              <a:gd name="connsiteY2" fmla="*/ 400373 h 4999267"/>
              <a:gd name="connsiteX3" fmla="*/ 1746598 w 5180801"/>
              <a:gd name="connsiteY3" fmla="*/ 319691 h 4999267"/>
              <a:gd name="connsiteX4" fmla="*/ 1665916 w 5180801"/>
              <a:gd name="connsiteY4" fmla="*/ 319691 h 4999267"/>
              <a:gd name="connsiteX5" fmla="*/ 1659192 w 5180801"/>
              <a:gd name="connsiteY5" fmla="*/ 185220 h 4999267"/>
              <a:gd name="connsiteX6" fmla="*/ 1625574 w 5180801"/>
              <a:gd name="connsiteY6" fmla="*/ 44026 h 4999267"/>
              <a:gd name="connsiteX7" fmla="*/ 1547348 w 5180801"/>
              <a:gd name="connsiteY7" fmla="*/ 2749 h 4999267"/>
              <a:gd name="connsiteX8" fmla="*/ 1511274 w 5180801"/>
              <a:gd name="connsiteY8" fmla="*/ 30579 h 4999267"/>
              <a:gd name="connsiteX9" fmla="*/ 1504551 w 5180801"/>
              <a:gd name="connsiteY9" fmla="*/ 77644 h 4999267"/>
              <a:gd name="connsiteX10" fmla="*/ 1517998 w 5180801"/>
              <a:gd name="connsiteY10" fmla="*/ 117985 h 4999267"/>
              <a:gd name="connsiteX11" fmla="*/ 1511274 w 5180801"/>
              <a:gd name="connsiteY11" fmla="*/ 171773 h 4999267"/>
              <a:gd name="connsiteX12" fmla="*/ 1487128 w 5180801"/>
              <a:gd name="connsiteY12" fmla="*/ 168382 h 4999267"/>
              <a:gd name="connsiteX13" fmla="*/ 1443746 w 5180801"/>
              <a:gd name="connsiteY13" fmla="*/ 126813 h 4999267"/>
              <a:gd name="connsiteX14" fmla="*/ 1387795 w 5180801"/>
              <a:gd name="connsiteY14" fmla="*/ 83724 h 4999267"/>
              <a:gd name="connsiteX15" fmla="*/ 1309568 w 5180801"/>
              <a:gd name="connsiteY15" fmla="*/ 116756 h 4999267"/>
              <a:gd name="connsiteX16" fmla="*/ 1258820 w 5180801"/>
              <a:gd name="connsiteY16" fmla="*/ 103894 h 4999267"/>
              <a:gd name="connsiteX17" fmla="*/ 1213919 w 5180801"/>
              <a:gd name="connsiteY17" fmla="*/ 56245 h 4999267"/>
              <a:gd name="connsiteX18" fmla="*/ 1187025 w 5180801"/>
              <a:gd name="connsiteY18" fmla="*/ 29350 h 4999267"/>
              <a:gd name="connsiteX19" fmla="*/ 1143000 w 5180801"/>
              <a:gd name="connsiteY19" fmla="*/ 0 h 4999267"/>
              <a:gd name="connsiteX20" fmla="*/ 1128033 w 5180801"/>
              <a:gd name="connsiteY20" fmla="*/ 57473 h 4999267"/>
              <a:gd name="connsiteX21" fmla="*/ 1118854 w 5180801"/>
              <a:gd name="connsiteY21" fmla="*/ 183993 h 4999267"/>
              <a:gd name="connsiteX22" fmla="*/ 1067521 w 5180801"/>
              <a:gd name="connsiteY22" fmla="*/ 257015 h 4999267"/>
              <a:gd name="connsiteX23" fmla="*/ 1044603 w 5180801"/>
              <a:gd name="connsiteY23" fmla="*/ 270754 h 4999267"/>
              <a:gd name="connsiteX24" fmla="*/ 1047351 w 5180801"/>
              <a:gd name="connsiteY24" fmla="*/ 348397 h 4999267"/>
              <a:gd name="connsiteX25" fmla="*/ 1005781 w 5180801"/>
              <a:gd name="connsiteY25" fmla="*/ 363364 h 4999267"/>
              <a:gd name="connsiteX26" fmla="*/ 977368 w 5180801"/>
              <a:gd name="connsiteY26" fmla="*/ 337698 h 4999267"/>
              <a:gd name="connsiteX27" fmla="*/ 939774 w 5180801"/>
              <a:gd name="connsiteY27" fmla="*/ 333138 h 4999267"/>
              <a:gd name="connsiteX28" fmla="*/ 939774 w 5180801"/>
              <a:gd name="connsiteY28" fmla="*/ 279349 h 4999267"/>
              <a:gd name="connsiteX29" fmla="*/ 830385 w 5180801"/>
              <a:gd name="connsiteY29" fmla="*/ 190716 h 4999267"/>
              <a:gd name="connsiteX30" fmla="*/ 825474 w 5180801"/>
              <a:gd name="connsiteY30" fmla="*/ 70920 h 4999267"/>
              <a:gd name="connsiteX31" fmla="*/ 785133 w 5180801"/>
              <a:gd name="connsiteY31" fmla="*/ 37302 h 4999267"/>
              <a:gd name="connsiteX32" fmla="*/ 771686 w 5180801"/>
              <a:gd name="connsiteY32" fmla="*/ 64196 h 4999267"/>
              <a:gd name="connsiteX33" fmla="*/ 744792 w 5180801"/>
              <a:gd name="connsiteY33" fmla="*/ 91091 h 4999267"/>
              <a:gd name="connsiteX34" fmla="*/ 669606 w 5180801"/>
              <a:gd name="connsiteY34" fmla="*/ 129269 h 4999267"/>
              <a:gd name="connsiteX35" fmla="*/ 664110 w 5180801"/>
              <a:gd name="connsiteY35" fmla="*/ 178496 h 4999267"/>
              <a:gd name="connsiteX36" fmla="*/ 660426 w 5180801"/>
              <a:gd name="connsiteY36" fmla="*/ 235325 h 4999267"/>
              <a:gd name="connsiteX37" fmla="*/ 594419 w 5180801"/>
              <a:gd name="connsiteY37" fmla="*/ 289113 h 4999267"/>
              <a:gd name="connsiteX38" fmla="*/ 559573 w 5180801"/>
              <a:gd name="connsiteY38" fmla="*/ 296129 h 4999267"/>
              <a:gd name="connsiteX39" fmla="*/ 529931 w 5180801"/>
              <a:gd name="connsiteY39" fmla="*/ 306536 h 4999267"/>
              <a:gd name="connsiteX40" fmla="*/ 499062 w 5180801"/>
              <a:gd name="connsiteY40" fmla="*/ 326707 h 4999267"/>
              <a:gd name="connsiteX41" fmla="*/ 402477 w 5180801"/>
              <a:gd name="connsiteY41" fmla="*/ 313552 h 4999267"/>
              <a:gd name="connsiteX42" fmla="*/ 345356 w 5180801"/>
              <a:gd name="connsiteY42" fmla="*/ 333722 h 4999267"/>
              <a:gd name="connsiteX43" fmla="*/ 314486 w 5180801"/>
              <a:gd name="connsiteY43" fmla="*/ 313551 h 4999267"/>
              <a:gd name="connsiteX44" fmla="*/ 242983 w 5180801"/>
              <a:gd name="connsiteY44" fmla="*/ 355120 h 4999267"/>
              <a:gd name="connsiteX45" fmla="*/ 194690 w 5180801"/>
              <a:gd name="connsiteY45" fmla="*/ 310804 h 4999267"/>
              <a:gd name="connsiteX46" fmla="*/ 119795 w 5180801"/>
              <a:gd name="connsiteY46" fmla="*/ 381722 h 4999267"/>
              <a:gd name="connsiteX47" fmla="*/ 132951 w 5180801"/>
              <a:gd name="connsiteY47" fmla="*/ 460885 h 4999267"/>
              <a:gd name="connsiteX48" fmla="*/ 206910 w 5180801"/>
              <a:gd name="connsiteY48" fmla="*/ 588632 h 4999267"/>
              <a:gd name="connsiteX49" fmla="*/ 267421 w 5180801"/>
              <a:gd name="connsiteY49" fmla="*/ 649144 h 4999267"/>
              <a:gd name="connsiteX50" fmla="*/ 199251 w 5180801"/>
              <a:gd name="connsiteY50" fmla="*/ 711175 h 4999267"/>
              <a:gd name="connsiteX51" fmla="*/ 96878 w 5180801"/>
              <a:gd name="connsiteY51" fmla="*/ 746313 h 4999267"/>
              <a:gd name="connsiteX52" fmla="*/ 0 w 5180801"/>
              <a:gd name="connsiteY52" fmla="*/ 768940 h 4999267"/>
              <a:gd name="connsiteX53" fmla="*/ 45545 w 5180801"/>
              <a:gd name="connsiteY53" fmla="*/ 904638 h 4999267"/>
              <a:gd name="connsiteX54" fmla="*/ 72439 w 5180801"/>
              <a:gd name="connsiteY54" fmla="*/ 931532 h 4999267"/>
              <a:gd name="connsiteX55" fmla="*/ 173292 w 5180801"/>
              <a:gd name="connsiteY55" fmla="*/ 992044 h 4999267"/>
              <a:gd name="connsiteX56" fmla="*/ 117632 w 5180801"/>
              <a:gd name="connsiteY56" fmla="*/ 1056530 h 4999267"/>
              <a:gd name="connsiteX57" fmla="*/ 112780 w 5180801"/>
              <a:gd name="connsiteY57" fmla="*/ 1113067 h 4999267"/>
              <a:gd name="connsiteX58" fmla="*/ 126227 w 5180801"/>
              <a:gd name="connsiteY58" fmla="*/ 1260985 h 4999267"/>
              <a:gd name="connsiteX59" fmla="*/ 200186 w 5180801"/>
              <a:gd name="connsiteY59" fmla="*/ 1361838 h 4999267"/>
              <a:gd name="connsiteX60" fmla="*/ 321210 w 5180801"/>
              <a:gd name="connsiteY60" fmla="*/ 1402179 h 4999267"/>
              <a:gd name="connsiteX61" fmla="*/ 415339 w 5180801"/>
              <a:gd name="connsiteY61" fmla="*/ 1368561 h 4999267"/>
              <a:gd name="connsiteX62" fmla="*/ 435510 w 5180801"/>
              <a:gd name="connsiteY62" fmla="*/ 1375285 h 4999267"/>
              <a:gd name="connsiteX63" fmla="*/ 400372 w 5180801"/>
              <a:gd name="connsiteY63" fmla="*/ 1479762 h 4999267"/>
              <a:gd name="connsiteX64" fmla="*/ 375290 w 5180801"/>
              <a:gd name="connsiteY64" fmla="*/ 1562900 h 4999267"/>
              <a:gd name="connsiteX65" fmla="*/ 603598 w 5180801"/>
              <a:gd name="connsiteY65" fmla="*/ 1563544 h 4999267"/>
              <a:gd name="connsiteX66" fmla="*/ 664110 w 5180801"/>
              <a:gd name="connsiteY66" fmla="*/ 1496308 h 4999267"/>
              <a:gd name="connsiteX67" fmla="*/ 697727 w 5180801"/>
              <a:gd name="connsiteY67" fmla="*/ 1408902 h 4999267"/>
              <a:gd name="connsiteX68" fmla="*/ 744792 w 5180801"/>
              <a:gd name="connsiteY68" fmla="*/ 1375285 h 4999267"/>
              <a:gd name="connsiteX69" fmla="*/ 818751 w 5180801"/>
              <a:gd name="connsiteY69" fmla="*/ 1294602 h 4999267"/>
              <a:gd name="connsiteX70" fmla="*/ 892710 w 5180801"/>
              <a:gd name="connsiteY70" fmla="*/ 1247538 h 4999267"/>
              <a:gd name="connsiteX71" fmla="*/ 1080968 w 5180801"/>
              <a:gd name="connsiteY71" fmla="*/ 1294602 h 4999267"/>
              <a:gd name="connsiteX72" fmla="*/ 1195268 w 5180801"/>
              <a:gd name="connsiteY72" fmla="*/ 1341667 h 4999267"/>
              <a:gd name="connsiteX73" fmla="*/ 1275951 w 5180801"/>
              <a:gd name="connsiteY73" fmla="*/ 1429073 h 4999267"/>
              <a:gd name="connsiteX74" fmla="*/ 1289398 w 5180801"/>
              <a:gd name="connsiteY74" fmla="*/ 1455967 h 4999267"/>
              <a:gd name="connsiteX75" fmla="*/ 1437316 w 5180801"/>
              <a:gd name="connsiteY75" fmla="*/ 1503032 h 4999267"/>
              <a:gd name="connsiteX76" fmla="*/ 1511274 w 5180801"/>
              <a:gd name="connsiteY76" fmla="*/ 1590438 h 4999267"/>
              <a:gd name="connsiteX77" fmla="*/ 1504551 w 5180801"/>
              <a:gd name="connsiteY77" fmla="*/ 1671120 h 4999267"/>
              <a:gd name="connsiteX78" fmla="*/ 1504551 w 5180801"/>
              <a:gd name="connsiteY78" fmla="*/ 1718185 h 4999267"/>
              <a:gd name="connsiteX79" fmla="*/ 1531445 w 5180801"/>
              <a:gd name="connsiteY79" fmla="*/ 1798867 h 4999267"/>
              <a:gd name="connsiteX80" fmla="*/ 1578510 w 5180801"/>
              <a:gd name="connsiteY80" fmla="*/ 1852655 h 4999267"/>
              <a:gd name="connsiteX81" fmla="*/ 1612127 w 5180801"/>
              <a:gd name="connsiteY81" fmla="*/ 1940061 h 4999267"/>
              <a:gd name="connsiteX82" fmla="*/ 1618851 w 5180801"/>
              <a:gd name="connsiteY82" fmla="*/ 2101426 h 4999267"/>
              <a:gd name="connsiteX83" fmla="*/ 1618851 w 5180801"/>
              <a:gd name="connsiteY83" fmla="*/ 2148491 h 4999267"/>
              <a:gd name="connsiteX84" fmla="*/ 1679363 w 5180801"/>
              <a:gd name="connsiteY84" fmla="*/ 2128320 h 4999267"/>
              <a:gd name="connsiteX85" fmla="*/ 1719704 w 5180801"/>
              <a:gd name="connsiteY85" fmla="*/ 2141767 h 4999267"/>
              <a:gd name="connsiteX86" fmla="*/ 1706257 w 5180801"/>
              <a:gd name="connsiteY86" fmla="*/ 2202279 h 4999267"/>
              <a:gd name="connsiteX87" fmla="*/ 1760045 w 5180801"/>
              <a:gd name="connsiteY87" fmla="*/ 2222449 h 4999267"/>
              <a:gd name="connsiteX88" fmla="*/ 1827280 w 5180801"/>
              <a:gd name="connsiteY88" fmla="*/ 2282961 h 4999267"/>
              <a:gd name="connsiteX89" fmla="*/ 1901239 w 5180801"/>
              <a:gd name="connsiteY89" fmla="*/ 2390538 h 4999267"/>
              <a:gd name="connsiteX90" fmla="*/ 1921410 w 5180801"/>
              <a:gd name="connsiteY90" fmla="*/ 2424155 h 4999267"/>
              <a:gd name="connsiteX91" fmla="*/ 1995368 w 5180801"/>
              <a:gd name="connsiteY91" fmla="*/ 2430879 h 4999267"/>
              <a:gd name="connsiteX92" fmla="*/ 2113120 w 5180801"/>
              <a:gd name="connsiteY92" fmla="*/ 2508749 h 4999267"/>
              <a:gd name="connsiteX93" fmla="*/ 2159009 w 5180801"/>
              <a:gd name="connsiteY93" fmla="*/ 2621617 h 4999267"/>
              <a:gd name="connsiteX94" fmla="*/ 2245469 w 5180801"/>
              <a:gd name="connsiteY94" fmla="*/ 2661244 h 4999267"/>
              <a:gd name="connsiteX95" fmla="*/ 2319427 w 5180801"/>
              <a:gd name="connsiteY95" fmla="*/ 2714085 h 4999267"/>
              <a:gd name="connsiteX96" fmla="*/ 2375772 w 5180801"/>
              <a:gd name="connsiteY96" fmla="*/ 2817213 h 4999267"/>
              <a:gd name="connsiteX97" fmla="*/ 2480307 w 5180801"/>
              <a:gd name="connsiteY97" fmla="*/ 2898790 h 4999267"/>
              <a:gd name="connsiteX98" fmla="*/ 2562370 w 5180801"/>
              <a:gd name="connsiteY98" fmla="*/ 3008412 h 4999267"/>
              <a:gd name="connsiteX99" fmla="*/ 2640546 w 5180801"/>
              <a:gd name="connsiteY99" fmla="*/ 3030756 h 4999267"/>
              <a:gd name="connsiteX100" fmla="*/ 2735366 w 5180801"/>
              <a:gd name="connsiteY100" fmla="*/ 3098451 h 4999267"/>
              <a:gd name="connsiteX101" fmla="*/ 2790329 w 5180801"/>
              <a:gd name="connsiteY101" fmla="*/ 3107962 h 4999267"/>
              <a:gd name="connsiteX102" fmla="*/ 2856005 w 5180801"/>
              <a:gd name="connsiteY102" fmla="*/ 3090194 h 4999267"/>
              <a:gd name="connsiteX103" fmla="*/ 2849257 w 5180801"/>
              <a:gd name="connsiteY103" fmla="*/ 3089785 h 4999267"/>
              <a:gd name="connsiteX104" fmla="*/ 2950110 w 5180801"/>
              <a:gd name="connsiteY104" fmla="*/ 3123402 h 4999267"/>
              <a:gd name="connsiteX105" fmla="*/ 3003898 w 5180801"/>
              <a:gd name="connsiteY105" fmla="*/ 3076338 h 4999267"/>
              <a:gd name="connsiteX106" fmla="*/ 3104751 w 5180801"/>
              <a:gd name="connsiteY106" fmla="*/ 3190638 h 4999267"/>
              <a:gd name="connsiteX107" fmla="*/ 3185433 w 5180801"/>
              <a:gd name="connsiteY107" fmla="*/ 3345279 h 4999267"/>
              <a:gd name="connsiteX108" fmla="*/ 3252668 w 5180801"/>
              <a:gd name="connsiteY108" fmla="*/ 3325108 h 4999267"/>
              <a:gd name="connsiteX109" fmla="*/ 3313180 w 5180801"/>
              <a:gd name="connsiteY109" fmla="*/ 3372173 h 4999267"/>
              <a:gd name="connsiteX110" fmla="*/ 3266116 w 5180801"/>
              <a:gd name="connsiteY110" fmla="*/ 3439408 h 4999267"/>
              <a:gd name="connsiteX111" fmla="*/ 3293010 w 5180801"/>
              <a:gd name="connsiteY111" fmla="*/ 3459579 h 4999267"/>
              <a:gd name="connsiteX112" fmla="*/ 3373692 w 5180801"/>
              <a:gd name="connsiteY112" fmla="*/ 3432685 h 4999267"/>
              <a:gd name="connsiteX113" fmla="*/ 3454374 w 5180801"/>
              <a:gd name="connsiteY113" fmla="*/ 3405791 h 4999267"/>
              <a:gd name="connsiteX114" fmla="*/ 3528333 w 5180801"/>
              <a:gd name="connsiteY114" fmla="*/ 3499920 h 4999267"/>
              <a:gd name="connsiteX115" fmla="*/ 3535349 w 5180801"/>
              <a:gd name="connsiteY115" fmla="*/ 3590074 h 4999267"/>
              <a:gd name="connsiteX116" fmla="*/ 3513658 w 5180801"/>
              <a:gd name="connsiteY116" fmla="*/ 3639887 h 4999267"/>
              <a:gd name="connsiteX117" fmla="*/ 3622463 w 5180801"/>
              <a:gd name="connsiteY117" fmla="*/ 3668008 h 4999267"/>
              <a:gd name="connsiteX118" fmla="*/ 3682974 w 5180801"/>
              <a:gd name="connsiteY118" fmla="*/ 3735244 h 4999267"/>
              <a:gd name="connsiteX119" fmla="*/ 3763657 w 5180801"/>
              <a:gd name="connsiteY119" fmla="*/ 3768861 h 4999267"/>
              <a:gd name="connsiteX120" fmla="*/ 3830892 w 5180801"/>
              <a:gd name="connsiteY120" fmla="*/ 3728520 h 4999267"/>
              <a:gd name="connsiteX121" fmla="*/ 3898127 w 5180801"/>
              <a:gd name="connsiteY121" fmla="*/ 3768861 h 4999267"/>
              <a:gd name="connsiteX122" fmla="*/ 3972086 w 5180801"/>
              <a:gd name="connsiteY122" fmla="*/ 3930226 h 4999267"/>
              <a:gd name="connsiteX123" fmla="*/ 4005704 w 5180801"/>
              <a:gd name="connsiteY123" fmla="*/ 4044526 h 4999267"/>
              <a:gd name="connsiteX124" fmla="*/ 4072939 w 5180801"/>
              <a:gd name="connsiteY124" fmla="*/ 4118485 h 4999267"/>
              <a:gd name="connsiteX125" fmla="*/ 4120004 w 5180801"/>
              <a:gd name="connsiteY125" fmla="*/ 4326914 h 4999267"/>
              <a:gd name="connsiteX126" fmla="*/ 4140174 w 5180801"/>
              <a:gd name="connsiteY126" fmla="*/ 4360532 h 4999267"/>
              <a:gd name="connsiteX127" fmla="*/ 4200686 w 5180801"/>
              <a:gd name="connsiteY127" fmla="*/ 4414320 h 4999267"/>
              <a:gd name="connsiteX128" fmla="*/ 4152394 w 5180801"/>
              <a:gd name="connsiteY128" fmla="*/ 4477872 h 4999267"/>
              <a:gd name="connsiteX129" fmla="*/ 4106849 w 5180801"/>
              <a:gd name="connsiteY129" fmla="*/ 4492840 h 4999267"/>
              <a:gd name="connsiteX130" fmla="*/ 4059785 w 5180801"/>
              <a:gd name="connsiteY130" fmla="*/ 4488571 h 4999267"/>
              <a:gd name="connsiteX131" fmla="*/ 4018215 w 5180801"/>
              <a:gd name="connsiteY131" fmla="*/ 4522188 h 4999267"/>
              <a:gd name="connsiteX132" fmla="*/ 4019151 w 5180801"/>
              <a:gd name="connsiteY132" fmla="*/ 4582408 h 4999267"/>
              <a:gd name="connsiteX133" fmla="*/ 4066216 w 5180801"/>
              <a:gd name="connsiteY133" fmla="*/ 4636196 h 4999267"/>
              <a:gd name="connsiteX134" fmla="*/ 4005995 w 5180801"/>
              <a:gd name="connsiteY134" fmla="*/ 4766691 h 4999267"/>
              <a:gd name="connsiteX135" fmla="*/ 3942736 w 5180801"/>
              <a:gd name="connsiteY135" fmla="*/ 4814048 h 4999267"/>
              <a:gd name="connsiteX136" fmla="*/ 3972086 w 5180801"/>
              <a:gd name="connsiteY136" fmla="*/ 4985820 h 4999267"/>
              <a:gd name="connsiteX137" fmla="*/ 3978810 w 5180801"/>
              <a:gd name="connsiteY137" fmla="*/ 4999267 h 4999267"/>
              <a:gd name="connsiteX138" fmla="*/ 4153621 w 5180801"/>
              <a:gd name="connsiteY138" fmla="*/ 4985820 h 4999267"/>
              <a:gd name="connsiteX139" fmla="*/ 4207410 w 5180801"/>
              <a:gd name="connsiteY139" fmla="*/ 4871520 h 4999267"/>
              <a:gd name="connsiteX140" fmla="*/ 4335157 w 5180801"/>
              <a:gd name="connsiteY140" fmla="*/ 4723602 h 4999267"/>
              <a:gd name="connsiteX141" fmla="*/ 4388945 w 5180801"/>
              <a:gd name="connsiteY141" fmla="*/ 4663091 h 4999267"/>
              <a:gd name="connsiteX142" fmla="*/ 4368774 w 5180801"/>
              <a:gd name="connsiteY142" fmla="*/ 4447938 h 4999267"/>
              <a:gd name="connsiteX143" fmla="*/ 4509968 w 5180801"/>
              <a:gd name="connsiteY143" fmla="*/ 4360532 h 4999267"/>
              <a:gd name="connsiteX144" fmla="*/ 4543586 w 5180801"/>
              <a:gd name="connsiteY144" fmla="*/ 4367255 h 4999267"/>
              <a:gd name="connsiteX145" fmla="*/ 4570480 w 5180801"/>
              <a:gd name="connsiteY145" fmla="*/ 4373979 h 4999267"/>
              <a:gd name="connsiteX146" fmla="*/ 4617545 w 5180801"/>
              <a:gd name="connsiteY146" fmla="*/ 4353808 h 4999267"/>
              <a:gd name="connsiteX147" fmla="*/ 4624268 w 5180801"/>
              <a:gd name="connsiteY147" fmla="*/ 4306744 h 4999267"/>
              <a:gd name="connsiteX148" fmla="*/ 4637131 w 5180801"/>
              <a:gd name="connsiteY148" fmla="*/ 4250208 h 4999267"/>
              <a:gd name="connsiteX149" fmla="*/ 4583927 w 5180801"/>
              <a:gd name="connsiteY149" fmla="*/ 4145379 h 4999267"/>
              <a:gd name="connsiteX150" fmla="*/ 4583927 w 5180801"/>
              <a:gd name="connsiteY150" fmla="*/ 4098314 h 4999267"/>
              <a:gd name="connsiteX151" fmla="*/ 4580596 w 5180801"/>
              <a:gd name="connsiteY151" fmla="*/ 4068671 h 4999267"/>
              <a:gd name="connsiteX152" fmla="*/ 4505700 w 5180801"/>
              <a:gd name="connsiteY152" fmla="*/ 4029851 h 4999267"/>
              <a:gd name="connsiteX153" fmla="*/ 4439693 w 5180801"/>
              <a:gd name="connsiteY153" fmla="*/ 3974835 h 4999267"/>
              <a:gd name="connsiteX154" fmla="*/ 4370938 w 5180801"/>
              <a:gd name="connsiteY154" fmla="*/ 3961388 h 4999267"/>
              <a:gd name="connsiteX155" fmla="*/ 4394793 w 5180801"/>
              <a:gd name="connsiteY155" fmla="*/ 3961389 h 4999267"/>
              <a:gd name="connsiteX156" fmla="*/ 4261198 w 5180801"/>
              <a:gd name="connsiteY156" fmla="*/ 3883161 h 4999267"/>
              <a:gd name="connsiteX157" fmla="*/ 4301539 w 5180801"/>
              <a:gd name="connsiteY157" fmla="*/ 3795755 h 4999267"/>
              <a:gd name="connsiteX158" fmla="*/ 4301539 w 5180801"/>
              <a:gd name="connsiteY158" fmla="*/ 3748691 h 4999267"/>
              <a:gd name="connsiteX159" fmla="*/ 4321710 w 5180801"/>
              <a:gd name="connsiteY159" fmla="*/ 3681455 h 4999267"/>
              <a:gd name="connsiteX160" fmla="*/ 4442733 w 5180801"/>
              <a:gd name="connsiteY160" fmla="*/ 3466302 h 4999267"/>
              <a:gd name="connsiteX161" fmla="*/ 4523416 w 5180801"/>
              <a:gd name="connsiteY161" fmla="*/ 3452855 h 4999267"/>
              <a:gd name="connsiteX162" fmla="*/ 4624268 w 5180801"/>
              <a:gd name="connsiteY162" fmla="*/ 3546985 h 4999267"/>
              <a:gd name="connsiteX163" fmla="*/ 4711674 w 5180801"/>
              <a:gd name="connsiteY163" fmla="*/ 3587326 h 4999267"/>
              <a:gd name="connsiteX164" fmla="*/ 4805804 w 5180801"/>
              <a:gd name="connsiteY164" fmla="*/ 3560432 h 4999267"/>
              <a:gd name="connsiteX165" fmla="*/ 4906657 w 5180801"/>
              <a:gd name="connsiteY165" fmla="*/ 3641114 h 4999267"/>
              <a:gd name="connsiteX166" fmla="*/ 4960445 w 5180801"/>
              <a:gd name="connsiteY166" fmla="*/ 3755414 h 4999267"/>
              <a:gd name="connsiteX167" fmla="*/ 5000786 w 5180801"/>
              <a:gd name="connsiteY167" fmla="*/ 3802479 h 4999267"/>
              <a:gd name="connsiteX168" fmla="*/ 5108363 w 5180801"/>
              <a:gd name="connsiteY168" fmla="*/ 3842820 h 4999267"/>
              <a:gd name="connsiteX169" fmla="*/ 5121810 w 5180801"/>
              <a:gd name="connsiteY169" fmla="*/ 3755414 h 4999267"/>
              <a:gd name="connsiteX170" fmla="*/ 5141980 w 5180801"/>
              <a:gd name="connsiteY170" fmla="*/ 3688179 h 4999267"/>
              <a:gd name="connsiteX171" fmla="*/ 5180801 w 5180801"/>
              <a:gd name="connsiteY171" fmla="*/ 3581187 h 4999267"/>
              <a:gd name="connsiteX172" fmla="*/ 5117249 w 5180801"/>
              <a:gd name="connsiteY172" fmla="*/ 3502668 h 4999267"/>
              <a:gd name="connsiteX173" fmla="*/ 4964127 w 5180801"/>
              <a:gd name="connsiteY173" fmla="*/ 3392344 h 4999267"/>
              <a:gd name="connsiteX174" fmla="*/ 4890170 w 5180801"/>
              <a:gd name="connsiteY174" fmla="*/ 3322653 h 4999267"/>
              <a:gd name="connsiteX175" fmla="*/ 4650871 w 5180801"/>
              <a:gd name="connsiteY175" fmla="*/ 3216304 h 4999267"/>
              <a:gd name="connsiteX176" fmla="*/ 4557618 w 5180801"/>
              <a:gd name="connsiteY176" fmla="*/ 3146906 h 4999267"/>
              <a:gd name="connsiteX177" fmla="*/ 4380701 w 5180801"/>
              <a:gd name="connsiteY177" fmla="*/ 3067158 h 4999267"/>
              <a:gd name="connsiteX178" fmla="*/ 4093110 w 5180801"/>
              <a:gd name="connsiteY178" fmla="*/ 2968761 h 4999267"/>
              <a:gd name="connsiteX179" fmla="*/ 3991965 w 5180801"/>
              <a:gd name="connsiteY179" fmla="*/ 2909769 h 4999267"/>
              <a:gd name="connsiteX180" fmla="*/ 3951916 w 5180801"/>
              <a:gd name="connsiteY180" fmla="*/ 2854461 h 4999267"/>
              <a:gd name="connsiteX181" fmla="*/ 4066216 w 5180801"/>
              <a:gd name="connsiteY181" fmla="*/ 2760332 h 4999267"/>
              <a:gd name="connsiteX182" fmla="*/ 4122167 w 5180801"/>
              <a:gd name="connsiteY182" fmla="*/ 2726714 h 4999267"/>
              <a:gd name="connsiteX183" fmla="*/ 4038737 w 5180801"/>
              <a:gd name="connsiteY183" fmla="*/ 2647552 h 4999267"/>
              <a:gd name="connsiteX184" fmla="*/ 3898127 w 5180801"/>
              <a:gd name="connsiteY184" fmla="*/ 2652755 h 4999267"/>
              <a:gd name="connsiteX185" fmla="*/ 3883453 w 5180801"/>
              <a:gd name="connsiteY185" fmla="*/ 2666788 h 4999267"/>
              <a:gd name="connsiteX186" fmla="*/ 3855330 w 5180801"/>
              <a:gd name="connsiteY186" fmla="*/ 2666787 h 4999267"/>
              <a:gd name="connsiteX187" fmla="*/ 3841299 w 5180801"/>
              <a:gd name="connsiteY187" fmla="*/ 2642348 h 4999267"/>
              <a:gd name="connsiteX188" fmla="*/ 3756641 w 5180801"/>
              <a:gd name="connsiteY188" fmla="*/ 2690933 h 4999267"/>
              <a:gd name="connsiteX189" fmla="*/ 3642633 w 5180801"/>
              <a:gd name="connsiteY189" fmla="*/ 2666495 h 4999267"/>
              <a:gd name="connsiteX190" fmla="*/ 3539968 w 5180801"/>
              <a:gd name="connsiteY190" fmla="*/ 2634105 h 4999267"/>
              <a:gd name="connsiteX191" fmla="*/ 3458058 w 5180801"/>
              <a:gd name="connsiteY191" fmla="*/ 2580318 h 4999267"/>
              <a:gd name="connsiteX192" fmla="*/ 3411286 w 5180801"/>
              <a:gd name="connsiteY192" fmla="*/ 2514601 h 4999267"/>
              <a:gd name="connsiteX193" fmla="*/ 3334579 w 5180801"/>
              <a:gd name="connsiteY193" fmla="*/ 2494431 h 4999267"/>
              <a:gd name="connsiteX194" fmla="*/ 3219051 w 5180801"/>
              <a:gd name="connsiteY194" fmla="*/ 2390538 h 4999267"/>
              <a:gd name="connsiteX195" fmla="*/ 3111182 w 5180801"/>
              <a:gd name="connsiteY195" fmla="*/ 2195555 h 4999267"/>
              <a:gd name="connsiteX196" fmla="*/ 3010621 w 5180801"/>
              <a:gd name="connsiteY196" fmla="*/ 1980402 h 4999267"/>
              <a:gd name="connsiteX197" fmla="*/ 2936663 w 5180801"/>
              <a:gd name="connsiteY197" fmla="*/ 1751803 h 4999267"/>
              <a:gd name="connsiteX198" fmla="*/ 2795468 w 5180801"/>
              <a:gd name="connsiteY198" fmla="*/ 1684567 h 4999267"/>
              <a:gd name="connsiteX199" fmla="*/ 2687892 w 5180801"/>
              <a:gd name="connsiteY199" fmla="*/ 1583714 h 4999267"/>
              <a:gd name="connsiteX200" fmla="*/ 2479463 w 5180801"/>
              <a:gd name="connsiteY200" fmla="*/ 1469414 h 4999267"/>
              <a:gd name="connsiteX201" fmla="*/ 2371886 w 5180801"/>
              <a:gd name="connsiteY201" fmla="*/ 1328220 h 4999267"/>
              <a:gd name="connsiteX202" fmla="*/ 2344992 w 5180801"/>
              <a:gd name="connsiteY202" fmla="*/ 1187026 h 4999267"/>
              <a:gd name="connsiteX203" fmla="*/ 2358439 w 5180801"/>
              <a:gd name="connsiteY203" fmla="*/ 1012214 h 4999267"/>
              <a:gd name="connsiteX204" fmla="*/ 2385333 w 5180801"/>
              <a:gd name="connsiteY204" fmla="*/ 1059279 h 4999267"/>
              <a:gd name="connsiteX205" fmla="*/ 2432398 w 5180801"/>
              <a:gd name="connsiteY205" fmla="*/ 985320 h 4999267"/>
              <a:gd name="connsiteX206" fmla="*/ 2469697 w 5180801"/>
              <a:gd name="connsiteY206" fmla="*/ 889119 h 4999267"/>
              <a:gd name="connsiteX207" fmla="*/ 2390165 w 5180801"/>
              <a:gd name="connsiteY207" fmla="*/ 876132 h 4999267"/>
              <a:gd name="connsiteX208" fmla="*/ 2376463 w 5180801"/>
              <a:gd name="connsiteY208" fmla="*/ 696259 h 4999267"/>
              <a:gd name="connsiteX209" fmla="*/ 2545855 w 5180801"/>
              <a:gd name="connsiteY209" fmla="*/ 648250 h 4999267"/>
              <a:gd name="connsiteX210" fmla="*/ 2716856 w 5180801"/>
              <a:gd name="connsiteY210" fmla="*/ 571989 h 4999267"/>
              <a:gd name="connsiteX0" fmla="*/ 2716856 w 5180801"/>
              <a:gd name="connsiteY0" fmla="*/ 605476 h 5032754"/>
              <a:gd name="connsiteX1" fmla="*/ 2859176 w 5180801"/>
              <a:gd name="connsiteY1" fmla="*/ 0 h 5032754"/>
              <a:gd name="connsiteX2" fmla="*/ 1746598 w 5180801"/>
              <a:gd name="connsiteY2" fmla="*/ 433860 h 5032754"/>
              <a:gd name="connsiteX3" fmla="*/ 1746598 w 5180801"/>
              <a:gd name="connsiteY3" fmla="*/ 353178 h 5032754"/>
              <a:gd name="connsiteX4" fmla="*/ 1665916 w 5180801"/>
              <a:gd name="connsiteY4" fmla="*/ 353178 h 5032754"/>
              <a:gd name="connsiteX5" fmla="*/ 1659192 w 5180801"/>
              <a:gd name="connsiteY5" fmla="*/ 218707 h 5032754"/>
              <a:gd name="connsiteX6" fmla="*/ 1625574 w 5180801"/>
              <a:gd name="connsiteY6" fmla="*/ 77513 h 5032754"/>
              <a:gd name="connsiteX7" fmla="*/ 1547348 w 5180801"/>
              <a:gd name="connsiteY7" fmla="*/ 36236 h 5032754"/>
              <a:gd name="connsiteX8" fmla="*/ 1511274 w 5180801"/>
              <a:gd name="connsiteY8" fmla="*/ 64066 h 5032754"/>
              <a:gd name="connsiteX9" fmla="*/ 1504551 w 5180801"/>
              <a:gd name="connsiteY9" fmla="*/ 111131 h 5032754"/>
              <a:gd name="connsiteX10" fmla="*/ 1517998 w 5180801"/>
              <a:gd name="connsiteY10" fmla="*/ 151472 h 5032754"/>
              <a:gd name="connsiteX11" fmla="*/ 1511274 w 5180801"/>
              <a:gd name="connsiteY11" fmla="*/ 205260 h 5032754"/>
              <a:gd name="connsiteX12" fmla="*/ 1487128 w 5180801"/>
              <a:gd name="connsiteY12" fmla="*/ 201869 h 5032754"/>
              <a:gd name="connsiteX13" fmla="*/ 1443746 w 5180801"/>
              <a:gd name="connsiteY13" fmla="*/ 160300 h 5032754"/>
              <a:gd name="connsiteX14" fmla="*/ 1387795 w 5180801"/>
              <a:gd name="connsiteY14" fmla="*/ 117211 h 5032754"/>
              <a:gd name="connsiteX15" fmla="*/ 1309568 w 5180801"/>
              <a:gd name="connsiteY15" fmla="*/ 150243 h 5032754"/>
              <a:gd name="connsiteX16" fmla="*/ 1258820 w 5180801"/>
              <a:gd name="connsiteY16" fmla="*/ 137381 h 5032754"/>
              <a:gd name="connsiteX17" fmla="*/ 1213919 w 5180801"/>
              <a:gd name="connsiteY17" fmla="*/ 89732 h 5032754"/>
              <a:gd name="connsiteX18" fmla="*/ 1187025 w 5180801"/>
              <a:gd name="connsiteY18" fmla="*/ 62837 h 5032754"/>
              <a:gd name="connsiteX19" fmla="*/ 1143000 w 5180801"/>
              <a:gd name="connsiteY19" fmla="*/ 33487 h 5032754"/>
              <a:gd name="connsiteX20" fmla="*/ 1128033 w 5180801"/>
              <a:gd name="connsiteY20" fmla="*/ 90960 h 5032754"/>
              <a:gd name="connsiteX21" fmla="*/ 1118854 w 5180801"/>
              <a:gd name="connsiteY21" fmla="*/ 217480 h 5032754"/>
              <a:gd name="connsiteX22" fmla="*/ 1067521 w 5180801"/>
              <a:gd name="connsiteY22" fmla="*/ 290502 h 5032754"/>
              <a:gd name="connsiteX23" fmla="*/ 1044603 w 5180801"/>
              <a:gd name="connsiteY23" fmla="*/ 304241 h 5032754"/>
              <a:gd name="connsiteX24" fmla="*/ 1047351 w 5180801"/>
              <a:gd name="connsiteY24" fmla="*/ 381884 h 5032754"/>
              <a:gd name="connsiteX25" fmla="*/ 1005781 w 5180801"/>
              <a:gd name="connsiteY25" fmla="*/ 396851 h 5032754"/>
              <a:gd name="connsiteX26" fmla="*/ 977368 w 5180801"/>
              <a:gd name="connsiteY26" fmla="*/ 371185 h 5032754"/>
              <a:gd name="connsiteX27" fmla="*/ 939774 w 5180801"/>
              <a:gd name="connsiteY27" fmla="*/ 366625 h 5032754"/>
              <a:gd name="connsiteX28" fmla="*/ 939774 w 5180801"/>
              <a:gd name="connsiteY28" fmla="*/ 312836 h 5032754"/>
              <a:gd name="connsiteX29" fmla="*/ 830385 w 5180801"/>
              <a:gd name="connsiteY29" fmla="*/ 224203 h 5032754"/>
              <a:gd name="connsiteX30" fmla="*/ 825474 w 5180801"/>
              <a:gd name="connsiteY30" fmla="*/ 104407 h 5032754"/>
              <a:gd name="connsiteX31" fmla="*/ 785133 w 5180801"/>
              <a:gd name="connsiteY31" fmla="*/ 70789 h 5032754"/>
              <a:gd name="connsiteX32" fmla="*/ 771686 w 5180801"/>
              <a:gd name="connsiteY32" fmla="*/ 97683 h 5032754"/>
              <a:gd name="connsiteX33" fmla="*/ 744792 w 5180801"/>
              <a:gd name="connsiteY33" fmla="*/ 124578 h 5032754"/>
              <a:gd name="connsiteX34" fmla="*/ 669606 w 5180801"/>
              <a:gd name="connsiteY34" fmla="*/ 162756 h 5032754"/>
              <a:gd name="connsiteX35" fmla="*/ 664110 w 5180801"/>
              <a:gd name="connsiteY35" fmla="*/ 211983 h 5032754"/>
              <a:gd name="connsiteX36" fmla="*/ 660426 w 5180801"/>
              <a:gd name="connsiteY36" fmla="*/ 268812 h 5032754"/>
              <a:gd name="connsiteX37" fmla="*/ 594419 w 5180801"/>
              <a:gd name="connsiteY37" fmla="*/ 322600 h 5032754"/>
              <a:gd name="connsiteX38" fmla="*/ 559573 w 5180801"/>
              <a:gd name="connsiteY38" fmla="*/ 329616 h 5032754"/>
              <a:gd name="connsiteX39" fmla="*/ 529931 w 5180801"/>
              <a:gd name="connsiteY39" fmla="*/ 340023 h 5032754"/>
              <a:gd name="connsiteX40" fmla="*/ 499062 w 5180801"/>
              <a:gd name="connsiteY40" fmla="*/ 360194 h 5032754"/>
              <a:gd name="connsiteX41" fmla="*/ 402477 w 5180801"/>
              <a:gd name="connsiteY41" fmla="*/ 347039 h 5032754"/>
              <a:gd name="connsiteX42" fmla="*/ 345356 w 5180801"/>
              <a:gd name="connsiteY42" fmla="*/ 367209 h 5032754"/>
              <a:gd name="connsiteX43" fmla="*/ 314486 w 5180801"/>
              <a:gd name="connsiteY43" fmla="*/ 347038 h 5032754"/>
              <a:gd name="connsiteX44" fmla="*/ 242983 w 5180801"/>
              <a:gd name="connsiteY44" fmla="*/ 388607 h 5032754"/>
              <a:gd name="connsiteX45" fmla="*/ 194690 w 5180801"/>
              <a:gd name="connsiteY45" fmla="*/ 344291 h 5032754"/>
              <a:gd name="connsiteX46" fmla="*/ 119795 w 5180801"/>
              <a:gd name="connsiteY46" fmla="*/ 415209 h 5032754"/>
              <a:gd name="connsiteX47" fmla="*/ 132951 w 5180801"/>
              <a:gd name="connsiteY47" fmla="*/ 494372 h 5032754"/>
              <a:gd name="connsiteX48" fmla="*/ 206910 w 5180801"/>
              <a:gd name="connsiteY48" fmla="*/ 622119 h 5032754"/>
              <a:gd name="connsiteX49" fmla="*/ 267421 w 5180801"/>
              <a:gd name="connsiteY49" fmla="*/ 682631 h 5032754"/>
              <a:gd name="connsiteX50" fmla="*/ 199251 w 5180801"/>
              <a:gd name="connsiteY50" fmla="*/ 744662 h 5032754"/>
              <a:gd name="connsiteX51" fmla="*/ 96878 w 5180801"/>
              <a:gd name="connsiteY51" fmla="*/ 779800 h 5032754"/>
              <a:gd name="connsiteX52" fmla="*/ 0 w 5180801"/>
              <a:gd name="connsiteY52" fmla="*/ 802427 h 5032754"/>
              <a:gd name="connsiteX53" fmla="*/ 45545 w 5180801"/>
              <a:gd name="connsiteY53" fmla="*/ 938125 h 5032754"/>
              <a:gd name="connsiteX54" fmla="*/ 72439 w 5180801"/>
              <a:gd name="connsiteY54" fmla="*/ 965019 h 5032754"/>
              <a:gd name="connsiteX55" fmla="*/ 173292 w 5180801"/>
              <a:gd name="connsiteY55" fmla="*/ 1025531 h 5032754"/>
              <a:gd name="connsiteX56" fmla="*/ 117632 w 5180801"/>
              <a:gd name="connsiteY56" fmla="*/ 1090017 h 5032754"/>
              <a:gd name="connsiteX57" fmla="*/ 112780 w 5180801"/>
              <a:gd name="connsiteY57" fmla="*/ 1146554 h 5032754"/>
              <a:gd name="connsiteX58" fmla="*/ 126227 w 5180801"/>
              <a:gd name="connsiteY58" fmla="*/ 1294472 h 5032754"/>
              <a:gd name="connsiteX59" fmla="*/ 200186 w 5180801"/>
              <a:gd name="connsiteY59" fmla="*/ 1395325 h 5032754"/>
              <a:gd name="connsiteX60" fmla="*/ 321210 w 5180801"/>
              <a:gd name="connsiteY60" fmla="*/ 1435666 h 5032754"/>
              <a:gd name="connsiteX61" fmla="*/ 415339 w 5180801"/>
              <a:gd name="connsiteY61" fmla="*/ 1402048 h 5032754"/>
              <a:gd name="connsiteX62" fmla="*/ 435510 w 5180801"/>
              <a:gd name="connsiteY62" fmla="*/ 1408772 h 5032754"/>
              <a:gd name="connsiteX63" fmla="*/ 400372 w 5180801"/>
              <a:gd name="connsiteY63" fmla="*/ 1513249 h 5032754"/>
              <a:gd name="connsiteX64" fmla="*/ 375290 w 5180801"/>
              <a:gd name="connsiteY64" fmla="*/ 1596387 h 5032754"/>
              <a:gd name="connsiteX65" fmla="*/ 603598 w 5180801"/>
              <a:gd name="connsiteY65" fmla="*/ 1597031 h 5032754"/>
              <a:gd name="connsiteX66" fmla="*/ 664110 w 5180801"/>
              <a:gd name="connsiteY66" fmla="*/ 1529795 h 5032754"/>
              <a:gd name="connsiteX67" fmla="*/ 697727 w 5180801"/>
              <a:gd name="connsiteY67" fmla="*/ 1442389 h 5032754"/>
              <a:gd name="connsiteX68" fmla="*/ 744792 w 5180801"/>
              <a:gd name="connsiteY68" fmla="*/ 1408772 h 5032754"/>
              <a:gd name="connsiteX69" fmla="*/ 818751 w 5180801"/>
              <a:gd name="connsiteY69" fmla="*/ 1328089 h 5032754"/>
              <a:gd name="connsiteX70" fmla="*/ 892710 w 5180801"/>
              <a:gd name="connsiteY70" fmla="*/ 1281025 h 5032754"/>
              <a:gd name="connsiteX71" fmla="*/ 1080968 w 5180801"/>
              <a:gd name="connsiteY71" fmla="*/ 1328089 h 5032754"/>
              <a:gd name="connsiteX72" fmla="*/ 1195268 w 5180801"/>
              <a:gd name="connsiteY72" fmla="*/ 1375154 h 5032754"/>
              <a:gd name="connsiteX73" fmla="*/ 1275951 w 5180801"/>
              <a:gd name="connsiteY73" fmla="*/ 1462560 h 5032754"/>
              <a:gd name="connsiteX74" fmla="*/ 1289398 w 5180801"/>
              <a:gd name="connsiteY74" fmla="*/ 1489454 h 5032754"/>
              <a:gd name="connsiteX75" fmla="*/ 1437316 w 5180801"/>
              <a:gd name="connsiteY75" fmla="*/ 1536519 h 5032754"/>
              <a:gd name="connsiteX76" fmla="*/ 1511274 w 5180801"/>
              <a:gd name="connsiteY76" fmla="*/ 1623925 h 5032754"/>
              <a:gd name="connsiteX77" fmla="*/ 1504551 w 5180801"/>
              <a:gd name="connsiteY77" fmla="*/ 1704607 h 5032754"/>
              <a:gd name="connsiteX78" fmla="*/ 1504551 w 5180801"/>
              <a:gd name="connsiteY78" fmla="*/ 1751672 h 5032754"/>
              <a:gd name="connsiteX79" fmla="*/ 1531445 w 5180801"/>
              <a:gd name="connsiteY79" fmla="*/ 1832354 h 5032754"/>
              <a:gd name="connsiteX80" fmla="*/ 1578510 w 5180801"/>
              <a:gd name="connsiteY80" fmla="*/ 1886142 h 5032754"/>
              <a:gd name="connsiteX81" fmla="*/ 1612127 w 5180801"/>
              <a:gd name="connsiteY81" fmla="*/ 1973548 h 5032754"/>
              <a:gd name="connsiteX82" fmla="*/ 1618851 w 5180801"/>
              <a:gd name="connsiteY82" fmla="*/ 2134913 h 5032754"/>
              <a:gd name="connsiteX83" fmla="*/ 1618851 w 5180801"/>
              <a:gd name="connsiteY83" fmla="*/ 2181978 h 5032754"/>
              <a:gd name="connsiteX84" fmla="*/ 1679363 w 5180801"/>
              <a:gd name="connsiteY84" fmla="*/ 2161807 h 5032754"/>
              <a:gd name="connsiteX85" fmla="*/ 1719704 w 5180801"/>
              <a:gd name="connsiteY85" fmla="*/ 2175254 h 5032754"/>
              <a:gd name="connsiteX86" fmla="*/ 1706257 w 5180801"/>
              <a:gd name="connsiteY86" fmla="*/ 2235766 h 5032754"/>
              <a:gd name="connsiteX87" fmla="*/ 1760045 w 5180801"/>
              <a:gd name="connsiteY87" fmla="*/ 2255936 h 5032754"/>
              <a:gd name="connsiteX88" fmla="*/ 1827280 w 5180801"/>
              <a:gd name="connsiteY88" fmla="*/ 2316448 h 5032754"/>
              <a:gd name="connsiteX89" fmla="*/ 1901239 w 5180801"/>
              <a:gd name="connsiteY89" fmla="*/ 2424025 h 5032754"/>
              <a:gd name="connsiteX90" fmla="*/ 1921410 w 5180801"/>
              <a:gd name="connsiteY90" fmla="*/ 2457642 h 5032754"/>
              <a:gd name="connsiteX91" fmla="*/ 1995368 w 5180801"/>
              <a:gd name="connsiteY91" fmla="*/ 2464366 h 5032754"/>
              <a:gd name="connsiteX92" fmla="*/ 2113120 w 5180801"/>
              <a:gd name="connsiteY92" fmla="*/ 2542236 h 5032754"/>
              <a:gd name="connsiteX93" fmla="*/ 2159009 w 5180801"/>
              <a:gd name="connsiteY93" fmla="*/ 2655104 h 5032754"/>
              <a:gd name="connsiteX94" fmla="*/ 2245469 w 5180801"/>
              <a:gd name="connsiteY94" fmla="*/ 2694731 h 5032754"/>
              <a:gd name="connsiteX95" fmla="*/ 2319427 w 5180801"/>
              <a:gd name="connsiteY95" fmla="*/ 2747572 h 5032754"/>
              <a:gd name="connsiteX96" fmla="*/ 2375772 w 5180801"/>
              <a:gd name="connsiteY96" fmla="*/ 2850700 h 5032754"/>
              <a:gd name="connsiteX97" fmla="*/ 2480307 w 5180801"/>
              <a:gd name="connsiteY97" fmla="*/ 2932277 h 5032754"/>
              <a:gd name="connsiteX98" fmla="*/ 2562370 w 5180801"/>
              <a:gd name="connsiteY98" fmla="*/ 3041899 h 5032754"/>
              <a:gd name="connsiteX99" fmla="*/ 2640546 w 5180801"/>
              <a:gd name="connsiteY99" fmla="*/ 3064243 h 5032754"/>
              <a:gd name="connsiteX100" fmla="*/ 2735366 w 5180801"/>
              <a:gd name="connsiteY100" fmla="*/ 3131938 h 5032754"/>
              <a:gd name="connsiteX101" fmla="*/ 2790329 w 5180801"/>
              <a:gd name="connsiteY101" fmla="*/ 3141449 h 5032754"/>
              <a:gd name="connsiteX102" fmla="*/ 2856005 w 5180801"/>
              <a:gd name="connsiteY102" fmla="*/ 3123681 h 5032754"/>
              <a:gd name="connsiteX103" fmla="*/ 2849257 w 5180801"/>
              <a:gd name="connsiteY103" fmla="*/ 3123272 h 5032754"/>
              <a:gd name="connsiteX104" fmla="*/ 2950110 w 5180801"/>
              <a:gd name="connsiteY104" fmla="*/ 3156889 h 5032754"/>
              <a:gd name="connsiteX105" fmla="*/ 3003898 w 5180801"/>
              <a:gd name="connsiteY105" fmla="*/ 3109825 h 5032754"/>
              <a:gd name="connsiteX106" fmla="*/ 3104751 w 5180801"/>
              <a:gd name="connsiteY106" fmla="*/ 3224125 h 5032754"/>
              <a:gd name="connsiteX107" fmla="*/ 3185433 w 5180801"/>
              <a:gd name="connsiteY107" fmla="*/ 3378766 h 5032754"/>
              <a:gd name="connsiteX108" fmla="*/ 3252668 w 5180801"/>
              <a:gd name="connsiteY108" fmla="*/ 3358595 h 5032754"/>
              <a:gd name="connsiteX109" fmla="*/ 3313180 w 5180801"/>
              <a:gd name="connsiteY109" fmla="*/ 3405660 h 5032754"/>
              <a:gd name="connsiteX110" fmla="*/ 3266116 w 5180801"/>
              <a:gd name="connsiteY110" fmla="*/ 3472895 h 5032754"/>
              <a:gd name="connsiteX111" fmla="*/ 3293010 w 5180801"/>
              <a:gd name="connsiteY111" fmla="*/ 3493066 h 5032754"/>
              <a:gd name="connsiteX112" fmla="*/ 3373692 w 5180801"/>
              <a:gd name="connsiteY112" fmla="*/ 3466172 h 5032754"/>
              <a:gd name="connsiteX113" fmla="*/ 3454374 w 5180801"/>
              <a:gd name="connsiteY113" fmla="*/ 3439278 h 5032754"/>
              <a:gd name="connsiteX114" fmla="*/ 3528333 w 5180801"/>
              <a:gd name="connsiteY114" fmla="*/ 3533407 h 5032754"/>
              <a:gd name="connsiteX115" fmla="*/ 3535349 w 5180801"/>
              <a:gd name="connsiteY115" fmla="*/ 3623561 h 5032754"/>
              <a:gd name="connsiteX116" fmla="*/ 3513658 w 5180801"/>
              <a:gd name="connsiteY116" fmla="*/ 3673374 h 5032754"/>
              <a:gd name="connsiteX117" fmla="*/ 3622463 w 5180801"/>
              <a:gd name="connsiteY117" fmla="*/ 3701495 h 5032754"/>
              <a:gd name="connsiteX118" fmla="*/ 3682974 w 5180801"/>
              <a:gd name="connsiteY118" fmla="*/ 3768731 h 5032754"/>
              <a:gd name="connsiteX119" fmla="*/ 3763657 w 5180801"/>
              <a:gd name="connsiteY119" fmla="*/ 3802348 h 5032754"/>
              <a:gd name="connsiteX120" fmla="*/ 3830892 w 5180801"/>
              <a:gd name="connsiteY120" fmla="*/ 3762007 h 5032754"/>
              <a:gd name="connsiteX121" fmla="*/ 3898127 w 5180801"/>
              <a:gd name="connsiteY121" fmla="*/ 3802348 h 5032754"/>
              <a:gd name="connsiteX122" fmla="*/ 3972086 w 5180801"/>
              <a:gd name="connsiteY122" fmla="*/ 3963713 h 5032754"/>
              <a:gd name="connsiteX123" fmla="*/ 4005704 w 5180801"/>
              <a:gd name="connsiteY123" fmla="*/ 4078013 h 5032754"/>
              <a:gd name="connsiteX124" fmla="*/ 4072939 w 5180801"/>
              <a:gd name="connsiteY124" fmla="*/ 4151972 h 5032754"/>
              <a:gd name="connsiteX125" fmla="*/ 4120004 w 5180801"/>
              <a:gd name="connsiteY125" fmla="*/ 4360401 h 5032754"/>
              <a:gd name="connsiteX126" fmla="*/ 4140174 w 5180801"/>
              <a:gd name="connsiteY126" fmla="*/ 4394019 h 5032754"/>
              <a:gd name="connsiteX127" fmla="*/ 4200686 w 5180801"/>
              <a:gd name="connsiteY127" fmla="*/ 4447807 h 5032754"/>
              <a:gd name="connsiteX128" fmla="*/ 4152394 w 5180801"/>
              <a:gd name="connsiteY128" fmla="*/ 4511359 h 5032754"/>
              <a:gd name="connsiteX129" fmla="*/ 4106849 w 5180801"/>
              <a:gd name="connsiteY129" fmla="*/ 4526327 h 5032754"/>
              <a:gd name="connsiteX130" fmla="*/ 4059785 w 5180801"/>
              <a:gd name="connsiteY130" fmla="*/ 4522058 h 5032754"/>
              <a:gd name="connsiteX131" fmla="*/ 4018215 w 5180801"/>
              <a:gd name="connsiteY131" fmla="*/ 4555675 h 5032754"/>
              <a:gd name="connsiteX132" fmla="*/ 4019151 w 5180801"/>
              <a:gd name="connsiteY132" fmla="*/ 4615895 h 5032754"/>
              <a:gd name="connsiteX133" fmla="*/ 4066216 w 5180801"/>
              <a:gd name="connsiteY133" fmla="*/ 4669683 h 5032754"/>
              <a:gd name="connsiteX134" fmla="*/ 4005995 w 5180801"/>
              <a:gd name="connsiteY134" fmla="*/ 4800178 h 5032754"/>
              <a:gd name="connsiteX135" fmla="*/ 3942736 w 5180801"/>
              <a:gd name="connsiteY135" fmla="*/ 4847535 h 5032754"/>
              <a:gd name="connsiteX136" fmla="*/ 3972086 w 5180801"/>
              <a:gd name="connsiteY136" fmla="*/ 5019307 h 5032754"/>
              <a:gd name="connsiteX137" fmla="*/ 3978810 w 5180801"/>
              <a:gd name="connsiteY137" fmla="*/ 5032754 h 5032754"/>
              <a:gd name="connsiteX138" fmla="*/ 4153621 w 5180801"/>
              <a:gd name="connsiteY138" fmla="*/ 5019307 h 5032754"/>
              <a:gd name="connsiteX139" fmla="*/ 4207410 w 5180801"/>
              <a:gd name="connsiteY139" fmla="*/ 4905007 h 5032754"/>
              <a:gd name="connsiteX140" fmla="*/ 4335157 w 5180801"/>
              <a:gd name="connsiteY140" fmla="*/ 4757089 h 5032754"/>
              <a:gd name="connsiteX141" fmla="*/ 4388945 w 5180801"/>
              <a:gd name="connsiteY141" fmla="*/ 4696578 h 5032754"/>
              <a:gd name="connsiteX142" fmla="*/ 4368774 w 5180801"/>
              <a:gd name="connsiteY142" fmla="*/ 4481425 h 5032754"/>
              <a:gd name="connsiteX143" fmla="*/ 4509968 w 5180801"/>
              <a:gd name="connsiteY143" fmla="*/ 4394019 h 5032754"/>
              <a:gd name="connsiteX144" fmla="*/ 4543586 w 5180801"/>
              <a:gd name="connsiteY144" fmla="*/ 4400742 h 5032754"/>
              <a:gd name="connsiteX145" fmla="*/ 4570480 w 5180801"/>
              <a:gd name="connsiteY145" fmla="*/ 4407466 h 5032754"/>
              <a:gd name="connsiteX146" fmla="*/ 4617545 w 5180801"/>
              <a:gd name="connsiteY146" fmla="*/ 4387295 h 5032754"/>
              <a:gd name="connsiteX147" fmla="*/ 4624268 w 5180801"/>
              <a:gd name="connsiteY147" fmla="*/ 4340231 h 5032754"/>
              <a:gd name="connsiteX148" fmla="*/ 4637131 w 5180801"/>
              <a:gd name="connsiteY148" fmla="*/ 4283695 h 5032754"/>
              <a:gd name="connsiteX149" fmla="*/ 4583927 w 5180801"/>
              <a:gd name="connsiteY149" fmla="*/ 4178866 h 5032754"/>
              <a:gd name="connsiteX150" fmla="*/ 4583927 w 5180801"/>
              <a:gd name="connsiteY150" fmla="*/ 4131801 h 5032754"/>
              <a:gd name="connsiteX151" fmla="*/ 4580596 w 5180801"/>
              <a:gd name="connsiteY151" fmla="*/ 4102158 h 5032754"/>
              <a:gd name="connsiteX152" fmla="*/ 4505700 w 5180801"/>
              <a:gd name="connsiteY152" fmla="*/ 4063338 h 5032754"/>
              <a:gd name="connsiteX153" fmla="*/ 4439693 w 5180801"/>
              <a:gd name="connsiteY153" fmla="*/ 4008322 h 5032754"/>
              <a:gd name="connsiteX154" fmla="*/ 4370938 w 5180801"/>
              <a:gd name="connsiteY154" fmla="*/ 3994875 h 5032754"/>
              <a:gd name="connsiteX155" fmla="*/ 4394793 w 5180801"/>
              <a:gd name="connsiteY155" fmla="*/ 3994876 h 5032754"/>
              <a:gd name="connsiteX156" fmla="*/ 4261198 w 5180801"/>
              <a:gd name="connsiteY156" fmla="*/ 3916648 h 5032754"/>
              <a:gd name="connsiteX157" fmla="*/ 4301539 w 5180801"/>
              <a:gd name="connsiteY157" fmla="*/ 3829242 h 5032754"/>
              <a:gd name="connsiteX158" fmla="*/ 4301539 w 5180801"/>
              <a:gd name="connsiteY158" fmla="*/ 3782178 h 5032754"/>
              <a:gd name="connsiteX159" fmla="*/ 4321710 w 5180801"/>
              <a:gd name="connsiteY159" fmla="*/ 3714942 h 5032754"/>
              <a:gd name="connsiteX160" fmla="*/ 4442733 w 5180801"/>
              <a:gd name="connsiteY160" fmla="*/ 3499789 h 5032754"/>
              <a:gd name="connsiteX161" fmla="*/ 4523416 w 5180801"/>
              <a:gd name="connsiteY161" fmla="*/ 3486342 h 5032754"/>
              <a:gd name="connsiteX162" fmla="*/ 4624268 w 5180801"/>
              <a:gd name="connsiteY162" fmla="*/ 3580472 h 5032754"/>
              <a:gd name="connsiteX163" fmla="*/ 4711674 w 5180801"/>
              <a:gd name="connsiteY163" fmla="*/ 3620813 h 5032754"/>
              <a:gd name="connsiteX164" fmla="*/ 4805804 w 5180801"/>
              <a:gd name="connsiteY164" fmla="*/ 3593919 h 5032754"/>
              <a:gd name="connsiteX165" fmla="*/ 4906657 w 5180801"/>
              <a:gd name="connsiteY165" fmla="*/ 3674601 h 5032754"/>
              <a:gd name="connsiteX166" fmla="*/ 4960445 w 5180801"/>
              <a:gd name="connsiteY166" fmla="*/ 3788901 h 5032754"/>
              <a:gd name="connsiteX167" fmla="*/ 5000786 w 5180801"/>
              <a:gd name="connsiteY167" fmla="*/ 3835966 h 5032754"/>
              <a:gd name="connsiteX168" fmla="*/ 5108363 w 5180801"/>
              <a:gd name="connsiteY168" fmla="*/ 3876307 h 5032754"/>
              <a:gd name="connsiteX169" fmla="*/ 5121810 w 5180801"/>
              <a:gd name="connsiteY169" fmla="*/ 3788901 h 5032754"/>
              <a:gd name="connsiteX170" fmla="*/ 5141980 w 5180801"/>
              <a:gd name="connsiteY170" fmla="*/ 3721666 h 5032754"/>
              <a:gd name="connsiteX171" fmla="*/ 5180801 w 5180801"/>
              <a:gd name="connsiteY171" fmla="*/ 3614674 h 5032754"/>
              <a:gd name="connsiteX172" fmla="*/ 5117249 w 5180801"/>
              <a:gd name="connsiteY172" fmla="*/ 3536155 h 5032754"/>
              <a:gd name="connsiteX173" fmla="*/ 4964127 w 5180801"/>
              <a:gd name="connsiteY173" fmla="*/ 3425831 h 5032754"/>
              <a:gd name="connsiteX174" fmla="*/ 4890170 w 5180801"/>
              <a:gd name="connsiteY174" fmla="*/ 3356140 h 5032754"/>
              <a:gd name="connsiteX175" fmla="*/ 4650871 w 5180801"/>
              <a:gd name="connsiteY175" fmla="*/ 3249791 h 5032754"/>
              <a:gd name="connsiteX176" fmla="*/ 4557618 w 5180801"/>
              <a:gd name="connsiteY176" fmla="*/ 3180393 h 5032754"/>
              <a:gd name="connsiteX177" fmla="*/ 4380701 w 5180801"/>
              <a:gd name="connsiteY177" fmla="*/ 3100645 h 5032754"/>
              <a:gd name="connsiteX178" fmla="*/ 4093110 w 5180801"/>
              <a:gd name="connsiteY178" fmla="*/ 3002248 h 5032754"/>
              <a:gd name="connsiteX179" fmla="*/ 3991965 w 5180801"/>
              <a:gd name="connsiteY179" fmla="*/ 2943256 h 5032754"/>
              <a:gd name="connsiteX180" fmla="*/ 3951916 w 5180801"/>
              <a:gd name="connsiteY180" fmla="*/ 2887948 h 5032754"/>
              <a:gd name="connsiteX181" fmla="*/ 4066216 w 5180801"/>
              <a:gd name="connsiteY181" fmla="*/ 2793819 h 5032754"/>
              <a:gd name="connsiteX182" fmla="*/ 4122167 w 5180801"/>
              <a:gd name="connsiteY182" fmla="*/ 2760201 h 5032754"/>
              <a:gd name="connsiteX183" fmla="*/ 4038737 w 5180801"/>
              <a:gd name="connsiteY183" fmla="*/ 2681039 h 5032754"/>
              <a:gd name="connsiteX184" fmla="*/ 3898127 w 5180801"/>
              <a:gd name="connsiteY184" fmla="*/ 2686242 h 5032754"/>
              <a:gd name="connsiteX185" fmla="*/ 3883453 w 5180801"/>
              <a:gd name="connsiteY185" fmla="*/ 2700275 h 5032754"/>
              <a:gd name="connsiteX186" fmla="*/ 3855330 w 5180801"/>
              <a:gd name="connsiteY186" fmla="*/ 2700274 h 5032754"/>
              <a:gd name="connsiteX187" fmla="*/ 3841299 w 5180801"/>
              <a:gd name="connsiteY187" fmla="*/ 2675835 h 5032754"/>
              <a:gd name="connsiteX188" fmla="*/ 3756641 w 5180801"/>
              <a:gd name="connsiteY188" fmla="*/ 2724420 h 5032754"/>
              <a:gd name="connsiteX189" fmla="*/ 3642633 w 5180801"/>
              <a:gd name="connsiteY189" fmla="*/ 2699982 h 5032754"/>
              <a:gd name="connsiteX190" fmla="*/ 3539968 w 5180801"/>
              <a:gd name="connsiteY190" fmla="*/ 2667592 h 5032754"/>
              <a:gd name="connsiteX191" fmla="*/ 3458058 w 5180801"/>
              <a:gd name="connsiteY191" fmla="*/ 2613805 h 5032754"/>
              <a:gd name="connsiteX192" fmla="*/ 3411286 w 5180801"/>
              <a:gd name="connsiteY192" fmla="*/ 2548088 h 5032754"/>
              <a:gd name="connsiteX193" fmla="*/ 3334579 w 5180801"/>
              <a:gd name="connsiteY193" fmla="*/ 2527918 h 5032754"/>
              <a:gd name="connsiteX194" fmla="*/ 3219051 w 5180801"/>
              <a:gd name="connsiteY194" fmla="*/ 2424025 h 5032754"/>
              <a:gd name="connsiteX195" fmla="*/ 3111182 w 5180801"/>
              <a:gd name="connsiteY195" fmla="*/ 2229042 h 5032754"/>
              <a:gd name="connsiteX196" fmla="*/ 3010621 w 5180801"/>
              <a:gd name="connsiteY196" fmla="*/ 2013889 h 5032754"/>
              <a:gd name="connsiteX197" fmla="*/ 2936663 w 5180801"/>
              <a:gd name="connsiteY197" fmla="*/ 1785290 h 5032754"/>
              <a:gd name="connsiteX198" fmla="*/ 2795468 w 5180801"/>
              <a:gd name="connsiteY198" fmla="*/ 1718054 h 5032754"/>
              <a:gd name="connsiteX199" fmla="*/ 2687892 w 5180801"/>
              <a:gd name="connsiteY199" fmla="*/ 1617201 h 5032754"/>
              <a:gd name="connsiteX200" fmla="*/ 2479463 w 5180801"/>
              <a:gd name="connsiteY200" fmla="*/ 1502901 h 5032754"/>
              <a:gd name="connsiteX201" fmla="*/ 2371886 w 5180801"/>
              <a:gd name="connsiteY201" fmla="*/ 1361707 h 5032754"/>
              <a:gd name="connsiteX202" fmla="*/ 2344992 w 5180801"/>
              <a:gd name="connsiteY202" fmla="*/ 1220513 h 5032754"/>
              <a:gd name="connsiteX203" fmla="*/ 2358439 w 5180801"/>
              <a:gd name="connsiteY203" fmla="*/ 1045701 h 5032754"/>
              <a:gd name="connsiteX204" fmla="*/ 2385333 w 5180801"/>
              <a:gd name="connsiteY204" fmla="*/ 1092766 h 5032754"/>
              <a:gd name="connsiteX205" fmla="*/ 2432398 w 5180801"/>
              <a:gd name="connsiteY205" fmla="*/ 1018807 h 5032754"/>
              <a:gd name="connsiteX206" fmla="*/ 2469697 w 5180801"/>
              <a:gd name="connsiteY206" fmla="*/ 922606 h 5032754"/>
              <a:gd name="connsiteX207" fmla="*/ 2390165 w 5180801"/>
              <a:gd name="connsiteY207" fmla="*/ 909619 h 5032754"/>
              <a:gd name="connsiteX208" fmla="*/ 2376463 w 5180801"/>
              <a:gd name="connsiteY208" fmla="*/ 729746 h 5032754"/>
              <a:gd name="connsiteX209" fmla="*/ 2545855 w 5180801"/>
              <a:gd name="connsiteY209" fmla="*/ 681737 h 5032754"/>
              <a:gd name="connsiteX210" fmla="*/ 2716856 w 5180801"/>
              <a:gd name="connsiteY210" fmla="*/ 605476 h 5032754"/>
              <a:gd name="connsiteX0" fmla="*/ 2716856 w 5180801"/>
              <a:gd name="connsiteY0" fmla="*/ 610571 h 5037849"/>
              <a:gd name="connsiteX1" fmla="*/ 2859176 w 5180801"/>
              <a:gd name="connsiteY1" fmla="*/ 5095 h 5037849"/>
              <a:gd name="connsiteX2" fmla="*/ 2382853 w 5180801"/>
              <a:gd name="connsiteY2" fmla="*/ 11308 h 5037849"/>
              <a:gd name="connsiteX3" fmla="*/ 1746598 w 5180801"/>
              <a:gd name="connsiteY3" fmla="*/ 358273 h 5037849"/>
              <a:gd name="connsiteX4" fmla="*/ 1665916 w 5180801"/>
              <a:gd name="connsiteY4" fmla="*/ 358273 h 5037849"/>
              <a:gd name="connsiteX5" fmla="*/ 1659192 w 5180801"/>
              <a:gd name="connsiteY5" fmla="*/ 223802 h 5037849"/>
              <a:gd name="connsiteX6" fmla="*/ 1625574 w 5180801"/>
              <a:gd name="connsiteY6" fmla="*/ 82608 h 5037849"/>
              <a:gd name="connsiteX7" fmla="*/ 1547348 w 5180801"/>
              <a:gd name="connsiteY7" fmla="*/ 41331 h 5037849"/>
              <a:gd name="connsiteX8" fmla="*/ 1511274 w 5180801"/>
              <a:gd name="connsiteY8" fmla="*/ 69161 h 5037849"/>
              <a:gd name="connsiteX9" fmla="*/ 1504551 w 5180801"/>
              <a:gd name="connsiteY9" fmla="*/ 116226 h 5037849"/>
              <a:gd name="connsiteX10" fmla="*/ 1517998 w 5180801"/>
              <a:gd name="connsiteY10" fmla="*/ 156567 h 5037849"/>
              <a:gd name="connsiteX11" fmla="*/ 1511274 w 5180801"/>
              <a:gd name="connsiteY11" fmla="*/ 210355 h 5037849"/>
              <a:gd name="connsiteX12" fmla="*/ 1487128 w 5180801"/>
              <a:gd name="connsiteY12" fmla="*/ 206964 h 5037849"/>
              <a:gd name="connsiteX13" fmla="*/ 1443746 w 5180801"/>
              <a:gd name="connsiteY13" fmla="*/ 165395 h 5037849"/>
              <a:gd name="connsiteX14" fmla="*/ 1387795 w 5180801"/>
              <a:gd name="connsiteY14" fmla="*/ 122306 h 5037849"/>
              <a:gd name="connsiteX15" fmla="*/ 1309568 w 5180801"/>
              <a:gd name="connsiteY15" fmla="*/ 155338 h 5037849"/>
              <a:gd name="connsiteX16" fmla="*/ 1258820 w 5180801"/>
              <a:gd name="connsiteY16" fmla="*/ 142476 h 5037849"/>
              <a:gd name="connsiteX17" fmla="*/ 1213919 w 5180801"/>
              <a:gd name="connsiteY17" fmla="*/ 94827 h 5037849"/>
              <a:gd name="connsiteX18" fmla="*/ 1187025 w 5180801"/>
              <a:gd name="connsiteY18" fmla="*/ 67932 h 5037849"/>
              <a:gd name="connsiteX19" fmla="*/ 1143000 w 5180801"/>
              <a:gd name="connsiteY19" fmla="*/ 38582 h 5037849"/>
              <a:gd name="connsiteX20" fmla="*/ 1128033 w 5180801"/>
              <a:gd name="connsiteY20" fmla="*/ 96055 h 5037849"/>
              <a:gd name="connsiteX21" fmla="*/ 1118854 w 5180801"/>
              <a:gd name="connsiteY21" fmla="*/ 222575 h 5037849"/>
              <a:gd name="connsiteX22" fmla="*/ 1067521 w 5180801"/>
              <a:gd name="connsiteY22" fmla="*/ 295597 h 5037849"/>
              <a:gd name="connsiteX23" fmla="*/ 1044603 w 5180801"/>
              <a:gd name="connsiteY23" fmla="*/ 309336 h 5037849"/>
              <a:gd name="connsiteX24" fmla="*/ 1047351 w 5180801"/>
              <a:gd name="connsiteY24" fmla="*/ 386979 h 5037849"/>
              <a:gd name="connsiteX25" fmla="*/ 1005781 w 5180801"/>
              <a:gd name="connsiteY25" fmla="*/ 401946 h 5037849"/>
              <a:gd name="connsiteX26" fmla="*/ 977368 w 5180801"/>
              <a:gd name="connsiteY26" fmla="*/ 376280 h 5037849"/>
              <a:gd name="connsiteX27" fmla="*/ 939774 w 5180801"/>
              <a:gd name="connsiteY27" fmla="*/ 371720 h 5037849"/>
              <a:gd name="connsiteX28" fmla="*/ 939774 w 5180801"/>
              <a:gd name="connsiteY28" fmla="*/ 317931 h 5037849"/>
              <a:gd name="connsiteX29" fmla="*/ 830385 w 5180801"/>
              <a:gd name="connsiteY29" fmla="*/ 229298 h 5037849"/>
              <a:gd name="connsiteX30" fmla="*/ 825474 w 5180801"/>
              <a:gd name="connsiteY30" fmla="*/ 109502 h 5037849"/>
              <a:gd name="connsiteX31" fmla="*/ 785133 w 5180801"/>
              <a:gd name="connsiteY31" fmla="*/ 75884 h 5037849"/>
              <a:gd name="connsiteX32" fmla="*/ 771686 w 5180801"/>
              <a:gd name="connsiteY32" fmla="*/ 102778 h 5037849"/>
              <a:gd name="connsiteX33" fmla="*/ 744792 w 5180801"/>
              <a:gd name="connsiteY33" fmla="*/ 129673 h 5037849"/>
              <a:gd name="connsiteX34" fmla="*/ 669606 w 5180801"/>
              <a:gd name="connsiteY34" fmla="*/ 167851 h 5037849"/>
              <a:gd name="connsiteX35" fmla="*/ 664110 w 5180801"/>
              <a:gd name="connsiteY35" fmla="*/ 217078 h 5037849"/>
              <a:gd name="connsiteX36" fmla="*/ 660426 w 5180801"/>
              <a:gd name="connsiteY36" fmla="*/ 273907 h 5037849"/>
              <a:gd name="connsiteX37" fmla="*/ 594419 w 5180801"/>
              <a:gd name="connsiteY37" fmla="*/ 327695 h 5037849"/>
              <a:gd name="connsiteX38" fmla="*/ 559573 w 5180801"/>
              <a:gd name="connsiteY38" fmla="*/ 334711 h 5037849"/>
              <a:gd name="connsiteX39" fmla="*/ 529931 w 5180801"/>
              <a:gd name="connsiteY39" fmla="*/ 345118 h 5037849"/>
              <a:gd name="connsiteX40" fmla="*/ 499062 w 5180801"/>
              <a:gd name="connsiteY40" fmla="*/ 365289 h 5037849"/>
              <a:gd name="connsiteX41" fmla="*/ 402477 w 5180801"/>
              <a:gd name="connsiteY41" fmla="*/ 352134 h 5037849"/>
              <a:gd name="connsiteX42" fmla="*/ 345356 w 5180801"/>
              <a:gd name="connsiteY42" fmla="*/ 372304 h 5037849"/>
              <a:gd name="connsiteX43" fmla="*/ 314486 w 5180801"/>
              <a:gd name="connsiteY43" fmla="*/ 352133 h 5037849"/>
              <a:gd name="connsiteX44" fmla="*/ 242983 w 5180801"/>
              <a:gd name="connsiteY44" fmla="*/ 393702 h 5037849"/>
              <a:gd name="connsiteX45" fmla="*/ 194690 w 5180801"/>
              <a:gd name="connsiteY45" fmla="*/ 349386 h 5037849"/>
              <a:gd name="connsiteX46" fmla="*/ 119795 w 5180801"/>
              <a:gd name="connsiteY46" fmla="*/ 420304 h 5037849"/>
              <a:gd name="connsiteX47" fmla="*/ 132951 w 5180801"/>
              <a:gd name="connsiteY47" fmla="*/ 499467 h 5037849"/>
              <a:gd name="connsiteX48" fmla="*/ 206910 w 5180801"/>
              <a:gd name="connsiteY48" fmla="*/ 627214 h 5037849"/>
              <a:gd name="connsiteX49" fmla="*/ 267421 w 5180801"/>
              <a:gd name="connsiteY49" fmla="*/ 687726 h 5037849"/>
              <a:gd name="connsiteX50" fmla="*/ 199251 w 5180801"/>
              <a:gd name="connsiteY50" fmla="*/ 749757 h 5037849"/>
              <a:gd name="connsiteX51" fmla="*/ 96878 w 5180801"/>
              <a:gd name="connsiteY51" fmla="*/ 784895 h 5037849"/>
              <a:gd name="connsiteX52" fmla="*/ 0 w 5180801"/>
              <a:gd name="connsiteY52" fmla="*/ 807522 h 5037849"/>
              <a:gd name="connsiteX53" fmla="*/ 45545 w 5180801"/>
              <a:gd name="connsiteY53" fmla="*/ 943220 h 5037849"/>
              <a:gd name="connsiteX54" fmla="*/ 72439 w 5180801"/>
              <a:gd name="connsiteY54" fmla="*/ 970114 h 5037849"/>
              <a:gd name="connsiteX55" fmla="*/ 173292 w 5180801"/>
              <a:gd name="connsiteY55" fmla="*/ 1030626 h 5037849"/>
              <a:gd name="connsiteX56" fmla="*/ 117632 w 5180801"/>
              <a:gd name="connsiteY56" fmla="*/ 1095112 h 5037849"/>
              <a:gd name="connsiteX57" fmla="*/ 112780 w 5180801"/>
              <a:gd name="connsiteY57" fmla="*/ 1151649 h 5037849"/>
              <a:gd name="connsiteX58" fmla="*/ 126227 w 5180801"/>
              <a:gd name="connsiteY58" fmla="*/ 1299567 h 5037849"/>
              <a:gd name="connsiteX59" fmla="*/ 200186 w 5180801"/>
              <a:gd name="connsiteY59" fmla="*/ 1400420 h 5037849"/>
              <a:gd name="connsiteX60" fmla="*/ 321210 w 5180801"/>
              <a:gd name="connsiteY60" fmla="*/ 1440761 h 5037849"/>
              <a:gd name="connsiteX61" fmla="*/ 415339 w 5180801"/>
              <a:gd name="connsiteY61" fmla="*/ 1407143 h 5037849"/>
              <a:gd name="connsiteX62" fmla="*/ 435510 w 5180801"/>
              <a:gd name="connsiteY62" fmla="*/ 1413867 h 5037849"/>
              <a:gd name="connsiteX63" fmla="*/ 400372 w 5180801"/>
              <a:gd name="connsiteY63" fmla="*/ 1518344 h 5037849"/>
              <a:gd name="connsiteX64" fmla="*/ 375290 w 5180801"/>
              <a:gd name="connsiteY64" fmla="*/ 1601482 h 5037849"/>
              <a:gd name="connsiteX65" fmla="*/ 603598 w 5180801"/>
              <a:gd name="connsiteY65" fmla="*/ 1602126 h 5037849"/>
              <a:gd name="connsiteX66" fmla="*/ 664110 w 5180801"/>
              <a:gd name="connsiteY66" fmla="*/ 1534890 h 5037849"/>
              <a:gd name="connsiteX67" fmla="*/ 697727 w 5180801"/>
              <a:gd name="connsiteY67" fmla="*/ 1447484 h 5037849"/>
              <a:gd name="connsiteX68" fmla="*/ 744792 w 5180801"/>
              <a:gd name="connsiteY68" fmla="*/ 1413867 h 5037849"/>
              <a:gd name="connsiteX69" fmla="*/ 818751 w 5180801"/>
              <a:gd name="connsiteY69" fmla="*/ 1333184 h 5037849"/>
              <a:gd name="connsiteX70" fmla="*/ 892710 w 5180801"/>
              <a:gd name="connsiteY70" fmla="*/ 1286120 h 5037849"/>
              <a:gd name="connsiteX71" fmla="*/ 1080968 w 5180801"/>
              <a:gd name="connsiteY71" fmla="*/ 1333184 h 5037849"/>
              <a:gd name="connsiteX72" fmla="*/ 1195268 w 5180801"/>
              <a:gd name="connsiteY72" fmla="*/ 1380249 h 5037849"/>
              <a:gd name="connsiteX73" fmla="*/ 1275951 w 5180801"/>
              <a:gd name="connsiteY73" fmla="*/ 1467655 h 5037849"/>
              <a:gd name="connsiteX74" fmla="*/ 1289398 w 5180801"/>
              <a:gd name="connsiteY74" fmla="*/ 1494549 h 5037849"/>
              <a:gd name="connsiteX75" fmla="*/ 1437316 w 5180801"/>
              <a:gd name="connsiteY75" fmla="*/ 1541614 h 5037849"/>
              <a:gd name="connsiteX76" fmla="*/ 1511274 w 5180801"/>
              <a:gd name="connsiteY76" fmla="*/ 1629020 h 5037849"/>
              <a:gd name="connsiteX77" fmla="*/ 1504551 w 5180801"/>
              <a:gd name="connsiteY77" fmla="*/ 1709702 h 5037849"/>
              <a:gd name="connsiteX78" fmla="*/ 1504551 w 5180801"/>
              <a:gd name="connsiteY78" fmla="*/ 1756767 h 5037849"/>
              <a:gd name="connsiteX79" fmla="*/ 1531445 w 5180801"/>
              <a:gd name="connsiteY79" fmla="*/ 1837449 h 5037849"/>
              <a:gd name="connsiteX80" fmla="*/ 1578510 w 5180801"/>
              <a:gd name="connsiteY80" fmla="*/ 1891237 h 5037849"/>
              <a:gd name="connsiteX81" fmla="*/ 1612127 w 5180801"/>
              <a:gd name="connsiteY81" fmla="*/ 1978643 h 5037849"/>
              <a:gd name="connsiteX82" fmla="*/ 1618851 w 5180801"/>
              <a:gd name="connsiteY82" fmla="*/ 2140008 h 5037849"/>
              <a:gd name="connsiteX83" fmla="*/ 1618851 w 5180801"/>
              <a:gd name="connsiteY83" fmla="*/ 2187073 h 5037849"/>
              <a:gd name="connsiteX84" fmla="*/ 1679363 w 5180801"/>
              <a:gd name="connsiteY84" fmla="*/ 2166902 h 5037849"/>
              <a:gd name="connsiteX85" fmla="*/ 1719704 w 5180801"/>
              <a:gd name="connsiteY85" fmla="*/ 2180349 h 5037849"/>
              <a:gd name="connsiteX86" fmla="*/ 1706257 w 5180801"/>
              <a:gd name="connsiteY86" fmla="*/ 2240861 h 5037849"/>
              <a:gd name="connsiteX87" fmla="*/ 1760045 w 5180801"/>
              <a:gd name="connsiteY87" fmla="*/ 2261031 h 5037849"/>
              <a:gd name="connsiteX88" fmla="*/ 1827280 w 5180801"/>
              <a:gd name="connsiteY88" fmla="*/ 2321543 h 5037849"/>
              <a:gd name="connsiteX89" fmla="*/ 1901239 w 5180801"/>
              <a:gd name="connsiteY89" fmla="*/ 2429120 h 5037849"/>
              <a:gd name="connsiteX90" fmla="*/ 1921410 w 5180801"/>
              <a:gd name="connsiteY90" fmla="*/ 2462737 h 5037849"/>
              <a:gd name="connsiteX91" fmla="*/ 1995368 w 5180801"/>
              <a:gd name="connsiteY91" fmla="*/ 2469461 h 5037849"/>
              <a:gd name="connsiteX92" fmla="*/ 2113120 w 5180801"/>
              <a:gd name="connsiteY92" fmla="*/ 2547331 h 5037849"/>
              <a:gd name="connsiteX93" fmla="*/ 2159009 w 5180801"/>
              <a:gd name="connsiteY93" fmla="*/ 2660199 h 5037849"/>
              <a:gd name="connsiteX94" fmla="*/ 2245469 w 5180801"/>
              <a:gd name="connsiteY94" fmla="*/ 2699826 h 5037849"/>
              <a:gd name="connsiteX95" fmla="*/ 2319427 w 5180801"/>
              <a:gd name="connsiteY95" fmla="*/ 2752667 h 5037849"/>
              <a:gd name="connsiteX96" fmla="*/ 2375772 w 5180801"/>
              <a:gd name="connsiteY96" fmla="*/ 2855795 h 5037849"/>
              <a:gd name="connsiteX97" fmla="*/ 2480307 w 5180801"/>
              <a:gd name="connsiteY97" fmla="*/ 2937372 h 5037849"/>
              <a:gd name="connsiteX98" fmla="*/ 2562370 w 5180801"/>
              <a:gd name="connsiteY98" fmla="*/ 3046994 h 5037849"/>
              <a:gd name="connsiteX99" fmla="*/ 2640546 w 5180801"/>
              <a:gd name="connsiteY99" fmla="*/ 3069338 h 5037849"/>
              <a:gd name="connsiteX100" fmla="*/ 2735366 w 5180801"/>
              <a:gd name="connsiteY100" fmla="*/ 3137033 h 5037849"/>
              <a:gd name="connsiteX101" fmla="*/ 2790329 w 5180801"/>
              <a:gd name="connsiteY101" fmla="*/ 3146544 h 5037849"/>
              <a:gd name="connsiteX102" fmla="*/ 2856005 w 5180801"/>
              <a:gd name="connsiteY102" fmla="*/ 3128776 h 5037849"/>
              <a:gd name="connsiteX103" fmla="*/ 2849257 w 5180801"/>
              <a:gd name="connsiteY103" fmla="*/ 3128367 h 5037849"/>
              <a:gd name="connsiteX104" fmla="*/ 2950110 w 5180801"/>
              <a:gd name="connsiteY104" fmla="*/ 3161984 h 5037849"/>
              <a:gd name="connsiteX105" fmla="*/ 3003898 w 5180801"/>
              <a:gd name="connsiteY105" fmla="*/ 3114920 h 5037849"/>
              <a:gd name="connsiteX106" fmla="*/ 3104751 w 5180801"/>
              <a:gd name="connsiteY106" fmla="*/ 3229220 h 5037849"/>
              <a:gd name="connsiteX107" fmla="*/ 3185433 w 5180801"/>
              <a:gd name="connsiteY107" fmla="*/ 3383861 h 5037849"/>
              <a:gd name="connsiteX108" fmla="*/ 3252668 w 5180801"/>
              <a:gd name="connsiteY108" fmla="*/ 3363690 h 5037849"/>
              <a:gd name="connsiteX109" fmla="*/ 3313180 w 5180801"/>
              <a:gd name="connsiteY109" fmla="*/ 3410755 h 5037849"/>
              <a:gd name="connsiteX110" fmla="*/ 3266116 w 5180801"/>
              <a:gd name="connsiteY110" fmla="*/ 3477990 h 5037849"/>
              <a:gd name="connsiteX111" fmla="*/ 3293010 w 5180801"/>
              <a:gd name="connsiteY111" fmla="*/ 3498161 h 5037849"/>
              <a:gd name="connsiteX112" fmla="*/ 3373692 w 5180801"/>
              <a:gd name="connsiteY112" fmla="*/ 3471267 h 5037849"/>
              <a:gd name="connsiteX113" fmla="*/ 3454374 w 5180801"/>
              <a:gd name="connsiteY113" fmla="*/ 3444373 h 5037849"/>
              <a:gd name="connsiteX114" fmla="*/ 3528333 w 5180801"/>
              <a:gd name="connsiteY114" fmla="*/ 3538502 h 5037849"/>
              <a:gd name="connsiteX115" fmla="*/ 3535349 w 5180801"/>
              <a:gd name="connsiteY115" fmla="*/ 3628656 h 5037849"/>
              <a:gd name="connsiteX116" fmla="*/ 3513658 w 5180801"/>
              <a:gd name="connsiteY116" fmla="*/ 3678469 h 5037849"/>
              <a:gd name="connsiteX117" fmla="*/ 3622463 w 5180801"/>
              <a:gd name="connsiteY117" fmla="*/ 3706590 h 5037849"/>
              <a:gd name="connsiteX118" fmla="*/ 3682974 w 5180801"/>
              <a:gd name="connsiteY118" fmla="*/ 3773826 h 5037849"/>
              <a:gd name="connsiteX119" fmla="*/ 3763657 w 5180801"/>
              <a:gd name="connsiteY119" fmla="*/ 3807443 h 5037849"/>
              <a:gd name="connsiteX120" fmla="*/ 3830892 w 5180801"/>
              <a:gd name="connsiteY120" fmla="*/ 3767102 h 5037849"/>
              <a:gd name="connsiteX121" fmla="*/ 3898127 w 5180801"/>
              <a:gd name="connsiteY121" fmla="*/ 3807443 h 5037849"/>
              <a:gd name="connsiteX122" fmla="*/ 3972086 w 5180801"/>
              <a:gd name="connsiteY122" fmla="*/ 3968808 h 5037849"/>
              <a:gd name="connsiteX123" fmla="*/ 4005704 w 5180801"/>
              <a:gd name="connsiteY123" fmla="*/ 4083108 h 5037849"/>
              <a:gd name="connsiteX124" fmla="*/ 4072939 w 5180801"/>
              <a:gd name="connsiteY124" fmla="*/ 4157067 h 5037849"/>
              <a:gd name="connsiteX125" fmla="*/ 4120004 w 5180801"/>
              <a:gd name="connsiteY125" fmla="*/ 4365496 h 5037849"/>
              <a:gd name="connsiteX126" fmla="*/ 4140174 w 5180801"/>
              <a:gd name="connsiteY126" fmla="*/ 4399114 h 5037849"/>
              <a:gd name="connsiteX127" fmla="*/ 4200686 w 5180801"/>
              <a:gd name="connsiteY127" fmla="*/ 4452902 h 5037849"/>
              <a:gd name="connsiteX128" fmla="*/ 4152394 w 5180801"/>
              <a:gd name="connsiteY128" fmla="*/ 4516454 h 5037849"/>
              <a:gd name="connsiteX129" fmla="*/ 4106849 w 5180801"/>
              <a:gd name="connsiteY129" fmla="*/ 4531422 h 5037849"/>
              <a:gd name="connsiteX130" fmla="*/ 4059785 w 5180801"/>
              <a:gd name="connsiteY130" fmla="*/ 4527153 h 5037849"/>
              <a:gd name="connsiteX131" fmla="*/ 4018215 w 5180801"/>
              <a:gd name="connsiteY131" fmla="*/ 4560770 h 5037849"/>
              <a:gd name="connsiteX132" fmla="*/ 4019151 w 5180801"/>
              <a:gd name="connsiteY132" fmla="*/ 4620990 h 5037849"/>
              <a:gd name="connsiteX133" fmla="*/ 4066216 w 5180801"/>
              <a:gd name="connsiteY133" fmla="*/ 4674778 h 5037849"/>
              <a:gd name="connsiteX134" fmla="*/ 4005995 w 5180801"/>
              <a:gd name="connsiteY134" fmla="*/ 4805273 h 5037849"/>
              <a:gd name="connsiteX135" fmla="*/ 3942736 w 5180801"/>
              <a:gd name="connsiteY135" fmla="*/ 4852630 h 5037849"/>
              <a:gd name="connsiteX136" fmla="*/ 3972086 w 5180801"/>
              <a:gd name="connsiteY136" fmla="*/ 5024402 h 5037849"/>
              <a:gd name="connsiteX137" fmla="*/ 3978810 w 5180801"/>
              <a:gd name="connsiteY137" fmla="*/ 5037849 h 5037849"/>
              <a:gd name="connsiteX138" fmla="*/ 4153621 w 5180801"/>
              <a:gd name="connsiteY138" fmla="*/ 5024402 h 5037849"/>
              <a:gd name="connsiteX139" fmla="*/ 4207410 w 5180801"/>
              <a:gd name="connsiteY139" fmla="*/ 4910102 h 5037849"/>
              <a:gd name="connsiteX140" fmla="*/ 4335157 w 5180801"/>
              <a:gd name="connsiteY140" fmla="*/ 4762184 h 5037849"/>
              <a:gd name="connsiteX141" fmla="*/ 4388945 w 5180801"/>
              <a:gd name="connsiteY141" fmla="*/ 4701673 h 5037849"/>
              <a:gd name="connsiteX142" fmla="*/ 4368774 w 5180801"/>
              <a:gd name="connsiteY142" fmla="*/ 4486520 h 5037849"/>
              <a:gd name="connsiteX143" fmla="*/ 4509968 w 5180801"/>
              <a:gd name="connsiteY143" fmla="*/ 4399114 h 5037849"/>
              <a:gd name="connsiteX144" fmla="*/ 4543586 w 5180801"/>
              <a:gd name="connsiteY144" fmla="*/ 4405837 h 5037849"/>
              <a:gd name="connsiteX145" fmla="*/ 4570480 w 5180801"/>
              <a:gd name="connsiteY145" fmla="*/ 4412561 h 5037849"/>
              <a:gd name="connsiteX146" fmla="*/ 4617545 w 5180801"/>
              <a:gd name="connsiteY146" fmla="*/ 4392390 h 5037849"/>
              <a:gd name="connsiteX147" fmla="*/ 4624268 w 5180801"/>
              <a:gd name="connsiteY147" fmla="*/ 4345326 h 5037849"/>
              <a:gd name="connsiteX148" fmla="*/ 4637131 w 5180801"/>
              <a:gd name="connsiteY148" fmla="*/ 4288790 h 5037849"/>
              <a:gd name="connsiteX149" fmla="*/ 4583927 w 5180801"/>
              <a:gd name="connsiteY149" fmla="*/ 4183961 h 5037849"/>
              <a:gd name="connsiteX150" fmla="*/ 4583927 w 5180801"/>
              <a:gd name="connsiteY150" fmla="*/ 4136896 h 5037849"/>
              <a:gd name="connsiteX151" fmla="*/ 4580596 w 5180801"/>
              <a:gd name="connsiteY151" fmla="*/ 4107253 h 5037849"/>
              <a:gd name="connsiteX152" fmla="*/ 4505700 w 5180801"/>
              <a:gd name="connsiteY152" fmla="*/ 4068433 h 5037849"/>
              <a:gd name="connsiteX153" fmla="*/ 4439693 w 5180801"/>
              <a:gd name="connsiteY153" fmla="*/ 4013417 h 5037849"/>
              <a:gd name="connsiteX154" fmla="*/ 4370938 w 5180801"/>
              <a:gd name="connsiteY154" fmla="*/ 3999970 h 5037849"/>
              <a:gd name="connsiteX155" fmla="*/ 4394793 w 5180801"/>
              <a:gd name="connsiteY155" fmla="*/ 3999971 h 5037849"/>
              <a:gd name="connsiteX156" fmla="*/ 4261198 w 5180801"/>
              <a:gd name="connsiteY156" fmla="*/ 3921743 h 5037849"/>
              <a:gd name="connsiteX157" fmla="*/ 4301539 w 5180801"/>
              <a:gd name="connsiteY157" fmla="*/ 3834337 h 5037849"/>
              <a:gd name="connsiteX158" fmla="*/ 4301539 w 5180801"/>
              <a:gd name="connsiteY158" fmla="*/ 3787273 h 5037849"/>
              <a:gd name="connsiteX159" fmla="*/ 4321710 w 5180801"/>
              <a:gd name="connsiteY159" fmla="*/ 3720037 h 5037849"/>
              <a:gd name="connsiteX160" fmla="*/ 4442733 w 5180801"/>
              <a:gd name="connsiteY160" fmla="*/ 3504884 h 5037849"/>
              <a:gd name="connsiteX161" fmla="*/ 4523416 w 5180801"/>
              <a:gd name="connsiteY161" fmla="*/ 3491437 h 5037849"/>
              <a:gd name="connsiteX162" fmla="*/ 4624268 w 5180801"/>
              <a:gd name="connsiteY162" fmla="*/ 3585567 h 5037849"/>
              <a:gd name="connsiteX163" fmla="*/ 4711674 w 5180801"/>
              <a:gd name="connsiteY163" fmla="*/ 3625908 h 5037849"/>
              <a:gd name="connsiteX164" fmla="*/ 4805804 w 5180801"/>
              <a:gd name="connsiteY164" fmla="*/ 3599014 h 5037849"/>
              <a:gd name="connsiteX165" fmla="*/ 4906657 w 5180801"/>
              <a:gd name="connsiteY165" fmla="*/ 3679696 h 5037849"/>
              <a:gd name="connsiteX166" fmla="*/ 4960445 w 5180801"/>
              <a:gd name="connsiteY166" fmla="*/ 3793996 h 5037849"/>
              <a:gd name="connsiteX167" fmla="*/ 5000786 w 5180801"/>
              <a:gd name="connsiteY167" fmla="*/ 3841061 h 5037849"/>
              <a:gd name="connsiteX168" fmla="*/ 5108363 w 5180801"/>
              <a:gd name="connsiteY168" fmla="*/ 3881402 h 5037849"/>
              <a:gd name="connsiteX169" fmla="*/ 5121810 w 5180801"/>
              <a:gd name="connsiteY169" fmla="*/ 3793996 h 5037849"/>
              <a:gd name="connsiteX170" fmla="*/ 5141980 w 5180801"/>
              <a:gd name="connsiteY170" fmla="*/ 3726761 h 5037849"/>
              <a:gd name="connsiteX171" fmla="*/ 5180801 w 5180801"/>
              <a:gd name="connsiteY171" fmla="*/ 3619769 h 5037849"/>
              <a:gd name="connsiteX172" fmla="*/ 5117249 w 5180801"/>
              <a:gd name="connsiteY172" fmla="*/ 3541250 h 5037849"/>
              <a:gd name="connsiteX173" fmla="*/ 4964127 w 5180801"/>
              <a:gd name="connsiteY173" fmla="*/ 3430926 h 5037849"/>
              <a:gd name="connsiteX174" fmla="*/ 4890170 w 5180801"/>
              <a:gd name="connsiteY174" fmla="*/ 3361235 h 5037849"/>
              <a:gd name="connsiteX175" fmla="*/ 4650871 w 5180801"/>
              <a:gd name="connsiteY175" fmla="*/ 3254886 h 5037849"/>
              <a:gd name="connsiteX176" fmla="*/ 4557618 w 5180801"/>
              <a:gd name="connsiteY176" fmla="*/ 3185488 h 5037849"/>
              <a:gd name="connsiteX177" fmla="*/ 4380701 w 5180801"/>
              <a:gd name="connsiteY177" fmla="*/ 3105740 h 5037849"/>
              <a:gd name="connsiteX178" fmla="*/ 4093110 w 5180801"/>
              <a:gd name="connsiteY178" fmla="*/ 3007343 h 5037849"/>
              <a:gd name="connsiteX179" fmla="*/ 3991965 w 5180801"/>
              <a:gd name="connsiteY179" fmla="*/ 2948351 h 5037849"/>
              <a:gd name="connsiteX180" fmla="*/ 3951916 w 5180801"/>
              <a:gd name="connsiteY180" fmla="*/ 2893043 h 5037849"/>
              <a:gd name="connsiteX181" fmla="*/ 4066216 w 5180801"/>
              <a:gd name="connsiteY181" fmla="*/ 2798914 h 5037849"/>
              <a:gd name="connsiteX182" fmla="*/ 4122167 w 5180801"/>
              <a:gd name="connsiteY182" fmla="*/ 2765296 h 5037849"/>
              <a:gd name="connsiteX183" fmla="*/ 4038737 w 5180801"/>
              <a:gd name="connsiteY183" fmla="*/ 2686134 h 5037849"/>
              <a:gd name="connsiteX184" fmla="*/ 3898127 w 5180801"/>
              <a:gd name="connsiteY184" fmla="*/ 2691337 h 5037849"/>
              <a:gd name="connsiteX185" fmla="*/ 3883453 w 5180801"/>
              <a:gd name="connsiteY185" fmla="*/ 2705370 h 5037849"/>
              <a:gd name="connsiteX186" fmla="*/ 3855330 w 5180801"/>
              <a:gd name="connsiteY186" fmla="*/ 2705369 h 5037849"/>
              <a:gd name="connsiteX187" fmla="*/ 3841299 w 5180801"/>
              <a:gd name="connsiteY187" fmla="*/ 2680930 h 5037849"/>
              <a:gd name="connsiteX188" fmla="*/ 3756641 w 5180801"/>
              <a:gd name="connsiteY188" fmla="*/ 2729515 h 5037849"/>
              <a:gd name="connsiteX189" fmla="*/ 3642633 w 5180801"/>
              <a:gd name="connsiteY189" fmla="*/ 2705077 h 5037849"/>
              <a:gd name="connsiteX190" fmla="*/ 3539968 w 5180801"/>
              <a:gd name="connsiteY190" fmla="*/ 2672687 h 5037849"/>
              <a:gd name="connsiteX191" fmla="*/ 3458058 w 5180801"/>
              <a:gd name="connsiteY191" fmla="*/ 2618900 h 5037849"/>
              <a:gd name="connsiteX192" fmla="*/ 3411286 w 5180801"/>
              <a:gd name="connsiteY192" fmla="*/ 2553183 h 5037849"/>
              <a:gd name="connsiteX193" fmla="*/ 3334579 w 5180801"/>
              <a:gd name="connsiteY193" fmla="*/ 2533013 h 5037849"/>
              <a:gd name="connsiteX194" fmla="*/ 3219051 w 5180801"/>
              <a:gd name="connsiteY194" fmla="*/ 2429120 h 5037849"/>
              <a:gd name="connsiteX195" fmla="*/ 3111182 w 5180801"/>
              <a:gd name="connsiteY195" fmla="*/ 2234137 h 5037849"/>
              <a:gd name="connsiteX196" fmla="*/ 3010621 w 5180801"/>
              <a:gd name="connsiteY196" fmla="*/ 2018984 h 5037849"/>
              <a:gd name="connsiteX197" fmla="*/ 2936663 w 5180801"/>
              <a:gd name="connsiteY197" fmla="*/ 1790385 h 5037849"/>
              <a:gd name="connsiteX198" fmla="*/ 2795468 w 5180801"/>
              <a:gd name="connsiteY198" fmla="*/ 1723149 h 5037849"/>
              <a:gd name="connsiteX199" fmla="*/ 2687892 w 5180801"/>
              <a:gd name="connsiteY199" fmla="*/ 1622296 h 5037849"/>
              <a:gd name="connsiteX200" fmla="*/ 2479463 w 5180801"/>
              <a:gd name="connsiteY200" fmla="*/ 1507996 h 5037849"/>
              <a:gd name="connsiteX201" fmla="*/ 2371886 w 5180801"/>
              <a:gd name="connsiteY201" fmla="*/ 1366802 h 5037849"/>
              <a:gd name="connsiteX202" fmla="*/ 2344992 w 5180801"/>
              <a:gd name="connsiteY202" fmla="*/ 1225608 h 5037849"/>
              <a:gd name="connsiteX203" fmla="*/ 2358439 w 5180801"/>
              <a:gd name="connsiteY203" fmla="*/ 1050796 h 5037849"/>
              <a:gd name="connsiteX204" fmla="*/ 2385333 w 5180801"/>
              <a:gd name="connsiteY204" fmla="*/ 1097861 h 5037849"/>
              <a:gd name="connsiteX205" fmla="*/ 2432398 w 5180801"/>
              <a:gd name="connsiteY205" fmla="*/ 1023902 h 5037849"/>
              <a:gd name="connsiteX206" fmla="*/ 2469697 w 5180801"/>
              <a:gd name="connsiteY206" fmla="*/ 927701 h 5037849"/>
              <a:gd name="connsiteX207" fmla="*/ 2390165 w 5180801"/>
              <a:gd name="connsiteY207" fmla="*/ 914714 h 5037849"/>
              <a:gd name="connsiteX208" fmla="*/ 2376463 w 5180801"/>
              <a:gd name="connsiteY208" fmla="*/ 734841 h 5037849"/>
              <a:gd name="connsiteX209" fmla="*/ 2545855 w 5180801"/>
              <a:gd name="connsiteY209" fmla="*/ 686832 h 5037849"/>
              <a:gd name="connsiteX210" fmla="*/ 2716856 w 5180801"/>
              <a:gd name="connsiteY210" fmla="*/ 610571 h 5037849"/>
              <a:gd name="connsiteX0" fmla="*/ 2716856 w 5180801"/>
              <a:gd name="connsiteY0" fmla="*/ 609102 h 5036380"/>
              <a:gd name="connsiteX1" fmla="*/ 2859176 w 5180801"/>
              <a:gd name="connsiteY1" fmla="*/ 3626 h 5036380"/>
              <a:gd name="connsiteX2" fmla="*/ 1746598 w 5180801"/>
              <a:gd name="connsiteY2" fmla="*/ 356804 h 5036380"/>
              <a:gd name="connsiteX3" fmla="*/ 1665916 w 5180801"/>
              <a:gd name="connsiteY3" fmla="*/ 356804 h 5036380"/>
              <a:gd name="connsiteX4" fmla="*/ 1659192 w 5180801"/>
              <a:gd name="connsiteY4" fmla="*/ 222333 h 5036380"/>
              <a:gd name="connsiteX5" fmla="*/ 1625574 w 5180801"/>
              <a:gd name="connsiteY5" fmla="*/ 81139 h 5036380"/>
              <a:gd name="connsiteX6" fmla="*/ 1547348 w 5180801"/>
              <a:gd name="connsiteY6" fmla="*/ 39862 h 5036380"/>
              <a:gd name="connsiteX7" fmla="*/ 1511274 w 5180801"/>
              <a:gd name="connsiteY7" fmla="*/ 67692 h 5036380"/>
              <a:gd name="connsiteX8" fmla="*/ 1504551 w 5180801"/>
              <a:gd name="connsiteY8" fmla="*/ 114757 h 5036380"/>
              <a:gd name="connsiteX9" fmla="*/ 1517998 w 5180801"/>
              <a:gd name="connsiteY9" fmla="*/ 155098 h 5036380"/>
              <a:gd name="connsiteX10" fmla="*/ 1511274 w 5180801"/>
              <a:gd name="connsiteY10" fmla="*/ 208886 h 5036380"/>
              <a:gd name="connsiteX11" fmla="*/ 1487128 w 5180801"/>
              <a:gd name="connsiteY11" fmla="*/ 205495 h 5036380"/>
              <a:gd name="connsiteX12" fmla="*/ 1443746 w 5180801"/>
              <a:gd name="connsiteY12" fmla="*/ 163926 h 5036380"/>
              <a:gd name="connsiteX13" fmla="*/ 1387795 w 5180801"/>
              <a:gd name="connsiteY13" fmla="*/ 120837 h 5036380"/>
              <a:gd name="connsiteX14" fmla="*/ 1309568 w 5180801"/>
              <a:gd name="connsiteY14" fmla="*/ 153869 h 5036380"/>
              <a:gd name="connsiteX15" fmla="*/ 1258820 w 5180801"/>
              <a:gd name="connsiteY15" fmla="*/ 141007 h 5036380"/>
              <a:gd name="connsiteX16" fmla="*/ 1213919 w 5180801"/>
              <a:gd name="connsiteY16" fmla="*/ 93358 h 5036380"/>
              <a:gd name="connsiteX17" fmla="*/ 1187025 w 5180801"/>
              <a:gd name="connsiteY17" fmla="*/ 66463 h 5036380"/>
              <a:gd name="connsiteX18" fmla="*/ 1143000 w 5180801"/>
              <a:gd name="connsiteY18" fmla="*/ 37113 h 5036380"/>
              <a:gd name="connsiteX19" fmla="*/ 1128033 w 5180801"/>
              <a:gd name="connsiteY19" fmla="*/ 94586 h 5036380"/>
              <a:gd name="connsiteX20" fmla="*/ 1118854 w 5180801"/>
              <a:gd name="connsiteY20" fmla="*/ 221106 h 5036380"/>
              <a:gd name="connsiteX21" fmla="*/ 1067521 w 5180801"/>
              <a:gd name="connsiteY21" fmla="*/ 294128 h 5036380"/>
              <a:gd name="connsiteX22" fmla="*/ 1044603 w 5180801"/>
              <a:gd name="connsiteY22" fmla="*/ 307867 h 5036380"/>
              <a:gd name="connsiteX23" fmla="*/ 1047351 w 5180801"/>
              <a:gd name="connsiteY23" fmla="*/ 385510 h 5036380"/>
              <a:gd name="connsiteX24" fmla="*/ 1005781 w 5180801"/>
              <a:gd name="connsiteY24" fmla="*/ 400477 h 5036380"/>
              <a:gd name="connsiteX25" fmla="*/ 977368 w 5180801"/>
              <a:gd name="connsiteY25" fmla="*/ 374811 h 5036380"/>
              <a:gd name="connsiteX26" fmla="*/ 939774 w 5180801"/>
              <a:gd name="connsiteY26" fmla="*/ 370251 h 5036380"/>
              <a:gd name="connsiteX27" fmla="*/ 939774 w 5180801"/>
              <a:gd name="connsiteY27" fmla="*/ 316462 h 5036380"/>
              <a:gd name="connsiteX28" fmla="*/ 830385 w 5180801"/>
              <a:gd name="connsiteY28" fmla="*/ 227829 h 5036380"/>
              <a:gd name="connsiteX29" fmla="*/ 825474 w 5180801"/>
              <a:gd name="connsiteY29" fmla="*/ 108033 h 5036380"/>
              <a:gd name="connsiteX30" fmla="*/ 785133 w 5180801"/>
              <a:gd name="connsiteY30" fmla="*/ 74415 h 5036380"/>
              <a:gd name="connsiteX31" fmla="*/ 771686 w 5180801"/>
              <a:gd name="connsiteY31" fmla="*/ 101309 h 5036380"/>
              <a:gd name="connsiteX32" fmla="*/ 744792 w 5180801"/>
              <a:gd name="connsiteY32" fmla="*/ 128204 h 5036380"/>
              <a:gd name="connsiteX33" fmla="*/ 669606 w 5180801"/>
              <a:gd name="connsiteY33" fmla="*/ 166382 h 5036380"/>
              <a:gd name="connsiteX34" fmla="*/ 664110 w 5180801"/>
              <a:gd name="connsiteY34" fmla="*/ 215609 h 5036380"/>
              <a:gd name="connsiteX35" fmla="*/ 660426 w 5180801"/>
              <a:gd name="connsiteY35" fmla="*/ 272438 h 5036380"/>
              <a:gd name="connsiteX36" fmla="*/ 594419 w 5180801"/>
              <a:gd name="connsiteY36" fmla="*/ 326226 h 5036380"/>
              <a:gd name="connsiteX37" fmla="*/ 559573 w 5180801"/>
              <a:gd name="connsiteY37" fmla="*/ 333242 h 5036380"/>
              <a:gd name="connsiteX38" fmla="*/ 529931 w 5180801"/>
              <a:gd name="connsiteY38" fmla="*/ 343649 h 5036380"/>
              <a:gd name="connsiteX39" fmla="*/ 499062 w 5180801"/>
              <a:gd name="connsiteY39" fmla="*/ 363820 h 5036380"/>
              <a:gd name="connsiteX40" fmla="*/ 402477 w 5180801"/>
              <a:gd name="connsiteY40" fmla="*/ 350665 h 5036380"/>
              <a:gd name="connsiteX41" fmla="*/ 345356 w 5180801"/>
              <a:gd name="connsiteY41" fmla="*/ 370835 h 5036380"/>
              <a:gd name="connsiteX42" fmla="*/ 314486 w 5180801"/>
              <a:gd name="connsiteY42" fmla="*/ 350664 h 5036380"/>
              <a:gd name="connsiteX43" fmla="*/ 242983 w 5180801"/>
              <a:gd name="connsiteY43" fmla="*/ 392233 h 5036380"/>
              <a:gd name="connsiteX44" fmla="*/ 194690 w 5180801"/>
              <a:gd name="connsiteY44" fmla="*/ 347917 h 5036380"/>
              <a:gd name="connsiteX45" fmla="*/ 119795 w 5180801"/>
              <a:gd name="connsiteY45" fmla="*/ 418835 h 5036380"/>
              <a:gd name="connsiteX46" fmla="*/ 132951 w 5180801"/>
              <a:gd name="connsiteY46" fmla="*/ 497998 h 5036380"/>
              <a:gd name="connsiteX47" fmla="*/ 206910 w 5180801"/>
              <a:gd name="connsiteY47" fmla="*/ 625745 h 5036380"/>
              <a:gd name="connsiteX48" fmla="*/ 267421 w 5180801"/>
              <a:gd name="connsiteY48" fmla="*/ 686257 h 5036380"/>
              <a:gd name="connsiteX49" fmla="*/ 199251 w 5180801"/>
              <a:gd name="connsiteY49" fmla="*/ 748288 h 5036380"/>
              <a:gd name="connsiteX50" fmla="*/ 96878 w 5180801"/>
              <a:gd name="connsiteY50" fmla="*/ 783426 h 5036380"/>
              <a:gd name="connsiteX51" fmla="*/ 0 w 5180801"/>
              <a:gd name="connsiteY51" fmla="*/ 806053 h 5036380"/>
              <a:gd name="connsiteX52" fmla="*/ 45545 w 5180801"/>
              <a:gd name="connsiteY52" fmla="*/ 941751 h 5036380"/>
              <a:gd name="connsiteX53" fmla="*/ 72439 w 5180801"/>
              <a:gd name="connsiteY53" fmla="*/ 968645 h 5036380"/>
              <a:gd name="connsiteX54" fmla="*/ 173292 w 5180801"/>
              <a:gd name="connsiteY54" fmla="*/ 1029157 h 5036380"/>
              <a:gd name="connsiteX55" fmla="*/ 117632 w 5180801"/>
              <a:gd name="connsiteY55" fmla="*/ 1093643 h 5036380"/>
              <a:gd name="connsiteX56" fmla="*/ 112780 w 5180801"/>
              <a:gd name="connsiteY56" fmla="*/ 1150180 h 5036380"/>
              <a:gd name="connsiteX57" fmla="*/ 126227 w 5180801"/>
              <a:gd name="connsiteY57" fmla="*/ 1298098 h 5036380"/>
              <a:gd name="connsiteX58" fmla="*/ 200186 w 5180801"/>
              <a:gd name="connsiteY58" fmla="*/ 1398951 h 5036380"/>
              <a:gd name="connsiteX59" fmla="*/ 321210 w 5180801"/>
              <a:gd name="connsiteY59" fmla="*/ 1439292 h 5036380"/>
              <a:gd name="connsiteX60" fmla="*/ 415339 w 5180801"/>
              <a:gd name="connsiteY60" fmla="*/ 1405674 h 5036380"/>
              <a:gd name="connsiteX61" fmla="*/ 435510 w 5180801"/>
              <a:gd name="connsiteY61" fmla="*/ 1412398 h 5036380"/>
              <a:gd name="connsiteX62" fmla="*/ 400372 w 5180801"/>
              <a:gd name="connsiteY62" fmla="*/ 1516875 h 5036380"/>
              <a:gd name="connsiteX63" fmla="*/ 375290 w 5180801"/>
              <a:gd name="connsiteY63" fmla="*/ 1600013 h 5036380"/>
              <a:gd name="connsiteX64" fmla="*/ 603598 w 5180801"/>
              <a:gd name="connsiteY64" fmla="*/ 1600657 h 5036380"/>
              <a:gd name="connsiteX65" fmla="*/ 664110 w 5180801"/>
              <a:gd name="connsiteY65" fmla="*/ 1533421 h 5036380"/>
              <a:gd name="connsiteX66" fmla="*/ 697727 w 5180801"/>
              <a:gd name="connsiteY66" fmla="*/ 1446015 h 5036380"/>
              <a:gd name="connsiteX67" fmla="*/ 744792 w 5180801"/>
              <a:gd name="connsiteY67" fmla="*/ 1412398 h 5036380"/>
              <a:gd name="connsiteX68" fmla="*/ 818751 w 5180801"/>
              <a:gd name="connsiteY68" fmla="*/ 1331715 h 5036380"/>
              <a:gd name="connsiteX69" fmla="*/ 892710 w 5180801"/>
              <a:gd name="connsiteY69" fmla="*/ 1284651 h 5036380"/>
              <a:gd name="connsiteX70" fmla="*/ 1080968 w 5180801"/>
              <a:gd name="connsiteY70" fmla="*/ 1331715 h 5036380"/>
              <a:gd name="connsiteX71" fmla="*/ 1195268 w 5180801"/>
              <a:gd name="connsiteY71" fmla="*/ 1378780 h 5036380"/>
              <a:gd name="connsiteX72" fmla="*/ 1275951 w 5180801"/>
              <a:gd name="connsiteY72" fmla="*/ 1466186 h 5036380"/>
              <a:gd name="connsiteX73" fmla="*/ 1289398 w 5180801"/>
              <a:gd name="connsiteY73" fmla="*/ 1493080 h 5036380"/>
              <a:gd name="connsiteX74" fmla="*/ 1437316 w 5180801"/>
              <a:gd name="connsiteY74" fmla="*/ 1540145 h 5036380"/>
              <a:gd name="connsiteX75" fmla="*/ 1511274 w 5180801"/>
              <a:gd name="connsiteY75" fmla="*/ 1627551 h 5036380"/>
              <a:gd name="connsiteX76" fmla="*/ 1504551 w 5180801"/>
              <a:gd name="connsiteY76" fmla="*/ 1708233 h 5036380"/>
              <a:gd name="connsiteX77" fmla="*/ 1504551 w 5180801"/>
              <a:gd name="connsiteY77" fmla="*/ 1755298 h 5036380"/>
              <a:gd name="connsiteX78" fmla="*/ 1531445 w 5180801"/>
              <a:gd name="connsiteY78" fmla="*/ 1835980 h 5036380"/>
              <a:gd name="connsiteX79" fmla="*/ 1578510 w 5180801"/>
              <a:gd name="connsiteY79" fmla="*/ 1889768 h 5036380"/>
              <a:gd name="connsiteX80" fmla="*/ 1612127 w 5180801"/>
              <a:gd name="connsiteY80" fmla="*/ 1977174 h 5036380"/>
              <a:gd name="connsiteX81" fmla="*/ 1618851 w 5180801"/>
              <a:gd name="connsiteY81" fmla="*/ 2138539 h 5036380"/>
              <a:gd name="connsiteX82" fmla="*/ 1618851 w 5180801"/>
              <a:gd name="connsiteY82" fmla="*/ 2185604 h 5036380"/>
              <a:gd name="connsiteX83" fmla="*/ 1679363 w 5180801"/>
              <a:gd name="connsiteY83" fmla="*/ 2165433 h 5036380"/>
              <a:gd name="connsiteX84" fmla="*/ 1719704 w 5180801"/>
              <a:gd name="connsiteY84" fmla="*/ 2178880 h 5036380"/>
              <a:gd name="connsiteX85" fmla="*/ 1706257 w 5180801"/>
              <a:gd name="connsiteY85" fmla="*/ 2239392 h 5036380"/>
              <a:gd name="connsiteX86" fmla="*/ 1760045 w 5180801"/>
              <a:gd name="connsiteY86" fmla="*/ 2259562 h 5036380"/>
              <a:gd name="connsiteX87" fmla="*/ 1827280 w 5180801"/>
              <a:gd name="connsiteY87" fmla="*/ 2320074 h 5036380"/>
              <a:gd name="connsiteX88" fmla="*/ 1901239 w 5180801"/>
              <a:gd name="connsiteY88" fmla="*/ 2427651 h 5036380"/>
              <a:gd name="connsiteX89" fmla="*/ 1921410 w 5180801"/>
              <a:gd name="connsiteY89" fmla="*/ 2461268 h 5036380"/>
              <a:gd name="connsiteX90" fmla="*/ 1995368 w 5180801"/>
              <a:gd name="connsiteY90" fmla="*/ 2467992 h 5036380"/>
              <a:gd name="connsiteX91" fmla="*/ 2113120 w 5180801"/>
              <a:gd name="connsiteY91" fmla="*/ 2545862 h 5036380"/>
              <a:gd name="connsiteX92" fmla="*/ 2159009 w 5180801"/>
              <a:gd name="connsiteY92" fmla="*/ 2658730 h 5036380"/>
              <a:gd name="connsiteX93" fmla="*/ 2245469 w 5180801"/>
              <a:gd name="connsiteY93" fmla="*/ 2698357 h 5036380"/>
              <a:gd name="connsiteX94" fmla="*/ 2319427 w 5180801"/>
              <a:gd name="connsiteY94" fmla="*/ 2751198 h 5036380"/>
              <a:gd name="connsiteX95" fmla="*/ 2375772 w 5180801"/>
              <a:gd name="connsiteY95" fmla="*/ 2854326 h 5036380"/>
              <a:gd name="connsiteX96" fmla="*/ 2480307 w 5180801"/>
              <a:gd name="connsiteY96" fmla="*/ 2935903 h 5036380"/>
              <a:gd name="connsiteX97" fmla="*/ 2562370 w 5180801"/>
              <a:gd name="connsiteY97" fmla="*/ 3045525 h 5036380"/>
              <a:gd name="connsiteX98" fmla="*/ 2640546 w 5180801"/>
              <a:gd name="connsiteY98" fmla="*/ 3067869 h 5036380"/>
              <a:gd name="connsiteX99" fmla="*/ 2735366 w 5180801"/>
              <a:gd name="connsiteY99" fmla="*/ 3135564 h 5036380"/>
              <a:gd name="connsiteX100" fmla="*/ 2790329 w 5180801"/>
              <a:gd name="connsiteY100" fmla="*/ 3145075 h 5036380"/>
              <a:gd name="connsiteX101" fmla="*/ 2856005 w 5180801"/>
              <a:gd name="connsiteY101" fmla="*/ 3127307 h 5036380"/>
              <a:gd name="connsiteX102" fmla="*/ 2849257 w 5180801"/>
              <a:gd name="connsiteY102" fmla="*/ 3126898 h 5036380"/>
              <a:gd name="connsiteX103" fmla="*/ 2950110 w 5180801"/>
              <a:gd name="connsiteY103" fmla="*/ 3160515 h 5036380"/>
              <a:gd name="connsiteX104" fmla="*/ 3003898 w 5180801"/>
              <a:gd name="connsiteY104" fmla="*/ 3113451 h 5036380"/>
              <a:gd name="connsiteX105" fmla="*/ 3104751 w 5180801"/>
              <a:gd name="connsiteY105" fmla="*/ 3227751 h 5036380"/>
              <a:gd name="connsiteX106" fmla="*/ 3185433 w 5180801"/>
              <a:gd name="connsiteY106" fmla="*/ 3382392 h 5036380"/>
              <a:gd name="connsiteX107" fmla="*/ 3252668 w 5180801"/>
              <a:gd name="connsiteY107" fmla="*/ 3362221 h 5036380"/>
              <a:gd name="connsiteX108" fmla="*/ 3313180 w 5180801"/>
              <a:gd name="connsiteY108" fmla="*/ 3409286 h 5036380"/>
              <a:gd name="connsiteX109" fmla="*/ 3266116 w 5180801"/>
              <a:gd name="connsiteY109" fmla="*/ 3476521 h 5036380"/>
              <a:gd name="connsiteX110" fmla="*/ 3293010 w 5180801"/>
              <a:gd name="connsiteY110" fmla="*/ 3496692 h 5036380"/>
              <a:gd name="connsiteX111" fmla="*/ 3373692 w 5180801"/>
              <a:gd name="connsiteY111" fmla="*/ 3469798 h 5036380"/>
              <a:gd name="connsiteX112" fmla="*/ 3454374 w 5180801"/>
              <a:gd name="connsiteY112" fmla="*/ 3442904 h 5036380"/>
              <a:gd name="connsiteX113" fmla="*/ 3528333 w 5180801"/>
              <a:gd name="connsiteY113" fmla="*/ 3537033 h 5036380"/>
              <a:gd name="connsiteX114" fmla="*/ 3535349 w 5180801"/>
              <a:gd name="connsiteY114" fmla="*/ 3627187 h 5036380"/>
              <a:gd name="connsiteX115" fmla="*/ 3513658 w 5180801"/>
              <a:gd name="connsiteY115" fmla="*/ 3677000 h 5036380"/>
              <a:gd name="connsiteX116" fmla="*/ 3622463 w 5180801"/>
              <a:gd name="connsiteY116" fmla="*/ 3705121 h 5036380"/>
              <a:gd name="connsiteX117" fmla="*/ 3682974 w 5180801"/>
              <a:gd name="connsiteY117" fmla="*/ 3772357 h 5036380"/>
              <a:gd name="connsiteX118" fmla="*/ 3763657 w 5180801"/>
              <a:gd name="connsiteY118" fmla="*/ 3805974 h 5036380"/>
              <a:gd name="connsiteX119" fmla="*/ 3830892 w 5180801"/>
              <a:gd name="connsiteY119" fmla="*/ 3765633 h 5036380"/>
              <a:gd name="connsiteX120" fmla="*/ 3898127 w 5180801"/>
              <a:gd name="connsiteY120" fmla="*/ 3805974 h 5036380"/>
              <a:gd name="connsiteX121" fmla="*/ 3972086 w 5180801"/>
              <a:gd name="connsiteY121" fmla="*/ 3967339 h 5036380"/>
              <a:gd name="connsiteX122" fmla="*/ 4005704 w 5180801"/>
              <a:gd name="connsiteY122" fmla="*/ 4081639 h 5036380"/>
              <a:gd name="connsiteX123" fmla="*/ 4072939 w 5180801"/>
              <a:gd name="connsiteY123" fmla="*/ 4155598 h 5036380"/>
              <a:gd name="connsiteX124" fmla="*/ 4120004 w 5180801"/>
              <a:gd name="connsiteY124" fmla="*/ 4364027 h 5036380"/>
              <a:gd name="connsiteX125" fmla="*/ 4140174 w 5180801"/>
              <a:gd name="connsiteY125" fmla="*/ 4397645 h 5036380"/>
              <a:gd name="connsiteX126" fmla="*/ 4200686 w 5180801"/>
              <a:gd name="connsiteY126" fmla="*/ 4451433 h 5036380"/>
              <a:gd name="connsiteX127" fmla="*/ 4152394 w 5180801"/>
              <a:gd name="connsiteY127" fmla="*/ 4514985 h 5036380"/>
              <a:gd name="connsiteX128" fmla="*/ 4106849 w 5180801"/>
              <a:gd name="connsiteY128" fmla="*/ 4529953 h 5036380"/>
              <a:gd name="connsiteX129" fmla="*/ 4059785 w 5180801"/>
              <a:gd name="connsiteY129" fmla="*/ 4525684 h 5036380"/>
              <a:gd name="connsiteX130" fmla="*/ 4018215 w 5180801"/>
              <a:gd name="connsiteY130" fmla="*/ 4559301 h 5036380"/>
              <a:gd name="connsiteX131" fmla="*/ 4019151 w 5180801"/>
              <a:gd name="connsiteY131" fmla="*/ 4619521 h 5036380"/>
              <a:gd name="connsiteX132" fmla="*/ 4066216 w 5180801"/>
              <a:gd name="connsiteY132" fmla="*/ 4673309 h 5036380"/>
              <a:gd name="connsiteX133" fmla="*/ 4005995 w 5180801"/>
              <a:gd name="connsiteY133" fmla="*/ 4803804 h 5036380"/>
              <a:gd name="connsiteX134" fmla="*/ 3942736 w 5180801"/>
              <a:gd name="connsiteY134" fmla="*/ 4851161 h 5036380"/>
              <a:gd name="connsiteX135" fmla="*/ 3972086 w 5180801"/>
              <a:gd name="connsiteY135" fmla="*/ 5022933 h 5036380"/>
              <a:gd name="connsiteX136" fmla="*/ 3978810 w 5180801"/>
              <a:gd name="connsiteY136" fmla="*/ 5036380 h 5036380"/>
              <a:gd name="connsiteX137" fmla="*/ 4153621 w 5180801"/>
              <a:gd name="connsiteY137" fmla="*/ 5022933 h 5036380"/>
              <a:gd name="connsiteX138" fmla="*/ 4207410 w 5180801"/>
              <a:gd name="connsiteY138" fmla="*/ 4908633 h 5036380"/>
              <a:gd name="connsiteX139" fmla="*/ 4335157 w 5180801"/>
              <a:gd name="connsiteY139" fmla="*/ 4760715 h 5036380"/>
              <a:gd name="connsiteX140" fmla="*/ 4388945 w 5180801"/>
              <a:gd name="connsiteY140" fmla="*/ 4700204 h 5036380"/>
              <a:gd name="connsiteX141" fmla="*/ 4368774 w 5180801"/>
              <a:gd name="connsiteY141" fmla="*/ 4485051 h 5036380"/>
              <a:gd name="connsiteX142" fmla="*/ 4509968 w 5180801"/>
              <a:gd name="connsiteY142" fmla="*/ 4397645 h 5036380"/>
              <a:gd name="connsiteX143" fmla="*/ 4543586 w 5180801"/>
              <a:gd name="connsiteY143" fmla="*/ 4404368 h 5036380"/>
              <a:gd name="connsiteX144" fmla="*/ 4570480 w 5180801"/>
              <a:gd name="connsiteY144" fmla="*/ 4411092 h 5036380"/>
              <a:gd name="connsiteX145" fmla="*/ 4617545 w 5180801"/>
              <a:gd name="connsiteY145" fmla="*/ 4390921 h 5036380"/>
              <a:gd name="connsiteX146" fmla="*/ 4624268 w 5180801"/>
              <a:gd name="connsiteY146" fmla="*/ 4343857 h 5036380"/>
              <a:gd name="connsiteX147" fmla="*/ 4637131 w 5180801"/>
              <a:gd name="connsiteY147" fmla="*/ 4287321 h 5036380"/>
              <a:gd name="connsiteX148" fmla="*/ 4583927 w 5180801"/>
              <a:gd name="connsiteY148" fmla="*/ 4182492 h 5036380"/>
              <a:gd name="connsiteX149" fmla="*/ 4583927 w 5180801"/>
              <a:gd name="connsiteY149" fmla="*/ 4135427 h 5036380"/>
              <a:gd name="connsiteX150" fmla="*/ 4580596 w 5180801"/>
              <a:gd name="connsiteY150" fmla="*/ 4105784 h 5036380"/>
              <a:gd name="connsiteX151" fmla="*/ 4505700 w 5180801"/>
              <a:gd name="connsiteY151" fmla="*/ 4066964 h 5036380"/>
              <a:gd name="connsiteX152" fmla="*/ 4439693 w 5180801"/>
              <a:gd name="connsiteY152" fmla="*/ 4011948 h 5036380"/>
              <a:gd name="connsiteX153" fmla="*/ 4370938 w 5180801"/>
              <a:gd name="connsiteY153" fmla="*/ 3998501 h 5036380"/>
              <a:gd name="connsiteX154" fmla="*/ 4394793 w 5180801"/>
              <a:gd name="connsiteY154" fmla="*/ 3998502 h 5036380"/>
              <a:gd name="connsiteX155" fmla="*/ 4261198 w 5180801"/>
              <a:gd name="connsiteY155" fmla="*/ 3920274 h 5036380"/>
              <a:gd name="connsiteX156" fmla="*/ 4301539 w 5180801"/>
              <a:gd name="connsiteY156" fmla="*/ 3832868 h 5036380"/>
              <a:gd name="connsiteX157" fmla="*/ 4301539 w 5180801"/>
              <a:gd name="connsiteY157" fmla="*/ 3785804 h 5036380"/>
              <a:gd name="connsiteX158" fmla="*/ 4321710 w 5180801"/>
              <a:gd name="connsiteY158" fmla="*/ 3718568 h 5036380"/>
              <a:gd name="connsiteX159" fmla="*/ 4442733 w 5180801"/>
              <a:gd name="connsiteY159" fmla="*/ 3503415 h 5036380"/>
              <a:gd name="connsiteX160" fmla="*/ 4523416 w 5180801"/>
              <a:gd name="connsiteY160" fmla="*/ 3489968 h 5036380"/>
              <a:gd name="connsiteX161" fmla="*/ 4624268 w 5180801"/>
              <a:gd name="connsiteY161" fmla="*/ 3584098 h 5036380"/>
              <a:gd name="connsiteX162" fmla="*/ 4711674 w 5180801"/>
              <a:gd name="connsiteY162" fmla="*/ 3624439 h 5036380"/>
              <a:gd name="connsiteX163" fmla="*/ 4805804 w 5180801"/>
              <a:gd name="connsiteY163" fmla="*/ 3597545 h 5036380"/>
              <a:gd name="connsiteX164" fmla="*/ 4906657 w 5180801"/>
              <a:gd name="connsiteY164" fmla="*/ 3678227 h 5036380"/>
              <a:gd name="connsiteX165" fmla="*/ 4960445 w 5180801"/>
              <a:gd name="connsiteY165" fmla="*/ 3792527 h 5036380"/>
              <a:gd name="connsiteX166" fmla="*/ 5000786 w 5180801"/>
              <a:gd name="connsiteY166" fmla="*/ 3839592 h 5036380"/>
              <a:gd name="connsiteX167" fmla="*/ 5108363 w 5180801"/>
              <a:gd name="connsiteY167" fmla="*/ 3879933 h 5036380"/>
              <a:gd name="connsiteX168" fmla="*/ 5121810 w 5180801"/>
              <a:gd name="connsiteY168" fmla="*/ 3792527 h 5036380"/>
              <a:gd name="connsiteX169" fmla="*/ 5141980 w 5180801"/>
              <a:gd name="connsiteY169" fmla="*/ 3725292 h 5036380"/>
              <a:gd name="connsiteX170" fmla="*/ 5180801 w 5180801"/>
              <a:gd name="connsiteY170" fmla="*/ 3618300 h 5036380"/>
              <a:gd name="connsiteX171" fmla="*/ 5117249 w 5180801"/>
              <a:gd name="connsiteY171" fmla="*/ 3539781 h 5036380"/>
              <a:gd name="connsiteX172" fmla="*/ 4964127 w 5180801"/>
              <a:gd name="connsiteY172" fmla="*/ 3429457 h 5036380"/>
              <a:gd name="connsiteX173" fmla="*/ 4890170 w 5180801"/>
              <a:gd name="connsiteY173" fmla="*/ 3359766 h 5036380"/>
              <a:gd name="connsiteX174" fmla="*/ 4650871 w 5180801"/>
              <a:gd name="connsiteY174" fmla="*/ 3253417 h 5036380"/>
              <a:gd name="connsiteX175" fmla="*/ 4557618 w 5180801"/>
              <a:gd name="connsiteY175" fmla="*/ 3184019 h 5036380"/>
              <a:gd name="connsiteX176" fmla="*/ 4380701 w 5180801"/>
              <a:gd name="connsiteY176" fmla="*/ 3104271 h 5036380"/>
              <a:gd name="connsiteX177" fmla="*/ 4093110 w 5180801"/>
              <a:gd name="connsiteY177" fmla="*/ 3005874 h 5036380"/>
              <a:gd name="connsiteX178" fmla="*/ 3991965 w 5180801"/>
              <a:gd name="connsiteY178" fmla="*/ 2946882 h 5036380"/>
              <a:gd name="connsiteX179" fmla="*/ 3951916 w 5180801"/>
              <a:gd name="connsiteY179" fmla="*/ 2891574 h 5036380"/>
              <a:gd name="connsiteX180" fmla="*/ 4066216 w 5180801"/>
              <a:gd name="connsiteY180" fmla="*/ 2797445 h 5036380"/>
              <a:gd name="connsiteX181" fmla="*/ 4122167 w 5180801"/>
              <a:gd name="connsiteY181" fmla="*/ 2763827 h 5036380"/>
              <a:gd name="connsiteX182" fmla="*/ 4038737 w 5180801"/>
              <a:gd name="connsiteY182" fmla="*/ 2684665 h 5036380"/>
              <a:gd name="connsiteX183" fmla="*/ 3898127 w 5180801"/>
              <a:gd name="connsiteY183" fmla="*/ 2689868 h 5036380"/>
              <a:gd name="connsiteX184" fmla="*/ 3883453 w 5180801"/>
              <a:gd name="connsiteY184" fmla="*/ 2703901 h 5036380"/>
              <a:gd name="connsiteX185" fmla="*/ 3855330 w 5180801"/>
              <a:gd name="connsiteY185" fmla="*/ 2703900 h 5036380"/>
              <a:gd name="connsiteX186" fmla="*/ 3841299 w 5180801"/>
              <a:gd name="connsiteY186" fmla="*/ 2679461 h 5036380"/>
              <a:gd name="connsiteX187" fmla="*/ 3756641 w 5180801"/>
              <a:gd name="connsiteY187" fmla="*/ 2728046 h 5036380"/>
              <a:gd name="connsiteX188" fmla="*/ 3642633 w 5180801"/>
              <a:gd name="connsiteY188" fmla="*/ 2703608 h 5036380"/>
              <a:gd name="connsiteX189" fmla="*/ 3539968 w 5180801"/>
              <a:gd name="connsiteY189" fmla="*/ 2671218 h 5036380"/>
              <a:gd name="connsiteX190" fmla="*/ 3458058 w 5180801"/>
              <a:gd name="connsiteY190" fmla="*/ 2617431 h 5036380"/>
              <a:gd name="connsiteX191" fmla="*/ 3411286 w 5180801"/>
              <a:gd name="connsiteY191" fmla="*/ 2551714 h 5036380"/>
              <a:gd name="connsiteX192" fmla="*/ 3334579 w 5180801"/>
              <a:gd name="connsiteY192" fmla="*/ 2531544 h 5036380"/>
              <a:gd name="connsiteX193" fmla="*/ 3219051 w 5180801"/>
              <a:gd name="connsiteY193" fmla="*/ 2427651 h 5036380"/>
              <a:gd name="connsiteX194" fmla="*/ 3111182 w 5180801"/>
              <a:gd name="connsiteY194" fmla="*/ 2232668 h 5036380"/>
              <a:gd name="connsiteX195" fmla="*/ 3010621 w 5180801"/>
              <a:gd name="connsiteY195" fmla="*/ 2017515 h 5036380"/>
              <a:gd name="connsiteX196" fmla="*/ 2936663 w 5180801"/>
              <a:gd name="connsiteY196" fmla="*/ 1788916 h 5036380"/>
              <a:gd name="connsiteX197" fmla="*/ 2795468 w 5180801"/>
              <a:gd name="connsiteY197" fmla="*/ 1721680 h 5036380"/>
              <a:gd name="connsiteX198" fmla="*/ 2687892 w 5180801"/>
              <a:gd name="connsiteY198" fmla="*/ 1620827 h 5036380"/>
              <a:gd name="connsiteX199" fmla="*/ 2479463 w 5180801"/>
              <a:gd name="connsiteY199" fmla="*/ 1506527 h 5036380"/>
              <a:gd name="connsiteX200" fmla="*/ 2371886 w 5180801"/>
              <a:gd name="connsiteY200" fmla="*/ 1365333 h 5036380"/>
              <a:gd name="connsiteX201" fmla="*/ 2344992 w 5180801"/>
              <a:gd name="connsiteY201" fmla="*/ 1224139 h 5036380"/>
              <a:gd name="connsiteX202" fmla="*/ 2358439 w 5180801"/>
              <a:gd name="connsiteY202" fmla="*/ 1049327 h 5036380"/>
              <a:gd name="connsiteX203" fmla="*/ 2385333 w 5180801"/>
              <a:gd name="connsiteY203" fmla="*/ 1096392 h 5036380"/>
              <a:gd name="connsiteX204" fmla="*/ 2432398 w 5180801"/>
              <a:gd name="connsiteY204" fmla="*/ 1022433 h 5036380"/>
              <a:gd name="connsiteX205" fmla="*/ 2469697 w 5180801"/>
              <a:gd name="connsiteY205" fmla="*/ 926232 h 5036380"/>
              <a:gd name="connsiteX206" fmla="*/ 2390165 w 5180801"/>
              <a:gd name="connsiteY206" fmla="*/ 913245 h 5036380"/>
              <a:gd name="connsiteX207" fmla="*/ 2376463 w 5180801"/>
              <a:gd name="connsiteY207" fmla="*/ 733372 h 5036380"/>
              <a:gd name="connsiteX208" fmla="*/ 2545855 w 5180801"/>
              <a:gd name="connsiteY208" fmla="*/ 685363 h 5036380"/>
              <a:gd name="connsiteX209" fmla="*/ 2716856 w 5180801"/>
              <a:gd name="connsiteY209" fmla="*/ 609102 h 5036380"/>
              <a:gd name="connsiteX0" fmla="*/ 2716856 w 5180801"/>
              <a:gd name="connsiteY0" fmla="*/ 639184 h 5066462"/>
              <a:gd name="connsiteX1" fmla="*/ 2859176 w 5180801"/>
              <a:gd name="connsiteY1" fmla="*/ 33708 h 5066462"/>
              <a:gd name="connsiteX2" fmla="*/ 2482988 w 5180801"/>
              <a:gd name="connsiteY2" fmla="*/ 110329 h 5066462"/>
              <a:gd name="connsiteX3" fmla="*/ 1746598 w 5180801"/>
              <a:gd name="connsiteY3" fmla="*/ 386886 h 5066462"/>
              <a:gd name="connsiteX4" fmla="*/ 1665916 w 5180801"/>
              <a:gd name="connsiteY4" fmla="*/ 386886 h 5066462"/>
              <a:gd name="connsiteX5" fmla="*/ 1659192 w 5180801"/>
              <a:gd name="connsiteY5" fmla="*/ 252415 h 5066462"/>
              <a:gd name="connsiteX6" fmla="*/ 1625574 w 5180801"/>
              <a:gd name="connsiteY6" fmla="*/ 111221 h 5066462"/>
              <a:gd name="connsiteX7" fmla="*/ 1547348 w 5180801"/>
              <a:gd name="connsiteY7" fmla="*/ 69944 h 5066462"/>
              <a:gd name="connsiteX8" fmla="*/ 1511274 w 5180801"/>
              <a:gd name="connsiteY8" fmla="*/ 97774 h 5066462"/>
              <a:gd name="connsiteX9" fmla="*/ 1504551 w 5180801"/>
              <a:gd name="connsiteY9" fmla="*/ 144839 h 5066462"/>
              <a:gd name="connsiteX10" fmla="*/ 1517998 w 5180801"/>
              <a:gd name="connsiteY10" fmla="*/ 185180 h 5066462"/>
              <a:gd name="connsiteX11" fmla="*/ 1511274 w 5180801"/>
              <a:gd name="connsiteY11" fmla="*/ 238968 h 5066462"/>
              <a:gd name="connsiteX12" fmla="*/ 1487128 w 5180801"/>
              <a:gd name="connsiteY12" fmla="*/ 235577 h 5066462"/>
              <a:gd name="connsiteX13" fmla="*/ 1443746 w 5180801"/>
              <a:gd name="connsiteY13" fmla="*/ 194008 h 5066462"/>
              <a:gd name="connsiteX14" fmla="*/ 1387795 w 5180801"/>
              <a:gd name="connsiteY14" fmla="*/ 150919 h 5066462"/>
              <a:gd name="connsiteX15" fmla="*/ 1309568 w 5180801"/>
              <a:gd name="connsiteY15" fmla="*/ 183951 h 5066462"/>
              <a:gd name="connsiteX16" fmla="*/ 1258820 w 5180801"/>
              <a:gd name="connsiteY16" fmla="*/ 171089 h 5066462"/>
              <a:gd name="connsiteX17" fmla="*/ 1213919 w 5180801"/>
              <a:gd name="connsiteY17" fmla="*/ 123440 h 5066462"/>
              <a:gd name="connsiteX18" fmla="*/ 1187025 w 5180801"/>
              <a:gd name="connsiteY18" fmla="*/ 96545 h 5066462"/>
              <a:gd name="connsiteX19" fmla="*/ 1143000 w 5180801"/>
              <a:gd name="connsiteY19" fmla="*/ 67195 h 5066462"/>
              <a:gd name="connsiteX20" fmla="*/ 1128033 w 5180801"/>
              <a:gd name="connsiteY20" fmla="*/ 124668 h 5066462"/>
              <a:gd name="connsiteX21" fmla="*/ 1118854 w 5180801"/>
              <a:gd name="connsiteY21" fmla="*/ 251188 h 5066462"/>
              <a:gd name="connsiteX22" fmla="*/ 1067521 w 5180801"/>
              <a:gd name="connsiteY22" fmla="*/ 324210 h 5066462"/>
              <a:gd name="connsiteX23" fmla="*/ 1044603 w 5180801"/>
              <a:gd name="connsiteY23" fmla="*/ 337949 h 5066462"/>
              <a:gd name="connsiteX24" fmla="*/ 1047351 w 5180801"/>
              <a:gd name="connsiteY24" fmla="*/ 415592 h 5066462"/>
              <a:gd name="connsiteX25" fmla="*/ 1005781 w 5180801"/>
              <a:gd name="connsiteY25" fmla="*/ 430559 h 5066462"/>
              <a:gd name="connsiteX26" fmla="*/ 977368 w 5180801"/>
              <a:gd name="connsiteY26" fmla="*/ 404893 h 5066462"/>
              <a:gd name="connsiteX27" fmla="*/ 939774 w 5180801"/>
              <a:gd name="connsiteY27" fmla="*/ 400333 h 5066462"/>
              <a:gd name="connsiteX28" fmla="*/ 939774 w 5180801"/>
              <a:gd name="connsiteY28" fmla="*/ 346544 h 5066462"/>
              <a:gd name="connsiteX29" fmla="*/ 830385 w 5180801"/>
              <a:gd name="connsiteY29" fmla="*/ 257911 h 5066462"/>
              <a:gd name="connsiteX30" fmla="*/ 825474 w 5180801"/>
              <a:gd name="connsiteY30" fmla="*/ 138115 h 5066462"/>
              <a:gd name="connsiteX31" fmla="*/ 785133 w 5180801"/>
              <a:gd name="connsiteY31" fmla="*/ 104497 h 5066462"/>
              <a:gd name="connsiteX32" fmla="*/ 771686 w 5180801"/>
              <a:gd name="connsiteY32" fmla="*/ 131391 h 5066462"/>
              <a:gd name="connsiteX33" fmla="*/ 744792 w 5180801"/>
              <a:gd name="connsiteY33" fmla="*/ 158286 h 5066462"/>
              <a:gd name="connsiteX34" fmla="*/ 669606 w 5180801"/>
              <a:gd name="connsiteY34" fmla="*/ 196464 h 5066462"/>
              <a:gd name="connsiteX35" fmla="*/ 664110 w 5180801"/>
              <a:gd name="connsiteY35" fmla="*/ 245691 h 5066462"/>
              <a:gd name="connsiteX36" fmla="*/ 660426 w 5180801"/>
              <a:gd name="connsiteY36" fmla="*/ 302520 h 5066462"/>
              <a:gd name="connsiteX37" fmla="*/ 594419 w 5180801"/>
              <a:gd name="connsiteY37" fmla="*/ 356308 h 5066462"/>
              <a:gd name="connsiteX38" fmla="*/ 559573 w 5180801"/>
              <a:gd name="connsiteY38" fmla="*/ 363324 h 5066462"/>
              <a:gd name="connsiteX39" fmla="*/ 529931 w 5180801"/>
              <a:gd name="connsiteY39" fmla="*/ 373731 h 5066462"/>
              <a:gd name="connsiteX40" fmla="*/ 499062 w 5180801"/>
              <a:gd name="connsiteY40" fmla="*/ 393902 h 5066462"/>
              <a:gd name="connsiteX41" fmla="*/ 402477 w 5180801"/>
              <a:gd name="connsiteY41" fmla="*/ 380747 h 5066462"/>
              <a:gd name="connsiteX42" fmla="*/ 345356 w 5180801"/>
              <a:gd name="connsiteY42" fmla="*/ 400917 h 5066462"/>
              <a:gd name="connsiteX43" fmla="*/ 314486 w 5180801"/>
              <a:gd name="connsiteY43" fmla="*/ 380746 h 5066462"/>
              <a:gd name="connsiteX44" fmla="*/ 242983 w 5180801"/>
              <a:gd name="connsiteY44" fmla="*/ 422315 h 5066462"/>
              <a:gd name="connsiteX45" fmla="*/ 194690 w 5180801"/>
              <a:gd name="connsiteY45" fmla="*/ 377999 h 5066462"/>
              <a:gd name="connsiteX46" fmla="*/ 119795 w 5180801"/>
              <a:gd name="connsiteY46" fmla="*/ 448917 h 5066462"/>
              <a:gd name="connsiteX47" fmla="*/ 132951 w 5180801"/>
              <a:gd name="connsiteY47" fmla="*/ 528080 h 5066462"/>
              <a:gd name="connsiteX48" fmla="*/ 206910 w 5180801"/>
              <a:gd name="connsiteY48" fmla="*/ 655827 h 5066462"/>
              <a:gd name="connsiteX49" fmla="*/ 267421 w 5180801"/>
              <a:gd name="connsiteY49" fmla="*/ 716339 h 5066462"/>
              <a:gd name="connsiteX50" fmla="*/ 199251 w 5180801"/>
              <a:gd name="connsiteY50" fmla="*/ 778370 h 5066462"/>
              <a:gd name="connsiteX51" fmla="*/ 96878 w 5180801"/>
              <a:gd name="connsiteY51" fmla="*/ 813508 h 5066462"/>
              <a:gd name="connsiteX52" fmla="*/ 0 w 5180801"/>
              <a:gd name="connsiteY52" fmla="*/ 836135 h 5066462"/>
              <a:gd name="connsiteX53" fmla="*/ 45545 w 5180801"/>
              <a:gd name="connsiteY53" fmla="*/ 971833 h 5066462"/>
              <a:gd name="connsiteX54" fmla="*/ 72439 w 5180801"/>
              <a:gd name="connsiteY54" fmla="*/ 998727 h 5066462"/>
              <a:gd name="connsiteX55" fmla="*/ 173292 w 5180801"/>
              <a:gd name="connsiteY55" fmla="*/ 1059239 h 5066462"/>
              <a:gd name="connsiteX56" fmla="*/ 117632 w 5180801"/>
              <a:gd name="connsiteY56" fmla="*/ 1123725 h 5066462"/>
              <a:gd name="connsiteX57" fmla="*/ 112780 w 5180801"/>
              <a:gd name="connsiteY57" fmla="*/ 1180262 h 5066462"/>
              <a:gd name="connsiteX58" fmla="*/ 126227 w 5180801"/>
              <a:gd name="connsiteY58" fmla="*/ 1328180 h 5066462"/>
              <a:gd name="connsiteX59" fmla="*/ 200186 w 5180801"/>
              <a:gd name="connsiteY59" fmla="*/ 1429033 h 5066462"/>
              <a:gd name="connsiteX60" fmla="*/ 321210 w 5180801"/>
              <a:gd name="connsiteY60" fmla="*/ 1469374 h 5066462"/>
              <a:gd name="connsiteX61" fmla="*/ 415339 w 5180801"/>
              <a:gd name="connsiteY61" fmla="*/ 1435756 h 5066462"/>
              <a:gd name="connsiteX62" fmla="*/ 435510 w 5180801"/>
              <a:gd name="connsiteY62" fmla="*/ 1442480 h 5066462"/>
              <a:gd name="connsiteX63" fmla="*/ 400372 w 5180801"/>
              <a:gd name="connsiteY63" fmla="*/ 1546957 h 5066462"/>
              <a:gd name="connsiteX64" fmla="*/ 375290 w 5180801"/>
              <a:gd name="connsiteY64" fmla="*/ 1630095 h 5066462"/>
              <a:gd name="connsiteX65" fmla="*/ 603598 w 5180801"/>
              <a:gd name="connsiteY65" fmla="*/ 1630739 h 5066462"/>
              <a:gd name="connsiteX66" fmla="*/ 664110 w 5180801"/>
              <a:gd name="connsiteY66" fmla="*/ 1563503 h 5066462"/>
              <a:gd name="connsiteX67" fmla="*/ 697727 w 5180801"/>
              <a:gd name="connsiteY67" fmla="*/ 1476097 h 5066462"/>
              <a:gd name="connsiteX68" fmla="*/ 744792 w 5180801"/>
              <a:gd name="connsiteY68" fmla="*/ 1442480 h 5066462"/>
              <a:gd name="connsiteX69" fmla="*/ 818751 w 5180801"/>
              <a:gd name="connsiteY69" fmla="*/ 1361797 h 5066462"/>
              <a:gd name="connsiteX70" fmla="*/ 892710 w 5180801"/>
              <a:gd name="connsiteY70" fmla="*/ 1314733 h 5066462"/>
              <a:gd name="connsiteX71" fmla="*/ 1080968 w 5180801"/>
              <a:gd name="connsiteY71" fmla="*/ 1361797 h 5066462"/>
              <a:gd name="connsiteX72" fmla="*/ 1195268 w 5180801"/>
              <a:gd name="connsiteY72" fmla="*/ 1408862 h 5066462"/>
              <a:gd name="connsiteX73" fmla="*/ 1275951 w 5180801"/>
              <a:gd name="connsiteY73" fmla="*/ 1496268 h 5066462"/>
              <a:gd name="connsiteX74" fmla="*/ 1289398 w 5180801"/>
              <a:gd name="connsiteY74" fmla="*/ 1523162 h 5066462"/>
              <a:gd name="connsiteX75" fmla="*/ 1437316 w 5180801"/>
              <a:gd name="connsiteY75" fmla="*/ 1570227 h 5066462"/>
              <a:gd name="connsiteX76" fmla="*/ 1511274 w 5180801"/>
              <a:gd name="connsiteY76" fmla="*/ 1657633 h 5066462"/>
              <a:gd name="connsiteX77" fmla="*/ 1504551 w 5180801"/>
              <a:gd name="connsiteY77" fmla="*/ 1738315 h 5066462"/>
              <a:gd name="connsiteX78" fmla="*/ 1504551 w 5180801"/>
              <a:gd name="connsiteY78" fmla="*/ 1785380 h 5066462"/>
              <a:gd name="connsiteX79" fmla="*/ 1531445 w 5180801"/>
              <a:gd name="connsiteY79" fmla="*/ 1866062 h 5066462"/>
              <a:gd name="connsiteX80" fmla="*/ 1578510 w 5180801"/>
              <a:gd name="connsiteY80" fmla="*/ 1919850 h 5066462"/>
              <a:gd name="connsiteX81" fmla="*/ 1612127 w 5180801"/>
              <a:gd name="connsiteY81" fmla="*/ 2007256 h 5066462"/>
              <a:gd name="connsiteX82" fmla="*/ 1618851 w 5180801"/>
              <a:gd name="connsiteY82" fmla="*/ 2168621 h 5066462"/>
              <a:gd name="connsiteX83" fmla="*/ 1618851 w 5180801"/>
              <a:gd name="connsiteY83" fmla="*/ 2215686 h 5066462"/>
              <a:gd name="connsiteX84" fmla="*/ 1679363 w 5180801"/>
              <a:gd name="connsiteY84" fmla="*/ 2195515 h 5066462"/>
              <a:gd name="connsiteX85" fmla="*/ 1719704 w 5180801"/>
              <a:gd name="connsiteY85" fmla="*/ 2208962 h 5066462"/>
              <a:gd name="connsiteX86" fmla="*/ 1706257 w 5180801"/>
              <a:gd name="connsiteY86" fmla="*/ 2269474 h 5066462"/>
              <a:gd name="connsiteX87" fmla="*/ 1760045 w 5180801"/>
              <a:gd name="connsiteY87" fmla="*/ 2289644 h 5066462"/>
              <a:gd name="connsiteX88" fmla="*/ 1827280 w 5180801"/>
              <a:gd name="connsiteY88" fmla="*/ 2350156 h 5066462"/>
              <a:gd name="connsiteX89" fmla="*/ 1901239 w 5180801"/>
              <a:gd name="connsiteY89" fmla="*/ 2457733 h 5066462"/>
              <a:gd name="connsiteX90" fmla="*/ 1921410 w 5180801"/>
              <a:gd name="connsiteY90" fmla="*/ 2491350 h 5066462"/>
              <a:gd name="connsiteX91" fmla="*/ 1995368 w 5180801"/>
              <a:gd name="connsiteY91" fmla="*/ 2498074 h 5066462"/>
              <a:gd name="connsiteX92" fmla="*/ 2113120 w 5180801"/>
              <a:gd name="connsiteY92" fmla="*/ 2575944 h 5066462"/>
              <a:gd name="connsiteX93" fmla="*/ 2159009 w 5180801"/>
              <a:gd name="connsiteY93" fmla="*/ 2688812 h 5066462"/>
              <a:gd name="connsiteX94" fmla="*/ 2245469 w 5180801"/>
              <a:gd name="connsiteY94" fmla="*/ 2728439 h 5066462"/>
              <a:gd name="connsiteX95" fmla="*/ 2319427 w 5180801"/>
              <a:gd name="connsiteY95" fmla="*/ 2781280 h 5066462"/>
              <a:gd name="connsiteX96" fmla="*/ 2375772 w 5180801"/>
              <a:gd name="connsiteY96" fmla="*/ 2884408 h 5066462"/>
              <a:gd name="connsiteX97" fmla="*/ 2480307 w 5180801"/>
              <a:gd name="connsiteY97" fmla="*/ 2965985 h 5066462"/>
              <a:gd name="connsiteX98" fmla="*/ 2562370 w 5180801"/>
              <a:gd name="connsiteY98" fmla="*/ 3075607 h 5066462"/>
              <a:gd name="connsiteX99" fmla="*/ 2640546 w 5180801"/>
              <a:gd name="connsiteY99" fmla="*/ 3097951 h 5066462"/>
              <a:gd name="connsiteX100" fmla="*/ 2735366 w 5180801"/>
              <a:gd name="connsiteY100" fmla="*/ 3165646 h 5066462"/>
              <a:gd name="connsiteX101" fmla="*/ 2790329 w 5180801"/>
              <a:gd name="connsiteY101" fmla="*/ 3175157 h 5066462"/>
              <a:gd name="connsiteX102" fmla="*/ 2856005 w 5180801"/>
              <a:gd name="connsiteY102" fmla="*/ 3157389 h 5066462"/>
              <a:gd name="connsiteX103" fmla="*/ 2849257 w 5180801"/>
              <a:gd name="connsiteY103" fmla="*/ 3156980 h 5066462"/>
              <a:gd name="connsiteX104" fmla="*/ 2950110 w 5180801"/>
              <a:gd name="connsiteY104" fmla="*/ 3190597 h 5066462"/>
              <a:gd name="connsiteX105" fmla="*/ 3003898 w 5180801"/>
              <a:gd name="connsiteY105" fmla="*/ 3143533 h 5066462"/>
              <a:gd name="connsiteX106" fmla="*/ 3104751 w 5180801"/>
              <a:gd name="connsiteY106" fmla="*/ 3257833 h 5066462"/>
              <a:gd name="connsiteX107" fmla="*/ 3185433 w 5180801"/>
              <a:gd name="connsiteY107" fmla="*/ 3412474 h 5066462"/>
              <a:gd name="connsiteX108" fmla="*/ 3252668 w 5180801"/>
              <a:gd name="connsiteY108" fmla="*/ 3392303 h 5066462"/>
              <a:gd name="connsiteX109" fmla="*/ 3313180 w 5180801"/>
              <a:gd name="connsiteY109" fmla="*/ 3439368 h 5066462"/>
              <a:gd name="connsiteX110" fmla="*/ 3266116 w 5180801"/>
              <a:gd name="connsiteY110" fmla="*/ 3506603 h 5066462"/>
              <a:gd name="connsiteX111" fmla="*/ 3293010 w 5180801"/>
              <a:gd name="connsiteY111" fmla="*/ 3526774 h 5066462"/>
              <a:gd name="connsiteX112" fmla="*/ 3373692 w 5180801"/>
              <a:gd name="connsiteY112" fmla="*/ 3499880 h 5066462"/>
              <a:gd name="connsiteX113" fmla="*/ 3454374 w 5180801"/>
              <a:gd name="connsiteY113" fmla="*/ 3472986 h 5066462"/>
              <a:gd name="connsiteX114" fmla="*/ 3528333 w 5180801"/>
              <a:gd name="connsiteY114" fmla="*/ 3567115 h 5066462"/>
              <a:gd name="connsiteX115" fmla="*/ 3535349 w 5180801"/>
              <a:gd name="connsiteY115" fmla="*/ 3657269 h 5066462"/>
              <a:gd name="connsiteX116" fmla="*/ 3513658 w 5180801"/>
              <a:gd name="connsiteY116" fmla="*/ 3707082 h 5066462"/>
              <a:gd name="connsiteX117" fmla="*/ 3622463 w 5180801"/>
              <a:gd name="connsiteY117" fmla="*/ 3735203 h 5066462"/>
              <a:gd name="connsiteX118" fmla="*/ 3682974 w 5180801"/>
              <a:gd name="connsiteY118" fmla="*/ 3802439 h 5066462"/>
              <a:gd name="connsiteX119" fmla="*/ 3763657 w 5180801"/>
              <a:gd name="connsiteY119" fmla="*/ 3836056 h 5066462"/>
              <a:gd name="connsiteX120" fmla="*/ 3830892 w 5180801"/>
              <a:gd name="connsiteY120" fmla="*/ 3795715 h 5066462"/>
              <a:gd name="connsiteX121" fmla="*/ 3898127 w 5180801"/>
              <a:gd name="connsiteY121" fmla="*/ 3836056 h 5066462"/>
              <a:gd name="connsiteX122" fmla="*/ 3972086 w 5180801"/>
              <a:gd name="connsiteY122" fmla="*/ 3997421 h 5066462"/>
              <a:gd name="connsiteX123" fmla="*/ 4005704 w 5180801"/>
              <a:gd name="connsiteY123" fmla="*/ 4111721 h 5066462"/>
              <a:gd name="connsiteX124" fmla="*/ 4072939 w 5180801"/>
              <a:gd name="connsiteY124" fmla="*/ 4185680 h 5066462"/>
              <a:gd name="connsiteX125" fmla="*/ 4120004 w 5180801"/>
              <a:gd name="connsiteY125" fmla="*/ 4394109 h 5066462"/>
              <a:gd name="connsiteX126" fmla="*/ 4140174 w 5180801"/>
              <a:gd name="connsiteY126" fmla="*/ 4427727 h 5066462"/>
              <a:gd name="connsiteX127" fmla="*/ 4200686 w 5180801"/>
              <a:gd name="connsiteY127" fmla="*/ 4481515 h 5066462"/>
              <a:gd name="connsiteX128" fmla="*/ 4152394 w 5180801"/>
              <a:gd name="connsiteY128" fmla="*/ 4545067 h 5066462"/>
              <a:gd name="connsiteX129" fmla="*/ 4106849 w 5180801"/>
              <a:gd name="connsiteY129" fmla="*/ 4560035 h 5066462"/>
              <a:gd name="connsiteX130" fmla="*/ 4059785 w 5180801"/>
              <a:gd name="connsiteY130" fmla="*/ 4555766 h 5066462"/>
              <a:gd name="connsiteX131" fmla="*/ 4018215 w 5180801"/>
              <a:gd name="connsiteY131" fmla="*/ 4589383 h 5066462"/>
              <a:gd name="connsiteX132" fmla="*/ 4019151 w 5180801"/>
              <a:gd name="connsiteY132" fmla="*/ 4649603 h 5066462"/>
              <a:gd name="connsiteX133" fmla="*/ 4066216 w 5180801"/>
              <a:gd name="connsiteY133" fmla="*/ 4703391 h 5066462"/>
              <a:gd name="connsiteX134" fmla="*/ 4005995 w 5180801"/>
              <a:gd name="connsiteY134" fmla="*/ 4833886 h 5066462"/>
              <a:gd name="connsiteX135" fmla="*/ 3942736 w 5180801"/>
              <a:gd name="connsiteY135" fmla="*/ 4881243 h 5066462"/>
              <a:gd name="connsiteX136" fmla="*/ 3972086 w 5180801"/>
              <a:gd name="connsiteY136" fmla="*/ 5053015 h 5066462"/>
              <a:gd name="connsiteX137" fmla="*/ 3978810 w 5180801"/>
              <a:gd name="connsiteY137" fmla="*/ 5066462 h 5066462"/>
              <a:gd name="connsiteX138" fmla="*/ 4153621 w 5180801"/>
              <a:gd name="connsiteY138" fmla="*/ 5053015 h 5066462"/>
              <a:gd name="connsiteX139" fmla="*/ 4207410 w 5180801"/>
              <a:gd name="connsiteY139" fmla="*/ 4938715 h 5066462"/>
              <a:gd name="connsiteX140" fmla="*/ 4335157 w 5180801"/>
              <a:gd name="connsiteY140" fmla="*/ 4790797 h 5066462"/>
              <a:gd name="connsiteX141" fmla="*/ 4388945 w 5180801"/>
              <a:gd name="connsiteY141" fmla="*/ 4730286 h 5066462"/>
              <a:gd name="connsiteX142" fmla="*/ 4368774 w 5180801"/>
              <a:gd name="connsiteY142" fmla="*/ 4515133 h 5066462"/>
              <a:gd name="connsiteX143" fmla="*/ 4509968 w 5180801"/>
              <a:gd name="connsiteY143" fmla="*/ 4427727 h 5066462"/>
              <a:gd name="connsiteX144" fmla="*/ 4543586 w 5180801"/>
              <a:gd name="connsiteY144" fmla="*/ 4434450 h 5066462"/>
              <a:gd name="connsiteX145" fmla="*/ 4570480 w 5180801"/>
              <a:gd name="connsiteY145" fmla="*/ 4441174 h 5066462"/>
              <a:gd name="connsiteX146" fmla="*/ 4617545 w 5180801"/>
              <a:gd name="connsiteY146" fmla="*/ 4421003 h 5066462"/>
              <a:gd name="connsiteX147" fmla="*/ 4624268 w 5180801"/>
              <a:gd name="connsiteY147" fmla="*/ 4373939 h 5066462"/>
              <a:gd name="connsiteX148" fmla="*/ 4637131 w 5180801"/>
              <a:gd name="connsiteY148" fmla="*/ 4317403 h 5066462"/>
              <a:gd name="connsiteX149" fmla="*/ 4583927 w 5180801"/>
              <a:gd name="connsiteY149" fmla="*/ 4212574 h 5066462"/>
              <a:gd name="connsiteX150" fmla="*/ 4583927 w 5180801"/>
              <a:gd name="connsiteY150" fmla="*/ 4165509 h 5066462"/>
              <a:gd name="connsiteX151" fmla="*/ 4580596 w 5180801"/>
              <a:gd name="connsiteY151" fmla="*/ 4135866 h 5066462"/>
              <a:gd name="connsiteX152" fmla="*/ 4505700 w 5180801"/>
              <a:gd name="connsiteY152" fmla="*/ 4097046 h 5066462"/>
              <a:gd name="connsiteX153" fmla="*/ 4439693 w 5180801"/>
              <a:gd name="connsiteY153" fmla="*/ 4042030 h 5066462"/>
              <a:gd name="connsiteX154" fmla="*/ 4370938 w 5180801"/>
              <a:gd name="connsiteY154" fmla="*/ 4028583 h 5066462"/>
              <a:gd name="connsiteX155" fmla="*/ 4394793 w 5180801"/>
              <a:gd name="connsiteY155" fmla="*/ 4028584 h 5066462"/>
              <a:gd name="connsiteX156" fmla="*/ 4261198 w 5180801"/>
              <a:gd name="connsiteY156" fmla="*/ 3950356 h 5066462"/>
              <a:gd name="connsiteX157" fmla="*/ 4301539 w 5180801"/>
              <a:gd name="connsiteY157" fmla="*/ 3862950 h 5066462"/>
              <a:gd name="connsiteX158" fmla="*/ 4301539 w 5180801"/>
              <a:gd name="connsiteY158" fmla="*/ 3815886 h 5066462"/>
              <a:gd name="connsiteX159" fmla="*/ 4321710 w 5180801"/>
              <a:gd name="connsiteY159" fmla="*/ 3748650 h 5066462"/>
              <a:gd name="connsiteX160" fmla="*/ 4442733 w 5180801"/>
              <a:gd name="connsiteY160" fmla="*/ 3533497 h 5066462"/>
              <a:gd name="connsiteX161" fmla="*/ 4523416 w 5180801"/>
              <a:gd name="connsiteY161" fmla="*/ 3520050 h 5066462"/>
              <a:gd name="connsiteX162" fmla="*/ 4624268 w 5180801"/>
              <a:gd name="connsiteY162" fmla="*/ 3614180 h 5066462"/>
              <a:gd name="connsiteX163" fmla="*/ 4711674 w 5180801"/>
              <a:gd name="connsiteY163" fmla="*/ 3654521 h 5066462"/>
              <a:gd name="connsiteX164" fmla="*/ 4805804 w 5180801"/>
              <a:gd name="connsiteY164" fmla="*/ 3627627 h 5066462"/>
              <a:gd name="connsiteX165" fmla="*/ 4906657 w 5180801"/>
              <a:gd name="connsiteY165" fmla="*/ 3708309 h 5066462"/>
              <a:gd name="connsiteX166" fmla="*/ 4960445 w 5180801"/>
              <a:gd name="connsiteY166" fmla="*/ 3822609 h 5066462"/>
              <a:gd name="connsiteX167" fmla="*/ 5000786 w 5180801"/>
              <a:gd name="connsiteY167" fmla="*/ 3869674 h 5066462"/>
              <a:gd name="connsiteX168" fmla="*/ 5108363 w 5180801"/>
              <a:gd name="connsiteY168" fmla="*/ 3910015 h 5066462"/>
              <a:gd name="connsiteX169" fmla="*/ 5121810 w 5180801"/>
              <a:gd name="connsiteY169" fmla="*/ 3822609 h 5066462"/>
              <a:gd name="connsiteX170" fmla="*/ 5141980 w 5180801"/>
              <a:gd name="connsiteY170" fmla="*/ 3755374 h 5066462"/>
              <a:gd name="connsiteX171" fmla="*/ 5180801 w 5180801"/>
              <a:gd name="connsiteY171" fmla="*/ 3648382 h 5066462"/>
              <a:gd name="connsiteX172" fmla="*/ 5117249 w 5180801"/>
              <a:gd name="connsiteY172" fmla="*/ 3569863 h 5066462"/>
              <a:gd name="connsiteX173" fmla="*/ 4964127 w 5180801"/>
              <a:gd name="connsiteY173" fmla="*/ 3459539 h 5066462"/>
              <a:gd name="connsiteX174" fmla="*/ 4890170 w 5180801"/>
              <a:gd name="connsiteY174" fmla="*/ 3389848 h 5066462"/>
              <a:gd name="connsiteX175" fmla="*/ 4650871 w 5180801"/>
              <a:gd name="connsiteY175" fmla="*/ 3283499 h 5066462"/>
              <a:gd name="connsiteX176" fmla="*/ 4557618 w 5180801"/>
              <a:gd name="connsiteY176" fmla="*/ 3214101 h 5066462"/>
              <a:gd name="connsiteX177" fmla="*/ 4380701 w 5180801"/>
              <a:gd name="connsiteY177" fmla="*/ 3134353 h 5066462"/>
              <a:gd name="connsiteX178" fmla="*/ 4093110 w 5180801"/>
              <a:gd name="connsiteY178" fmla="*/ 3035956 h 5066462"/>
              <a:gd name="connsiteX179" fmla="*/ 3991965 w 5180801"/>
              <a:gd name="connsiteY179" fmla="*/ 2976964 h 5066462"/>
              <a:gd name="connsiteX180" fmla="*/ 3951916 w 5180801"/>
              <a:gd name="connsiteY180" fmla="*/ 2921656 h 5066462"/>
              <a:gd name="connsiteX181" fmla="*/ 4066216 w 5180801"/>
              <a:gd name="connsiteY181" fmla="*/ 2827527 h 5066462"/>
              <a:gd name="connsiteX182" fmla="*/ 4122167 w 5180801"/>
              <a:gd name="connsiteY182" fmla="*/ 2793909 h 5066462"/>
              <a:gd name="connsiteX183" fmla="*/ 4038737 w 5180801"/>
              <a:gd name="connsiteY183" fmla="*/ 2714747 h 5066462"/>
              <a:gd name="connsiteX184" fmla="*/ 3898127 w 5180801"/>
              <a:gd name="connsiteY184" fmla="*/ 2719950 h 5066462"/>
              <a:gd name="connsiteX185" fmla="*/ 3883453 w 5180801"/>
              <a:gd name="connsiteY185" fmla="*/ 2733983 h 5066462"/>
              <a:gd name="connsiteX186" fmla="*/ 3855330 w 5180801"/>
              <a:gd name="connsiteY186" fmla="*/ 2733982 h 5066462"/>
              <a:gd name="connsiteX187" fmla="*/ 3841299 w 5180801"/>
              <a:gd name="connsiteY187" fmla="*/ 2709543 h 5066462"/>
              <a:gd name="connsiteX188" fmla="*/ 3756641 w 5180801"/>
              <a:gd name="connsiteY188" fmla="*/ 2758128 h 5066462"/>
              <a:gd name="connsiteX189" fmla="*/ 3642633 w 5180801"/>
              <a:gd name="connsiteY189" fmla="*/ 2733690 h 5066462"/>
              <a:gd name="connsiteX190" fmla="*/ 3539968 w 5180801"/>
              <a:gd name="connsiteY190" fmla="*/ 2701300 h 5066462"/>
              <a:gd name="connsiteX191" fmla="*/ 3458058 w 5180801"/>
              <a:gd name="connsiteY191" fmla="*/ 2647513 h 5066462"/>
              <a:gd name="connsiteX192" fmla="*/ 3411286 w 5180801"/>
              <a:gd name="connsiteY192" fmla="*/ 2581796 h 5066462"/>
              <a:gd name="connsiteX193" fmla="*/ 3334579 w 5180801"/>
              <a:gd name="connsiteY193" fmla="*/ 2561626 h 5066462"/>
              <a:gd name="connsiteX194" fmla="*/ 3219051 w 5180801"/>
              <a:gd name="connsiteY194" fmla="*/ 2457733 h 5066462"/>
              <a:gd name="connsiteX195" fmla="*/ 3111182 w 5180801"/>
              <a:gd name="connsiteY195" fmla="*/ 2262750 h 5066462"/>
              <a:gd name="connsiteX196" fmla="*/ 3010621 w 5180801"/>
              <a:gd name="connsiteY196" fmla="*/ 2047597 h 5066462"/>
              <a:gd name="connsiteX197" fmla="*/ 2936663 w 5180801"/>
              <a:gd name="connsiteY197" fmla="*/ 1818998 h 5066462"/>
              <a:gd name="connsiteX198" fmla="*/ 2795468 w 5180801"/>
              <a:gd name="connsiteY198" fmla="*/ 1751762 h 5066462"/>
              <a:gd name="connsiteX199" fmla="*/ 2687892 w 5180801"/>
              <a:gd name="connsiteY199" fmla="*/ 1650909 h 5066462"/>
              <a:gd name="connsiteX200" fmla="*/ 2479463 w 5180801"/>
              <a:gd name="connsiteY200" fmla="*/ 1536609 h 5066462"/>
              <a:gd name="connsiteX201" fmla="*/ 2371886 w 5180801"/>
              <a:gd name="connsiteY201" fmla="*/ 1395415 h 5066462"/>
              <a:gd name="connsiteX202" fmla="*/ 2344992 w 5180801"/>
              <a:gd name="connsiteY202" fmla="*/ 1254221 h 5066462"/>
              <a:gd name="connsiteX203" fmla="*/ 2358439 w 5180801"/>
              <a:gd name="connsiteY203" fmla="*/ 1079409 h 5066462"/>
              <a:gd name="connsiteX204" fmla="*/ 2385333 w 5180801"/>
              <a:gd name="connsiteY204" fmla="*/ 1126474 h 5066462"/>
              <a:gd name="connsiteX205" fmla="*/ 2432398 w 5180801"/>
              <a:gd name="connsiteY205" fmla="*/ 1052515 h 5066462"/>
              <a:gd name="connsiteX206" fmla="*/ 2469697 w 5180801"/>
              <a:gd name="connsiteY206" fmla="*/ 956314 h 5066462"/>
              <a:gd name="connsiteX207" fmla="*/ 2390165 w 5180801"/>
              <a:gd name="connsiteY207" fmla="*/ 943327 h 5066462"/>
              <a:gd name="connsiteX208" fmla="*/ 2376463 w 5180801"/>
              <a:gd name="connsiteY208" fmla="*/ 763454 h 5066462"/>
              <a:gd name="connsiteX209" fmla="*/ 2545855 w 5180801"/>
              <a:gd name="connsiteY209" fmla="*/ 715445 h 5066462"/>
              <a:gd name="connsiteX210" fmla="*/ 2716856 w 5180801"/>
              <a:gd name="connsiteY210" fmla="*/ 639184 h 5066462"/>
              <a:gd name="connsiteX0" fmla="*/ 2716856 w 5180801"/>
              <a:gd name="connsiteY0" fmla="*/ 665113 h 5092391"/>
              <a:gd name="connsiteX1" fmla="*/ 2859176 w 5180801"/>
              <a:gd name="connsiteY1" fmla="*/ 59637 h 5092391"/>
              <a:gd name="connsiteX2" fmla="*/ 2482988 w 5180801"/>
              <a:gd name="connsiteY2" fmla="*/ 136258 h 5092391"/>
              <a:gd name="connsiteX3" fmla="*/ 2222920 w 5180801"/>
              <a:gd name="connsiteY3" fmla="*/ 6029 h 5092391"/>
              <a:gd name="connsiteX4" fmla="*/ 1665916 w 5180801"/>
              <a:gd name="connsiteY4" fmla="*/ 412815 h 5092391"/>
              <a:gd name="connsiteX5" fmla="*/ 1659192 w 5180801"/>
              <a:gd name="connsiteY5" fmla="*/ 278344 h 5092391"/>
              <a:gd name="connsiteX6" fmla="*/ 1625574 w 5180801"/>
              <a:gd name="connsiteY6" fmla="*/ 137150 h 5092391"/>
              <a:gd name="connsiteX7" fmla="*/ 1547348 w 5180801"/>
              <a:gd name="connsiteY7" fmla="*/ 95873 h 5092391"/>
              <a:gd name="connsiteX8" fmla="*/ 1511274 w 5180801"/>
              <a:gd name="connsiteY8" fmla="*/ 123703 h 5092391"/>
              <a:gd name="connsiteX9" fmla="*/ 1504551 w 5180801"/>
              <a:gd name="connsiteY9" fmla="*/ 170768 h 5092391"/>
              <a:gd name="connsiteX10" fmla="*/ 1517998 w 5180801"/>
              <a:gd name="connsiteY10" fmla="*/ 211109 h 5092391"/>
              <a:gd name="connsiteX11" fmla="*/ 1511274 w 5180801"/>
              <a:gd name="connsiteY11" fmla="*/ 264897 h 5092391"/>
              <a:gd name="connsiteX12" fmla="*/ 1487128 w 5180801"/>
              <a:gd name="connsiteY12" fmla="*/ 261506 h 5092391"/>
              <a:gd name="connsiteX13" fmla="*/ 1443746 w 5180801"/>
              <a:gd name="connsiteY13" fmla="*/ 219937 h 5092391"/>
              <a:gd name="connsiteX14" fmla="*/ 1387795 w 5180801"/>
              <a:gd name="connsiteY14" fmla="*/ 176848 h 5092391"/>
              <a:gd name="connsiteX15" fmla="*/ 1309568 w 5180801"/>
              <a:gd name="connsiteY15" fmla="*/ 209880 h 5092391"/>
              <a:gd name="connsiteX16" fmla="*/ 1258820 w 5180801"/>
              <a:gd name="connsiteY16" fmla="*/ 197018 h 5092391"/>
              <a:gd name="connsiteX17" fmla="*/ 1213919 w 5180801"/>
              <a:gd name="connsiteY17" fmla="*/ 149369 h 5092391"/>
              <a:gd name="connsiteX18" fmla="*/ 1187025 w 5180801"/>
              <a:gd name="connsiteY18" fmla="*/ 122474 h 5092391"/>
              <a:gd name="connsiteX19" fmla="*/ 1143000 w 5180801"/>
              <a:gd name="connsiteY19" fmla="*/ 93124 h 5092391"/>
              <a:gd name="connsiteX20" fmla="*/ 1128033 w 5180801"/>
              <a:gd name="connsiteY20" fmla="*/ 150597 h 5092391"/>
              <a:gd name="connsiteX21" fmla="*/ 1118854 w 5180801"/>
              <a:gd name="connsiteY21" fmla="*/ 277117 h 5092391"/>
              <a:gd name="connsiteX22" fmla="*/ 1067521 w 5180801"/>
              <a:gd name="connsiteY22" fmla="*/ 350139 h 5092391"/>
              <a:gd name="connsiteX23" fmla="*/ 1044603 w 5180801"/>
              <a:gd name="connsiteY23" fmla="*/ 363878 h 5092391"/>
              <a:gd name="connsiteX24" fmla="*/ 1047351 w 5180801"/>
              <a:gd name="connsiteY24" fmla="*/ 441521 h 5092391"/>
              <a:gd name="connsiteX25" fmla="*/ 1005781 w 5180801"/>
              <a:gd name="connsiteY25" fmla="*/ 456488 h 5092391"/>
              <a:gd name="connsiteX26" fmla="*/ 977368 w 5180801"/>
              <a:gd name="connsiteY26" fmla="*/ 430822 h 5092391"/>
              <a:gd name="connsiteX27" fmla="*/ 939774 w 5180801"/>
              <a:gd name="connsiteY27" fmla="*/ 426262 h 5092391"/>
              <a:gd name="connsiteX28" fmla="*/ 939774 w 5180801"/>
              <a:gd name="connsiteY28" fmla="*/ 372473 h 5092391"/>
              <a:gd name="connsiteX29" fmla="*/ 830385 w 5180801"/>
              <a:gd name="connsiteY29" fmla="*/ 283840 h 5092391"/>
              <a:gd name="connsiteX30" fmla="*/ 825474 w 5180801"/>
              <a:gd name="connsiteY30" fmla="*/ 164044 h 5092391"/>
              <a:gd name="connsiteX31" fmla="*/ 785133 w 5180801"/>
              <a:gd name="connsiteY31" fmla="*/ 130426 h 5092391"/>
              <a:gd name="connsiteX32" fmla="*/ 771686 w 5180801"/>
              <a:gd name="connsiteY32" fmla="*/ 157320 h 5092391"/>
              <a:gd name="connsiteX33" fmla="*/ 744792 w 5180801"/>
              <a:gd name="connsiteY33" fmla="*/ 184215 h 5092391"/>
              <a:gd name="connsiteX34" fmla="*/ 669606 w 5180801"/>
              <a:gd name="connsiteY34" fmla="*/ 222393 h 5092391"/>
              <a:gd name="connsiteX35" fmla="*/ 664110 w 5180801"/>
              <a:gd name="connsiteY35" fmla="*/ 271620 h 5092391"/>
              <a:gd name="connsiteX36" fmla="*/ 660426 w 5180801"/>
              <a:gd name="connsiteY36" fmla="*/ 328449 h 5092391"/>
              <a:gd name="connsiteX37" fmla="*/ 594419 w 5180801"/>
              <a:gd name="connsiteY37" fmla="*/ 382237 h 5092391"/>
              <a:gd name="connsiteX38" fmla="*/ 559573 w 5180801"/>
              <a:gd name="connsiteY38" fmla="*/ 389253 h 5092391"/>
              <a:gd name="connsiteX39" fmla="*/ 529931 w 5180801"/>
              <a:gd name="connsiteY39" fmla="*/ 399660 h 5092391"/>
              <a:gd name="connsiteX40" fmla="*/ 499062 w 5180801"/>
              <a:gd name="connsiteY40" fmla="*/ 419831 h 5092391"/>
              <a:gd name="connsiteX41" fmla="*/ 402477 w 5180801"/>
              <a:gd name="connsiteY41" fmla="*/ 406676 h 5092391"/>
              <a:gd name="connsiteX42" fmla="*/ 345356 w 5180801"/>
              <a:gd name="connsiteY42" fmla="*/ 426846 h 5092391"/>
              <a:gd name="connsiteX43" fmla="*/ 314486 w 5180801"/>
              <a:gd name="connsiteY43" fmla="*/ 406675 h 5092391"/>
              <a:gd name="connsiteX44" fmla="*/ 242983 w 5180801"/>
              <a:gd name="connsiteY44" fmla="*/ 448244 h 5092391"/>
              <a:gd name="connsiteX45" fmla="*/ 194690 w 5180801"/>
              <a:gd name="connsiteY45" fmla="*/ 403928 h 5092391"/>
              <a:gd name="connsiteX46" fmla="*/ 119795 w 5180801"/>
              <a:gd name="connsiteY46" fmla="*/ 474846 h 5092391"/>
              <a:gd name="connsiteX47" fmla="*/ 132951 w 5180801"/>
              <a:gd name="connsiteY47" fmla="*/ 554009 h 5092391"/>
              <a:gd name="connsiteX48" fmla="*/ 206910 w 5180801"/>
              <a:gd name="connsiteY48" fmla="*/ 681756 h 5092391"/>
              <a:gd name="connsiteX49" fmla="*/ 267421 w 5180801"/>
              <a:gd name="connsiteY49" fmla="*/ 742268 h 5092391"/>
              <a:gd name="connsiteX50" fmla="*/ 199251 w 5180801"/>
              <a:gd name="connsiteY50" fmla="*/ 804299 h 5092391"/>
              <a:gd name="connsiteX51" fmla="*/ 96878 w 5180801"/>
              <a:gd name="connsiteY51" fmla="*/ 839437 h 5092391"/>
              <a:gd name="connsiteX52" fmla="*/ 0 w 5180801"/>
              <a:gd name="connsiteY52" fmla="*/ 862064 h 5092391"/>
              <a:gd name="connsiteX53" fmla="*/ 45545 w 5180801"/>
              <a:gd name="connsiteY53" fmla="*/ 997762 h 5092391"/>
              <a:gd name="connsiteX54" fmla="*/ 72439 w 5180801"/>
              <a:gd name="connsiteY54" fmla="*/ 1024656 h 5092391"/>
              <a:gd name="connsiteX55" fmla="*/ 173292 w 5180801"/>
              <a:gd name="connsiteY55" fmla="*/ 1085168 h 5092391"/>
              <a:gd name="connsiteX56" fmla="*/ 117632 w 5180801"/>
              <a:gd name="connsiteY56" fmla="*/ 1149654 h 5092391"/>
              <a:gd name="connsiteX57" fmla="*/ 112780 w 5180801"/>
              <a:gd name="connsiteY57" fmla="*/ 1206191 h 5092391"/>
              <a:gd name="connsiteX58" fmla="*/ 126227 w 5180801"/>
              <a:gd name="connsiteY58" fmla="*/ 1354109 h 5092391"/>
              <a:gd name="connsiteX59" fmla="*/ 200186 w 5180801"/>
              <a:gd name="connsiteY59" fmla="*/ 1454962 h 5092391"/>
              <a:gd name="connsiteX60" fmla="*/ 321210 w 5180801"/>
              <a:gd name="connsiteY60" fmla="*/ 1495303 h 5092391"/>
              <a:gd name="connsiteX61" fmla="*/ 415339 w 5180801"/>
              <a:gd name="connsiteY61" fmla="*/ 1461685 h 5092391"/>
              <a:gd name="connsiteX62" fmla="*/ 435510 w 5180801"/>
              <a:gd name="connsiteY62" fmla="*/ 1468409 h 5092391"/>
              <a:gd name="connsiteX63" fmla="*/ 400372 w 5180801"/>
              <a:gd name="connsiteY63" fmla="*/ 1572886 h 5092391"/>
              <a:gd name="connsiteX64" fmla="*/ 375290 w 5180801"/>
              <a:gd name="connsiteY64" fmla="*/ 1656024 h 5092391"/>
              <a:gd name="connsiteX65" fmla="*/ 603598 w 5180801"/>
              <a:gd name="connsiteY65" fmla="*/ 1656668 h 5092391"/>
              <a:gd name="connsiteX66" fmla="*/ 664110 w 5180801"/>
              <a:gd name="connsiteY66" fmla="*/ 1589432 h 5092391"/>
              <a:gd name="connsiteX67" fmla="*/ 697727 w 5180801"/>
              <a:gd name="connsiteY67" fmla="*/ 1502026 h 5092391"/>
              <a:gd name="connsiteX68" fmla="*/ 744792 w 5180801"/>
              <a:gd name="connsiteY68" fmla="*/ 1468409 h 5092391"/>
              <a:gd name="connsiteX69" fmla="*/ 818751 w 5180801"/>
              <a:gd name="connsiteY69" fmla="*/ 1387726 h 5092391"/>
              <a:gd name="connsiteX70" fmla="*/ 892710 w 5180801"/>
              <a:gd name="connsiteY70" fmla="*/ 1340662 h 5092391"/>
              <a:gd name="connsiteX71" fmla="*/ 1080968 w 5180801"/>
              <a:gd name="connsiteY71" fmla="*/ 1387726 h 5092391"/>
              <a:gd name="connsiteX72" fmla="*/ 1195268 w 5180801"/>
              <a:gd name="connsiteY72" fmla="*/ 1434791 h 5092391"/>
              <a:gd name="connsiteX73" fmla="*/ 1275951 w 5180801"/>
              <a:gd name="connsiteY73" fmla="*/ 1522197 h 5092391"/>
              <a:gd name="connsiteX74" fmla="*/ 1289398 w 5180801"/>
              <a:gd name="connsiteY74" fmla="*/ 1549091 h 5092391"/>
              <a:gd name="connsiteX75" fmla="*/ 1437316 w 5180801"/>
              <a:gd name="connsiteY75" fmla="*/ 1596156 h 5092391"/>
              <a:gd name="connsiteX76" fmla="*/ 1511274 w 5180801"/>
              <a:gd name="connsiteY76" fmla="*/ 1683562 h 5092391"/>
              <a:gd name="connsiteX77" fmla="*/ 1504551 w 5180801"/>
              <a:gd name="connsiteY77" fmla="*/ 1764244 h 5092391"/>
              <a:gd name="connsiteX78" fmla="*/ 1504551 w 5180801"/>
              <a:gd name="connsiteY78" fmla="*/ 1811309 h 5092391"/>
              <a:gd name="connsiteX79" fmla="*/ 1531445 w 5180801"/>
              <a:gd name="connsiteY79" fmla="*/ 1891991 h 5092391"/>
              <a:gd name="connsiteX80" fmla="*/ 1578510 w 5180801"/>
              <a:gd name="connsiteY80" fmla="*/ 1945779 h 5092391"/>
              <a:gd name="connsiteX81" fmla="*/ 1612127 w 5180801"/>
              <a:gd name="connsiteY81" fmla="*/ 2033185 h 5092391"/>
              <a:gd name="connsiteX82" fmla="*/ 1618851 w 5180801"/>
              <a:gd name="connsiteY82" fmla="*/ 2194550 h 5092391"/>
              <a:gd name="connsiteX83" fmla="*/ 1618851 w 5180801"/>
              <a:gd name="connsiteY83" fmla="*/ 2241615 h 5092391"/>
              <a:gd name="connsiteX84" fmla="*/ 1679363 w 5180801"/>
              <a:gd name="connsiteY84" fmla="*/ 2221444 h 5092391"/>
              <a:gd name="connsiteX85" fmla="*/ 1719704 w 5180801"/>
              <a:gd name="connsiteY85" fmla="*/ 2234891 h 5092391"/>
              <a:gd name="connsiteX86" fmla="*/ 1706257 w 5180801"/>
              <a:gd name="connsiteY86" fmla="*/ 2295403 h 5092391"/>
              <a:gd name="connsiteX87" fmla="*/ 1760045 w 5180801"/>
              <a:gd name="connsiteY87" fmla="*/ 2315573 h 5092391"/>
              <a:gd name="connsiteX88" fmla="*/ 1827280 w 5180801"/>
              <a:gd name="connsiteY88" fmla="*/ 2376085 h 5092391"/>
              <a:gd name="connsiteX89" fmla="*/ 1901239 w 5180801"/>
              <a:gd name="connsiteY89" fmla="*/ 2483662 h 5092391"/>
              <a:gd name="connsiteX90" fmla="*/ 1921410 w 5180801"/>
              <a:gd name="connsiteY90" fmla="*/ 2517279 h 5092391"/>
              <a:gd name="connsiteX91" fmla="*/ 1995368 w 5180801"/>
              <a:gd name="connsiteY91" fmla="*/ 2524003 h 5092391"/>
              <a:gd name="connsiteX92" fmla="*/ 2113120 w 5180801"/>
              <a:gd name="connsiteY92" fmla="*/ 2601873 h 5092391"/>
              <a:gd name="connsiteX93" fmla="*/ 2159009 w 5180801"/>
              <a:gd name="connsiteY93" fmla="*/ 2714741 h 5092391"/>
              <a:gd name="connsiteX94" fmla="*/ 2245469 w 5180801"/>
              <a:gd name="connsiteY94" fmla="*/ 2754368 h 5092391"/>
              <a:gd name="connsiteX95" fmla="*/ 2319427 w 5180801"/>
              <a:gd name="connsiteY95" fmla="*/ 2807209 h 5092391"/>
              <a:gd name="connsiteX96" fmla="*/ 2375772 w 5180801"/>
              <a:gd name="connsiteY96" fmla="*/ 2910337 h 5092391"/>
              <a:gd name="connsiteX97" fmla="*/ 2480307 w 5180801"/>
              <a:gd name="connsiteY97" fmla="*/ 2991914 h 5092391"/>
              <a:gd name="connsiteX98" fmla="*/ 2562370 w 5180801"/>
              <a:gd name="connsiteY98" fmla="*/ 3101536 h 5092391"/>
              <a:gd name="connsiteX99" fmla="*/ 2640546 w 5180801"/>
              <a:gd name="connsiteY99" fmla="*/ 3123880 h 5092391"/>
              <a:gd name="connsiteX100" fmla="*/ 2735366 w 5180801"/>
              <a:gd name="connsiteY100" fmla="*/ 3191575 h 5092391"/>
              <a:gd name="connsiteX101" fmla="*/ 2790329 w 5180801"/>
              <a:gd name="connsiteY101" fmla="*/ 3201086 h 5092391"/>
              <a:gd name="connsiteX102" fmla="*/ 2856005 w 5180801"/>
              <a:gd name="connsiteY102" fmla="*/ 3183318 h 5092391"/>
              <a:gd name="connsiteX103" fmla="*/ 2849257 w 5180801"/>
              <a:gd name="connsiteY103" fmla="*/ 3182909 h 5092391"/>
              <a:gd name="connsiteX104" fmla="*/ 2950110 w 5180801"/>
              <a:gd name="connsiteY104" fmla="*/ 3216526 h 5092391"/>
              <a:gd name="connsiteX105" fmla="*/ 3003898 w 5180801"/>
              <a:gd name="connsiteY105" fmla="*/ 3169462 h 5092391"/>
              <a:gd name="connsiteX106" fmla="*/ 3104751 w 5180801"/>
              <a:gd name="connsiteY106" fmla="*/ 3283762 h 5092391"/>
              <a:gd name="connsiteX107" fmla="*/ 3185433 w 5180801"/>
              <a:gd name="connsiteY107" fmla="*/ 3438403 h 5092391"/>
              <a:gd name="connsiteX108" fmla="*/ 3252668 w 5180801"/>
              <a:gd name="connsiteY108" fmla="*/ 3418232 h 5092391"/>
              <a:gd name="connsiteX109" fmla="*/ 3313180 w 5180801"/>
              <a:gd name="connsiteY109" fmla="*/ 3465297 h 5092391"/>
              <a:gd name="connsiteX110" fmla="*/ 3266116 w 5180801"/>
              <a:gd name="connsiteY110" fmla="*/ 3532532 h 5092391"/>
              <a:gd name="connsiteX111" fmla="*/ 3293010 w 5180801"/>
              <a:gd name="connsiteY111" fmla="*/ 3552703 h 5092391"/>
              <a:gd name="connsiteX112" fmla="*/ 3373692 w 5180801"/>
              <a:gd name="connsiteY112" fmla="*/ 3525809 h 5092391"/>
              <a:gd name="connsiteX113" fmla="*/ 3454374 w 5180801"/>
              <a:gd name="connsiteY113" fmla="*/ 3498915 h 5092391"/>
              <a:gd name="connsiteX114" fmla="*/ 3528333 w 5180801"/>
              <a:gd name="connsiteY114" fmla="*/ 3593044 h 5092391"/>
              <a:gd name="connsiteX115" fmla="*/ 3535349 w 5180801"/>
              <a:gd name="connsiteY115" fmla="*/ 3683198 h 5092391"/>
              <a:gd name="connsiteX116" fmla="*/ 3513658 w 5180801"/>
              <a:gd name="connsiteY116" fmla="*/ 3733011 h 5092391"/>
              <a:gd name="connsiteX117" fmla="*/ 3622463 w 5180801"/>
              <a:gd name="connsiteY117" fmla="*/ 3761132 h 5092391"/>
              <a:gd name="connsiteX118" fmla="*/ 3682974 w 5180801"/>
              <a:gd name="connsiteY118" fmla="*/ 3828368 h 5092391"/>
              <a:gd name="connsiteX119" fmla="*/ 3763657 w 5180801"/>
              <a:gd name="connsiteY119" fmla="*/ 3861985 h 5092391"/>
              <a:gd name="connsiteX120" fmla="*/ 3830892 w 5180801"/>
              <a:gd name="connsiteY120" fmla="*/ 3821644 h 5092391"/>
              <a:gd name="connsiteX121" fmla="*/ 3898127 w 5180801"/>
              <a:gd name="connsiteY121" fmla="*/ 3861985 h 5092391"/>
              <a:gd name="connsiteX122" fmla="*/ 3972086 w 5180801"/>
              <a:gd name="connsiteY122" fmla="*/ 4023350 h 5092391"/>
              <a:gd name="connsiteX123" fmla="*/ 4005704 w 5180801"/>
              <a:gd name="connsiteY123" fmla="*/ 4137650 h 5092391"/>
              <a:gd name="connsiteX124" fmla="*/ 4072939 w 5180801"/>
              <a:gd name="connsiteY124" fmla="*/ 4211609 h 5092391"/>
              <a:gd name="connsiteX125" fmla="*/ 4120004 w 5180801"/>
              <a:gd name="connsiteY125" fmla="*/ 4420038 h 5092391"/>
              <a:gd name="connsiteX126" fmla="*/ 4140174 w 5180801"/>
              <a:gd name="connsiteY126" fmla="*/ 4453656 h 5092391"/>
              <a:gd name="connsiteX127" fmla="*/ 4200686 w 5180801"/>
              <a:gd name="connsiteY127" fmla="*/ 4507444 h 5092391"/>
              <a:gd name="connsiteX128" fmla="*/ 4152394 w 5180801"/>
              <a:gd name="connsiteY128" fmla="*/ 4570996 h 5092391"/>
              <a:gd name="connsiteX129" fmla="*/ 4106849 w 5180801"/>
              <a:gd name="connsiteY129" fmla="*/ 4585964 h 5092391"/>
              <a:gd name="connsiteX130" fmla="*/ 4059785 w 5180801"/>
              <a:gd name="connsiteY130" fmla="*/ 4581695 h 5092391"/>
              <a:gd name="connsiteX131" fmla="*/ 4018215 w 5180801"/>
              <a:gd name="connsiteY131" fmla="*/ 4615312 h 5092391"/>
              <a:gd name="connsiteX132" fmla="*/ 4019151 w 5180801"/>
              <a:gd name="connsiteY132" fmla="*/ 4675532 h 5092391"/>
              <a:gd name="connsiteX133" fmla="*/ 4066216 w 5180801"/>
              <a:gd name="connsiteY133" fmla="*/ 4729320 h 5092391"/>
              <a:gd name="connsiteX134" fmla="*/ 4005995 w 5180801"/>
              <a:gd name="connsiteY134" fmla="*/ 4859815 h 5092391"/>
              <a:gd name="connsiteX135" fmla="*/ 3942736 w 5180801"/>
              <a:gd name="connsiteY135" fmla="*/ 4907172 h 5092391"/>
              <a:gd name="connsiteX136" fmla="*/ 3972086 w 5180801"/>
              <a:gd name="connsiteY136" fmla="*/ 5078944 h 5092391"/>
              <a:gd name="connsiteX137" fmla="*/ 3978810 w 5180801"/>
              <a:gd name="connsiteY137" fmla="*/ 5092391 h 5092391"/>
              <a:gd name="connsiteX138" fmla="*/ 4153621 w 5180801"/>
              <a:gd name="connsiteY138" fmla="*/ 5078944 h 5092391"/>
              <a:gd name="connsiteX139" fmla="*/ 4207410 w 5180801"/>
              <a:gd name="connsiteY139" fmla="*/ 4964644 h 5092391"/>
              <a:gd name="connsiteX140" fmla="*/ 4335157 w 5180801"/>
              <a:gd name="connsiteY140" fmla="*/ 4816726 h 5092391"/>
              <a:gd name="connsiteX141" fmla="*/ 4388945 w 5180801"/>
              <a:gd name="connsiteY141" fmla="*/ 4756215 h 5092391"/>
              <a:gd name="connsiteX142" fmla="*/ 4368774 w 5180801"/>
              <a:gd name="connsiteY142" fmla="*/ 4541062 h 5092391"/>
              <a:gd name="connsiteX143" fmla="*/ 4509968 w 5180801"/>
              <a:gd name="connsiteY143" fmla="*/ 4453656 h 5092391"/>
              <a:gd name="connsiteX144" fmla="*/ 4543586 w 5180801"/>
              <a:gd name="connsiteY144" fmla="*/ 4460379 h 5092391"/>
              <a:gd name="connsiteX145" fmla="*/ 4570480 w 5180801"/>
              <a:gd name="connsiteY145" fmla="*/ 4467103 h 5092391"/>
              <a:gd name="connsiteX146" fmla="*/ 4617545 w 5180801"/>
              <a:gd name="connsiteY146" fmla="*/ 4446932 h 5092391"/>
              <a:gd name="connsiteX147" fmla="*/ 4624268 w 5180801"/>
              <a:gd name="connsiteY147" fmla="*/ 4399868 h 5092391"/>
              <a:gd name="connsiteX148" fmla="*/ 4637131 w 5180801"/>
              <a:gd name="connsiteY148" fmla="*/ 4343332 h 5092391"/>
              <a:gd name="connsiteX149" fmla="*/ 4583927 w 5180801"/>
              <a:gd name="connsiteY149" fmla="*/ 4238503 h 5092391"/>
              <a:gd name="connsiteX150" fmla="*/ 4583927 w 5180801"/>
              <a:gd name="connsiteY150" fmla="*/ 4191438 h 5092391"/>
              <a:gd name="connsiteX151" fmla="*/ 4580596 w 5180801"/>
              <a:gd name="connsiteY151" fmla="*/ 4161795 h 5092391"/>
              <a:gd name="connsiteX152" fmla="*/ 4505700 w 5180801"/>
              <a:gd name="connsiteY152" fmla="*/ 4122975 h 5092391"/>
              <a:gd name="connsiteX153" fmla="*/ 4439693 w 5180801"/>
              <a:gd name="connsiteY153" fmla="*/ 4067959 h 5092391"/>
              <a:gd name="connsiteX154" fmla="*/ 4370938 w 5180801"/>
              <a:gd name="connsiteY154" fmla="*/ 4054512 h 5092391"/>
              <a:gd name="connsiteX155" fmla="*/ 4394793 w 5180801"/>
              <a:gd name="connsiteY155" fmla="*/ 4054513 h 5092391"/>
              <a:gd name="connsiteX156" fmla="*/ 4261198 w 5180801"/>
              <a:gd name="connsiteY156" fmla="*/ 3976285 h 5092391"/>
              <a:gd name="connsiteX157" fmla="*/ 4301539 w 5180801"/>
              <a:gd name="connsiteY157" fmla="*/ 3888879 h 5092391"/>
              <a:gd name="connsiteX158" fmla="*/ 4301539 w 5180801"/>
              <a:gd name="connsiteY158" fmla="*/ 3841815 h 5092391"/>
              <a:gd name="connsiteX159" fmla="*/ 4321710 w 5180801"/>
              <a:gd name="connsiteY159" fmla="*/ 3774579 h 5092391"/>
              <a:gd name="connsiteX160" fmla="*/ 4442733 w 5180801"/>
              <a:gd name="connsiteY160" fmla="*/ 3559426 h 5092391"/>
              <a:gd name="connsiteX161" fmla="*/ 4523416 w 5180801"/>
              <a:gd name="connsiteY161" fmla="*/ 3545979 h 5092391"/>
              <a:gd name="connsiteX162" fmla="*/ 4624268 w 5180801"/>
              <a:gd name="connsiteY162" fmla="*/ 3640109 h 5092391"/>
              <a:gd name="connsiteX163" fmla="*/ 4711674 w 5180801"/>
              <a:gd name="connsiteY163" fmla="*/ 3680450 h 5092391"/>
              <a:gd name="connsiteX164" fmla="*/ 4805804 w 5180801"/>
              <a:gd name="connsiteY164" fmla="*/ 3653556 h 5092391"/>
              <a:gd name="connsiteX165" fmla="*/ 4906657 w 5180801"/>
              <a:gd name="connsiteY165" fmla="*/ 3734238 h 5092391"/>
              <a:gd name="connsiteX166" fmla="*/ 4960445 w 5180801"/>
              <a:gd name="connsiteY166" fmla="*/ 3848538 h 5092391"/>
              <a:gd name="connsiteX167" fmla="*/ 5000786 w 5180801"/>
              <a:gd name="connsiteY167" fmla="*/ 3895603 h 5092391"/>
              <a:gd name="connsiteX168" fmla="*/ 5108363 w 5180801"/>
              <a:gd name="connsiteY168" fmla="*/ 3935944 h 5092391"/>
              <a:gd name="connsiteX169" fmla="*/ 5121810 w 5180801"/>
              <a:gd name="connsiteY169" fmla="*/ 3848538 h 5092391"/>
              <a:gd name="connsiteX170" fmla="*/ 5141980 w 5180801"/>
              <a:gd name="connsiteY170" fmla="*/ 3781303 h 5092391"/>
              <a:gd name="connsiteX171" fmla="*/ 5180801 w 5180801"/>
              <a:gd name="connsiteY171" fmla="*/ 3674311 h 5092391"/>
              <a:gd name="connsiteX172" fmla="*/ 5117249 w 5180801"/>
              <a:gd name="connsiteY172" fmla="*/ 3595792 h 5092391"/>
              <a:gd name="connsiteX173" fmla="*/ 4964127 w 5180801"/>
              <a:gd name="connsiteY173" fmla="*/ 3485468 h 5092391"/>
              <a:gd name="connsiteX174" fmla="*/ 4890170 w 5180801"/>
              <a:gd name="connsiteY174" fmla="*/ 3415777 h 5092391"/>
              <a:gd name="connsiteX175" fmla="*/ 4650871 w 5180801"/>
              <a:gd name="connsiteY175" fmla="*/ 3309428 h 5092391"/>
              <a:gd name="connsiteX176" fmla="*/ 4557618 w 5180801"/>
              <a:gd name="connsiteY176" fmla="*/ 3240030 h 5092391"/>
              <a:gd name="connsiteX177" fmla="*/ 4380701 w 5180801"/>
              <a:gd name="connsiteY177" fmla="*/ 3160282 h 5092391"/>
              <a:gd name="connsiteX178" fmla="*/ 4093110 w 5180801"/>
              <a:gd name="connsiteY178" fmla="*/ 3061885 h 5092391"/>
              <a:gd name="connsiteX179" fmla="*/ 3991965 w 5180801"/>
              <a:gd name="connsiteY179" fmla="*/ 3002893 h 5092391"/>
              <a:gd name="connsiteX180" fmla="*/ 3951916 w 5180801"/>
              <a:gd name="connsiteY180" fmla="*/ 2947585 h 5092391"/>
              <a:gd name="connsiteX181" fmla="*/ 4066216 w 5180801"/>
              <a:gd name="connsiteY181" fmla="*/ 2853456 h 5092391"/>
              <a:gd name="connsiteX182" fmla="*/ 4122167 w 5180801"/>
              <a:gd name="connsiteY182" fmla="*/ 2819838 h 5092391"/>
              <a:gd name="connsiteX183" fmla="*/ 4038737 w 5180801"/>
              <a:gd name="connsiteY183" fmla="*/ 2740676 h 5092391"/>
              <a:gd name="connsiteX184" fmla="*/ 3898127 w 5180801"/>
              <a:gd name="connsiteY184" fmla="*/ 2745879 h 5092391"/>
              <a:gd name="connsiteX185" fmla="*/ 3883453 w 5180801"/>
              <a:gd name="connsiteY185" fmla="*/ 2759912 h 5092391"/>
              <a:gd name="connsiteX186" fmla="*/ 3855330 w 5180801"/>
              <a:gd name="connsiteY186" fmla="*/ 2759911 h 5092391"/>
              <a:gd name="connsiteX187" fmla="*/ 3841299 w 5180801"/>
              <a:gd name="connsiteY187" fmla="*/ 2735472 h 5092391"/>
              <a:gd name="connsiteX188" fmla="*/ 3756641 w 5180801"/>
              <a:gd name="connsiteY188" fmla="*/ 2784057 h 5092391"/>
              <a:gd name="connsiteX189" fmla="*/ 3642633 w 5180801"/>
              <a:gd name="connsiteY189" fmla="*/ 2759619 h 5092391"/>
              <a:gd name="connsiteX190" fmla="*/ 3539968 w 5180801"/>
              <a:gd name="connsiteY190" fmla="*/ 2727229 h 5092391"/>
              <a:gd name="connsiteX191" fmla="*/ 3458058 w 5180801"/>
              <a:gd name="connsiteY191" fmla="*/ 2673442 h 5092391"/>
              <a:gd name="connsiteX192" fmla="*/ 3411286 w 5180801"/>
              <a:gd name="connsiteY192" fmla="*/ 2607725 h 5092391"/>
              <a:gd name="connsiteX193" fmla="*/ 3334579 w 5180801"/>
              <a:gd name="connsiteY193" fmla="*/ 2587555 h 5092391"/>
              <a:gd name="connsiteX194" fmla="*/ 3219051 w 5180801"/>
              <a:gd name="connsiteY194" fmla="*/ 2483662 h 5092391"/>
              <a:gd name="connsiteX195" fmla="*/ 3111182 w 5180801"/>
              <a:gd name="connsiteY195" fmla="*/ 2288679 h 5092391"/>
              <a:gd name="connsiteX196" fmla="*/ 3010621 w 5180801"/>
              <a:gd name="connsiteY196" fmla="*/ 2073526 h 5092391"/>
              <a:gd name="connsiteX197" fmla="*/ 2936663 w 5180801"/>
              <a:gd name="connsiteY197" fmla="*/ 1844927 h 5092391"/>
              <a:gd name="connsiteX198" fmla="*/ 2795468 w 5180801"/>
              <a:gd name="connsiteY198" fmla="*/ 1777691 h 5092391"/>
              <a:gd name="connsiteX199" fmla="*/ 2687892 w 5180801"/>
              <a:gd name="connsiteY199" fmla="*/ 1676838 h 5092391"/>
              <a:gd name="connsiteX200" fmla="*/ 2479463 w 5180801"/>
              <a:gd name="connsiteY200" fmla="*/ 1562538 h 5092391"/>
              <a:gd name="connsiteX201" fmla="*/ 2371886 w 5180801"/>
              <a:gd name="connsiteY201" fmla="*/ 1421344 h 5092391"/>
              <a:gd name="connsiteX202" fmla="*/ 2344992 w 5180801"/>
              <a:gd name="connsiteY202" fmla="*/ 1280150 h 5092391"/>
              <a:gd name="connsiteX203" fmla="*/ 2358439 w 5180801"/>
              <a:gd name="connsiteY203" fmla="*/ 1105338 h 5092391"/>
              <a:gd name="connsiteX204" fmla="*/ 2385333 w 5180801"/>
              <a:gd name="connsiteY204" fmla="*/ 1152403 h 5092391"/>
              <a:gd name="connsiteX205" fmla="*/ 2432398 w 5180801"/>
              <a:gd name="connsiteY205" fmla="*/ 1078444 h 5092391"/>
              <a:gd name="connsiteX206" fmla="*/ 2469697 w 5180801"/>
              <a:gd name="connsiteY206" fmla="*/ 982243 h 5092391"/>
              <a:gd name="connsiteX207" fmla="*/ 2390165 w 5180801"/>
              <a:gd name="connsiteY207" fmla="*/ 969256 h 5092391"/>
              <a:gd name="connsiteX208" fmla="*/ 2376463 w 5180801"/>
              <a:gd name="connsiteY208" fmla="*/ 789383 h 5092391"/>
              <a:gd name="connsiteX209" fmla="*/ 2545855 w 5180801"/>
              <a:gd name="connsiteY209" fmla="*/ 741374 h 5092391"/>
              <a:gd name="connsiteX210" fmla="*/ 2716856 w 5180801"/>
              <a:gd name="connsiteY210" fmla="*/ 665113 h 5092391"/>
              <a:gd name="connsiteX0" fmla="*/ 2716856 w 5180801"/>
              <a:gd name="connsiteY0" fmla="*/ 692550 h 5119828"/>
              <a:gd name="connsiteX1" fmla="*/ 2859176 w 5180801"/>
              <a:gd name="connsiteY1" fmla="*/ 87074 h 5119828"/>
              <a:gd name="connsiteX2" fmla="*/ 2326531 w 5180801"/>
              <a:gd name="connsiteY2" fmla="*/ 31576 h 5119828"/>
              <a:gd name="connsiteX3" fmla="*/ 2222920 w 5180801"/>
              <a:gd name="connsiteY3" fmla="*/ 33466 h 5119828"/>
              <a:gd name="connsiteX4" fmla="*/ 1665916 w 5180801"/>
              <a:gd name="connsiteY4" fmla="*/ 440252 h 5119828"/>
              <a:gd name="connsiteX5" fmla="*/ 1659192 w 5180801"/>
              <a:gd name="connsiteY5" fmla="*/ 305781 h 5119828"/>
              <a:gd name="connsiteX6" fmla="*/ 1625574 w 5180801"/>
              <a:gd name="connsiteY6" fmla="*/ 164587 h 5119828"/>
              <a:gd name="connsiteX7" fmla="*/ 1547348 w 5180801"/>
              <a:gd name="connsiteY7" fmla="*/ 123310 h 5119828"/>
              <a:gd name="connsiteX8" fmla="*/ 1511274 w 5180801"/>
              <a:gd name="connsiteY8" fmla="*/ 151140 h 5119828"/>
              <a:gd name="connsiteX9" fmla="*/ 1504551 w 5180801"/>
              <a:gd name="connsiteY9" fmla="*/ 198205 h 5119828"/>
              <a:gd name="connsiteX10" fmla="*/ 1517998 w 5180801"/>
              <a:gd name="connsiteY10" fmla="*/ 238546 h 5119828"/>
              <a:gd name="connsiteX11" fmla="*/ 1511274 w 5180801"/>
              <a:gd name="connsiteY11" fmla="*/ 292334 h 5119828"/>
              <a:gd name="connsiteX12" fmla="*/ 1487128 w 5180801"/>
              <a:gd name="connsiteY12" fmla="*/ 288943 h 5119828"/>
              <a:gd name="connsiteX13" fmla="*/ 1443746 w 5180801"/>
              <a:gd name="connsiteY13" fmla="*/ 247374 h 5119828"/>
              <a:gd name="connsiteX14" fmla="*/ 1387795 w 5180801"/>
              <a:gd name="connsiteY14" fmla="*/ 204285 h 5119828"/>
              <a:gd name="connsiteX15" fmla="*/ 1309568 w 5180801"/>
              <a:gd name="connsiteY15" fmla="*/ 237317 h 5119828"/>
              <a:gd name="connsiteX16" fmla="*/ 1258820 w 5180801"/>
              <a:gd name="connsiteY16" fmla="*/ 224455 h 5119828"/>
              <a:gd name="connsiteX17" fmla="*/ 1213919 w 5180801"/>
              <a:gd name="connsiteY17" fmla="*/ 176806 h 5119828"/>
              <a:gd name="connsiteX18" fmla="*/ 1187025 w 5180801"/>
              <a:gd name="connsiteY18" fmla="*/ 149911 h 5119828"/>
              <a:gd name="connsiteX19" fmla="*/ 1143000 w 5180801"/>
              <a:gd name="connsiteY19" fmla="*/ 120561 h 5119828"/>
              <a:gd name="connsiteX20" fmla="*/ 1128033 w 5180801"/>
              <a:gd name="connsiteY20" fmla="*/ 178034 h 5119828"/>
              <a:gd name="connsiteX21" fmla="*/ 1118854 w 5180801"/>
              <a:gd name="connsiteY21" fmla="*/ 304554 h 5119828"/>
              <a:gd name="connsiteX22" fmla="*/ 1067521 w 5180801"/>
              <a:gd name="connsiteY22" fmla="*/ 377576 h 5119828"/>
              <a:gd name="connsiteX23" fmla="*/ 1044603 w 5180801"/>
              <a:gd name="connsiteY23" fmla="*/ 391315 h 5119828"/>
              <a:gd name="connsiteX24" fmla="*/ 1047351 w 5180801"/>
              <a:gd name="connsiteY24" fmla="*/ 468958 h 5119828"/>
              <a:gd name="connsiteX25" fmla="*/ 1005781 w 5180801"/>
              <a:gd name="connsiteY25" fmla="*/ 483925 h 5119828"/>
              <a:gd name="connsiteX26" fmla="*/ 977368 w 5180801"/>
              <a:gd name="connsiteY26" fmla="*/ 458259 h 5119828"/>
              <a:gd name="connsiteX27" fmla="*/ 939774 w 5180801"/>
              <a:gd name="connsiteY27" fmla="*/ 453699 h 5119828"/>
              <a:gd name="connsiteX28" fmla="*/ 939774 w 5180801"/>
              <a:gd name="connsiteY28" fmla="*/ 399910 h 5119828"/>
              <a:gd name="connsiteX29" fmla="*/ 830385 w 5180801"/>
              <a:gd name="connsiteY29" fmla="*/ 311277 h 5119828"/>
              <a:gd name="connsiteX30" fmla="*/ 825474 w 5180801"/>
              <a:gd name="connsiteY30" fmla="*/ 191481 h 5119828"/>
              <a:gd name="connsiteX31" fmla="*/ 785133 w 5180801"/>
              <a:gd name="connsiteY31" fmla="*/ 157863 h 5119828"/>
              <a:gd name="connsiteX32" fmla="*/ 771686 w 5180801"/>
              <a:gd name="connsiteY32" fmla="*/ 184757 h 5119828"/>
              <a:gd name="connsiteX33" fmla="*/ 744792 w 5180801"/>
              <a:gd name="connsiteY33" fmla="*/ 211652 h 5119828"/>
              <a:gd name="connsiteX34" fmla="*/ 669606 w 5180801"/>
              <a:gd name="connsiteY34" fmla="*/ 249830 h 5119828"/>
              <a:gd name="connsiteX35" fmla="*/ 664110 w 5180801"/>
              <a:gd name="connsiteY35" fmla="*/ 299057 h 5119828"/>
              <a:gd name="connsiteX36" fmla="*/ 660426 w 5180801"/>
              <a:gd name="connsiteY36" fmla="*/ 355886 h 5119828"/>
              <a:gd name="connsiteX37" fmla="*/ 594419 w 5180801"/>
              <a:gd name="connsiteY37" fmla="*/ 409674 h 5119828"/>
              <a:gd name="connsiteX38" fmla="*/ 559573 w 5180801"/>
              <a:gd name="connsiteY38" fmla="*/ 416690 h 5119828"/>
              <a:gd name="connsiteX39" fmla="*/ 529931 w 5180801"/>
              <a:gd name="connsiteY39" fmla="*/ 427097 h 5119828"/>
              <a:gd name="connsiteX40" fmla="*/ 499062 w 5180801"/>
              <a:gd name="connsiteY40" fmla="*/ 447268 h 5119828"/>
              <a:gd name="connsiteX41" fmla="*/ 402477 w 5180801"/>
              <a:gd name="connsiteY41" fmla="*/ 434113 h 5119828"/>
              <a:gd name="connsiteX42" fmla="*/ 345356 w 5180801"/>
              <a:gd name="connsiteY42" fmla="*/ 454283 h 5119828"/>
              <a:gd name="connsiteX43" fmla="*/ 314486 w 5180801"/>
              <a:gd name="connsiteY43" fmla="*/ 434112 h 5119828"/>
              <a:gd name="connsiteX44" fmla="*/ 242983 w 5180801"/>
              <a:gd name="connsiteY44" fmla="*/ 475681 h 5119828"/>
              <a:gd name="connsiteX45" fmla="*/ 194690 w 5180801"/>
              <a:gd name="connsiteY45" fmla="*/ 431365 h 5119828"/>
              <a:gd name="connsiteX46" fmla="*/ 119795 w 5180801"/>
              <a:gd name="connsiteY46" fmla="*/ 502283 h 5119828"/>
              <a:gd name="connsiteX47" fmla="*/ 132951 w 5180801"/>
              <a:gd name="connsiteY47" fmla="*/ 581446 h 5119828"/>
              <a:gd name="connsiteX48" fmla="*/ 206910 w 5180801"/>
              <a:gd name="connsiteY48" fmla="*/ 709193 h 5119828"/>
              <a:gd name="connsiteX49" fmla="*/ 267421 w 5180801"/>
              <a:gd name="connsiteY49" fmla="*/ 769705 h 5119828"/>
              <a:gd name="connsiteX50" fmla="*/ 199251 w 5180801"/>
              <a:gd name="connsiteY50" fmla="*/ 831736 h 5119828"/>
              <a:gd name="connsiteX51" fmla="*/ 96878 w 5180801"/>
              <a:gd name="connsiteY51" fmla="*/ 866874 h 5119828"/>
              <a:gd name="connsiteX52" fmla="*/ 0 w 5180801"/>
              <a:gd name="connsiteY52" fmla="*/ 889501 h 5119828"/>
              <a:gd name="connsiteX53" fmla="*/ 45545 w 5180801"/>
              <a:gd name="connsiteY53" fmla="*/ 1025199 h 5119828"/>
              <a:gd name="connsiteX54" fmla="*/ 72439 w 5180801"/>
              <a:gd name="connsiteY54" fmla="*/ 1052093 h 5119828"/>
              <a:gd name="connsiteX55" fmla="*/ 173292 w 5180801"/>
              <a:gd name="connsiteY55" fmla="*/ 1112605 h 5119828"/>
              <a:gd name="connsiteX56" fmla="*/ 117632 w 5180801"/>
              <a:gd name="connsiteY56" fmla="*/ 1177091 h 5119828"/>
              <a:gd name="connsiteX57" fmla="*/ 112780 w 5180801"/>
              <a:gd name="connsiteY57" fmla="*/ 1233628 h 5119828"/>
              <a:gd name="connsiteX58" fmla="*/ 126227 w 5180801"/>
              <a:gd name="connsiteY58" fmla="*/ 1381546 h 5119828"/>
              <a:gd name="connsiteX59" fmla="*/ 200186 w 5180801"/>
              <a:gd name="connsiteY59" fmla="*/ 1482399 h 5119828"/>
              <a:gd name="connsiteX60" fmla="*/ 321210 w 5180801"/>
              <a:gd name="connsiteY60" fmla="*/ 1522740 h 5119828"/>
              <a:gd name="connsiteX61" fmla="*/ 415339 w 5180801"/>
              <a:gd name="connsiteY61" fmla="*/ 1489122 h 5119828"/>
              <a:gd name="connsiteX62" fmla="*/ 435510 w 5180801"/>
              <a:gd name="connsiteY62" fmla="*/ 1495846 h 5119828"/>
              <a:gd name="connsiteX63" fmla="*/ 400372 w 5180801"/>
              <a:gd name="connsiteY63" fmla="*/ 1600323 h 5119828"/>
              <a:gd name="connsiteX64" fmla="*/ 375290 w 5180801"/>
              <a:gd name="connsiteY64" fmla="*/ 1683461 h 5119828"/>
              <a:gd name="connsiteX65" fmla="*/ 603598 w 5180801"/>
              <a:gd name="connsiteY65" fmla="*/ 1684105 h 5119828"/>
              <a:gd name="connsiteX66" fmla="*/ 664110 w 5180801"/>
              <a:gd name="connsiteY66" fmla="*/ 1616869 h 5119828"/>
              <a:gd name="connsiteX67" fmla="*/ 697727 w 5180801"/>
              <a:gd name="connsiteY67" fmla="*/ 1529463 h 5119828"/>
              <a:gd name="connsiteX68" fmla="*/ 744792 w 5180801"/>
              <a:gd name="connsiteY68" fmla="*/ 1495846 h 5119828"/>
              <a:gd name="connsiteX69" fmla="*/ 818751 w 5180801"/>
              <a:gd name="connsiteY69" fmla="*/ 1415163 h 5119828"/>
              <a:gd name="connsiteX70" fmla="*/ 892710 w 5180801"/>
              <a:gd name="connsiteY70" fmla="*/ 1368099 h 5119828"/>
              <a:gd name="connsiteX71" fmla="*/ 1080968 w 5180801"/>
              <a:gd name="connsiteY71" fmla="*/ 1415163 h 5119828"/>
              <a:gd name="connsiteX72" fmla="*/ 1195268 w 5180801"/>
              <a:gd name="connsiteY72" fmla="*/ 1462228 h 5119828"/>
              <a:gd name="connsiteX73" fmla="*/ 1275951 w 5180801"/>
              <a:gd name="connsiteY73" fmla="*/ 1549634 h 5119828"/>
              <a:gd name="connsiteX74" fmla="*/ 1289398 w 5180801"/>
              <a:gd name="connsiteY74" fmla="*/ 1576528 h 5119828"/>
              <a:gd name="connsiteX75" fmla="*/ 1437316 w 5180801"/>
              <a:gd name="connsiteY75" fmla="*/ 1623593 h 5119828"/>
              <a:gd name="connsiteX76" fmla="*/ 1511274 w 5180801"/>
              <a:gd name="connsiteY76" fmla="*/ 1710999 h 5119828"/>
              <a:gd name="connsiteX77" fmla="*/ 1504551 w 5180801"/>
              <a:gd name="connsiteY77" fmla="*/ 1791681 h 5119828"/>
              <a:gd name="connsiteX78" fmla="*/ 1504551 w 5180801"/>
              <a:gd name="connsiteY78" fmla="*/ 1838746 h 5119828"/>
              <a:gd name="connsiteX79" fmla="*/ 1531445 w 5180801"/>
              <a:gd name="connsiteY79" fmla="*/ 1919428 h 5119828"/>
              <a:gd name="connsiteX80" fmla="*/ 1578510 w 5180801"/>
              <a:gd name="connsiteY80" fmla="*/ 1973216 h 5119828"/>
              <a:gd name="connsiteX81" fmla="*/ 1612127 w 5180801"/>
              <a:gd name="connsiteY81" fmla="*/ 2060622 h 5119828"/>
              <a:gd name="connsiteX82" fmla="*/ 1618851 w 5180801"/>
              <a:gd name="connsiteY82" fmla="*/ 2221987 h 5119828"/>
              <a:gd name="connsiteX83" fmla="*/ 1618851 w 5180801"/>
              <a:gd name="connsiteY83" fmla="*/ 2269052 h 5119828"/>
              <a:gd name="connsiteX84" fmla="*/ 1679363 w 5180801"/>
              <a:gd name="connsiteY84" fmla="*/ 2248881 h 5119828"/>
              <a:gd name="connsiteX85" fmla="*/ 1719704 w 5180801"/>
              <a:gd name="connsiteY85" fmla="*/ 2262328 h 5119828"/>
              <a:gd name="connsiteX86" fmla="*/ 1706257 w 5180801"/>
              <a:gd name="connsiteY86" fmla="*/ 2322840 h 5119828"/>
              <a:gd name="connsiteX87" fmla="*/ 1760045 w 5180801"/>
              <a:gd name="connsiteY87" fmla="*/ 2343010 h 5119828"/>
              <a:gd name="connsiteX88" fmla="*/ 1827280 w 5180801"/>
              <a:gd name="connsiteY88" fmla="*/ 2403522 h 5119828"/>
              <a:gd name="connsiteX89" fmla="*/ 1901239 w 5180801"/>
              <a:gd name="connsiteY89" fmla="*/ 2511099 h 5119828"/>
              <a:gd name="connsiteX90" fmla="*/ 1921410 w 5180801"/>
              <a:gd name="connsiteY90" fmla="*/ 2544716 h 5119828"/>
              <a:gd name="connsiteX91" fmla="*/ 1995368 w 5180801"/>
              <a:gd name="connsiteY91" fmla="*/ 2551440 h 5119828"/>
              <a:gd name="connsiteX92" fmla="*/ 2113120 w 5180801"/>
              <a:gd name="connsiteY92" fmla="*/ 2629310 h 5119828"/>
              <a:gd name="connsiteX93" fmla="*/ 2159009 w 5180801"/>
              <a:gd name="connsiteY93" fmla="*/ 2742178 h 5119828"/>
              <a:gd name="connsiteX94" fmla="*/ 2245469 w 5180801"/>
              <a:gd name="connsiteY94" fmla="*/ 2781805 h 5119828"/>
              <a:gd name="connsiteX95" fmla="*/ 2319427 w 5180801"/>
              <a:gd name="connsiteY95" fmla="*/ 2834646 h 5119828"/>
              <a:gd name="connsiteX96" fmla="*/ 2375772 w 5180801"/>
              <a:gd name="connsiteY96" fmla="*/ 2937774 h 5119828"/>
              <a:gd name="connsiteX97" fmla="*/ 2480307 w 5180801"/>
              <a:gd name="connsiteY97" fmla="*/ 3019351 h 5119828"/>
              <a:gd name="connsiteX98" fmla="*/ 2562370 w 5180801"/>
              <a:gd name="connsiteY98" fmla="*/ 3128973 h 5119828"/>
              <a:gd name="connsiteX99" fmla="*/ 2640546 w 5180801"/>
              <a:gd name="connsiteY99" fmla="*/ 3151317 h 5119828"/>
              <a:gd name="connsiteX100" fmla="*/ 2735366 w 5180801"/>
              <a:gd name="connsiteY100" fmla="*/ 3219012 h 5119828"/>
              <a:gd name="connsiteX101" fmla="*/ 2790329 w 5180801"/>
              <a:gd name="connsiteY101" fmla="*/ 3228523 h 5119828"/>
              <a:gd name="connsiteX102" fmla="*/ 2856005 w 5180801"/>
              <a:gd name="connsiteY102" fmla="*/ 3210755 h 5119828"/>
              <a:gd name="connsiteX103" fmla="*/ 2849257 w 5180801"/>
              <a:gd name="connsiteY103" fmla="*/ 3210346 h 5119828"/>
              <a:gd name="connsiteX104" fmla="*/ 2950110 w 5180801"/>
              <a:gd name="connsiteY104" fmla="*/ 3243963 h 5119828"/>
              <a:gd name="connsiteX105" fmla="*/ 3003898 w 5180801"/>
              <a:gd name="connsiteY105" fmla="*/ 3196899 h 5119828"/>
              <a:gd name="connsiteX106" fmla="*/ 3104751 w 5180801"/>
              <a:gd name="connsiteY106" fmla="*/ 3311199 h 5119828"/>
              <a:gd name="connsiteX107" fmla="*/ 3185433 w 5180801"/>
              <a:gd name="connsiteY107" fmla="*/ 3465840 h 5119828"/>
              <a:gd name="connsiteX108" fmla="*/ 3252668 w 5180801"/>
              <a:gd name="connsiteY108" fmla="*/ 3445669 h 5119828"/>
              <a:gd name="connsiteX109" fmla="*/ 3313180 w 5180801"/>
              <a:gd name="connsiteY109" fmla="*/ 3492734 h 5119828"/>
              <a:gd name="connsiteX110" fmla="*/ 3266116 w 5180801"/>
              <a:gd name="connsiteY110" fmla="*/ 3559969 h 5119828"/>
              <a:gd name="connsiteX111" fmla="*/ 3293010 w 5180801"/>
              <a:gd name="connsiteY111" fmla="*/ 3580140 h 5119828"/>
              <a:gd name="connsiteX112" fmla="*/ 3373692 w 5180801"/>
              <a:gd name="connsiteY112" fmla="*/ 3553246 h 5119828"/>
              <a:gd name="connsiteX113" fmla="*/ 3454374 w 5180801"/>
              <a:gd name="connsiteY113" fmla="*/ 3526352 h 5119828"/>
              <a:gd name="connsiteX114" fmla="*/ 3528333 w 5180801"/>
              <a:gd name="connsiteY114" fmla="*/ 3620481 h 5119828"/>
              <a:gd name="connsiteX115" fmla="*/ 3535349 w 5180801"/>
              <a:gd name="connsiteY115" fmla="*/ 3710635 h 5119828"/>
              <a:gd name="connsiteX116" fmla="*/ 3513658 w 5180801"/>
              <a:gd name="connsiteY116" fmla="*/ 3760448 h 5119828"/>
              <a:gd name="connsiteX117" fmla="*/ 3622463 w 5180801"/>
              <a:gd name="connsiteY117" fmla="*/ 3788569 h 5119828"/>
              <a:gd name="connsiteX118" fmla="*/ 3682974 w 5180801"/>
              <a:gd name="connsiteY118" fmla="*/ 3855805 h 5119828"/>
              <a:gd name="connsiteX119" fmla="*/ 3763657 w 5180801"/>
              <a:gd name="connsiteY119" fmla="*/ 3889422 h 5119828"/>
              <a:gd name="connsiteX120" fmla="*/ 3830892 w 5180801"/>
              <a:gd name="connsiteY120" fmla="*/ 3849081 h 5119828"/>
              <a:gd name="connsiteX121" fmla="*/ 3898127 w 5180801"/>
              <a:gd name="connsiteY121" fmla="*/ 3889422 h 5119828"/>
              <a:gd name="connsiteX122" fmla="*/ 3972086 w 5180801"/>
              <a:gd name="connsiteY122" fmla="*/ 4050787 h 5119828"/>
              <a:gd name="connsiteX123" fmla="*/ 4005704 w 5180801"/>
              <a:gd name="connsiteY123" fmla="*/ 4165087 h 5119828"/>
              <a:gd name="connsiteX124" fmla="*/ 4072939 w 5180801"/>
              <a:gd name="connsiteY124" fmla="*/ 4239046 h 5119828"/>
              <a:gd name="connsiteX125" fmla="*/ 4120004 w 5180801"/>
              <a:gd name="connsiteY125" fmla="*/ 4447475 h 5119828"/>
              <a:gd name="connsiteX126" fmla="*/ 4140174 w 5180801"/>
              <a:gd name="connsiteY126" fmla="*/ 4481093 h 5119828"/>
              <a:gd name="connsiteX127" fmla="*/ 4200686 w 5180801"/>
              <a:gd name="connsiteY127" fmla="*/ 4534881 h 5119828"/>
              <a:gd name="connsiteX128" fmla="*/ 4152394 w 5180801"/>
              <a:gd name="connsiteY128" fmla="*/ 4598433 h 5119828"/>
              <a:gd name="connsiteX129" fmla="*/ 4106849 w 5180801"/>
              <a:gd name="connsiteY129" fmla="*/ 4613401 h 5119828"/>
              <a:gd name="connsiteX130" fmla="*/ 4059785 w 5180801"/>
              <a:gd name="connsiteY130" fmla="*/ 4609132 h 5119828"/>
              <a:gd name="connsiteX131" fmla="*/ 4018215 w 5180801"/>
              <a:gd name="connsiteY131" fmla="*/ 4642749 h 5119828"/>
              <a:gd name="connsiteX132" fmla="*/ 4019151 w 5180801"/>
              <a:gd name="connsiteY132" fmla="*/ 4702969 h 5119828"/>
              <a:gd name="connsiteX133" fmla="*/ 4066216 w 5180801"/>
              <a:gd name="connsiteY133" fmla="*/ 4756757 h 5119828"/>
              <a:gd name="connsiteX134" fmla="*/ 4005995 w 5180801"/>
              <a:gd name="connsiteY134" fmla="*/ 4887252 h 5119828"/>
              <a:gd name="connsiteX135" fmla="*/ 3942736 w 5180801"/>
              <a:gd name="connsiteY135" fmla="*/ 4934609 h 5119828"/>
              <a:gd name="connsiteX136" fmla="*/ 3972086 w 5180801"/>
              <a:gd name="connsiteY136" fmla="*/ 5106381 h 5119828"/>
              <a:gd name="connsiteX137" fmla="*/ 3978810 w 5180801"/>
              <a:gd name="connsiteY137" fmla="*/ 5119828 h 5119828"/>
              <a:gd name="connsiteX138" fmla="*/ 4153621 w 5180801"/>
              <a:gd name="connsiteY138" fmla="*/ 5106381 h 5119828"/>
              <a:gd name="connsiteX139" fmla="*/ 4207410 w 5180801"/>
              <a:gd name="connsiteY139" fmla="*/ 4992081 h 5119828"/>
              <a:gd name="connsiteX140" fmla="*/ 4335157 w 5180801"/>
              <a:gd name="connsiteY140" fmla="*/ 4844163 h 5119828"/>
              <a:gd name="connsiteX141" fmla="*/ 4388945 w 5180801"/>
              <a:gd name="connsiteY141" fmla="*/ 4783652 h 5119828"/>
              <a:gd name="connsiteX142" fmla="*/ 4368774 w 5180801"/>
              <a:gd name="connsiteY142" fmla="*/ 4568499 h 5119828"/>
              <a:gd name="connsiteX143" fmla="*/ 4509968 w 5180801"/>
              <a:gd name="connsiteY143" fmla="*/ 4481093 h 5119828"/>
              <a:gd name="connsiteX144" fmla="*/ 4543586 w 5180801"/>
              <a:gd name="connsiteY144" fmla="*/ 4487816 h 5119828"/>
              <a:gd name="connsiteX145" fmla="*/ 4570480 w 5180801"/>
              <a:gd name="connsiteY145" fmla="*/ 4494540 h 5119828"/>
              <a:gd name="connsiteX146" fmla="*/ 4617545 w 5180801"/>
              <a:gd name="connsiteY146" fmla="*/ 4474369 h 5119828"/>
              <a:gd name="connsiteX147" fmla="*/ 4624268 w 5180801"/>
              <a:gd name="connsiteY147" fmla="*/ 4427305 h 5119828"/>
              <a:gd name="connsiteX148" fmla="*/ 4637131 w 5180801"/>
              <a:gd name="connsiteY148" fmla="*/ 4370769 h 5119828"/>
              <a:gd name="connsiteX149" fmla="*/ 4583927 w 5180801"/>
              <a:gd name="connsiteY149" fmla="*/ 4265940 h 5119828"/>
              <a:gd name="connsiteX150" fmla="*/ 4583927 w 5180801"/>
              <a:gd name="connsiteY150" fmla="*/ 4218875 h 5119828"/>
              <a:gd name="connsiteX151" fmla="*/ 4580596 w 5180801"/>
              <a:gd name="connsiteY151" fmla="*/ 4189232 h 5119828"/>
              <a:gd name="connsiteX152" fmla="*/ 4505700 w 5180801"/>
              <a:gd name="connsiteY152" fmla="*/ 4150412 h 5119828"/>
              <a:gd name="connsiteX153" fmla="*/ 4439693 w 5180801"/>
              <a:gd name="connsiteY153" fmla="*/ 4095396 h 5119828"/>
              <a:gd name="connsiteX154" fmla="*/ 4370938 w 5180801"/>
              <a:gd name="connsiteY154" fmla="*/ 4081949 h 5119828"/>
              <a:gd name="connsiteX155" fmla="*/ 4394793 w 5180801"/>
              <a:gd name="connsiteY155" fmla="*/ 4081950 h 5119828"/>
              <a:gd name="connsiteX156" fmla="*/ 4261198 w 5180801"/>
              <a:gd name="connsiteY156" fmla="*/ 4003722 h 5119828"/>
              <a:gd name="connsiteX157" fmla="*/ 4301539 w 5180801"/>
              <a:gd name="connsiteY157" fmla="*/ 3916316 h 5119828"/>
              <a:gd name="connsiteX158" fmla="*/ 4301539 w 5180801"/>
              <a:gd name="connsiteY158" fmla="*/ 3869252 h 5119828"/>
              <a:gd name="connsiteX159" fmla="*/ 4321710 w 5180801"/>
              <a:gd name="connsiteY159" fmla="*/ 3802016 h 5119828"/>
              <a:gd name="connsiteX160" fmla="*/ 4442733 w 5180801"/>
              <a:gd name="connsiteY160" fmla="*/ 3586863 h 5119828"/>
              <a:gd name="connsiteX161" fmla="*/ 4523416 w 5180801"/>
              <a:gd name="connsiteY161" fmla="*/ 3573416 h 5119828"/>
              <a:gd name="connsiteX162" fmla="*/ 4624268 w 5180801"/>
              <a:gd name="connsiteY162" fmla="*/ 3667546 h 5119828"/>
              <a:gd name="connsiteX163" fmla="*/ 4711674 w 5180801"/>
              <a:gd name="connsiteY163" fmla="*/ 3707887 h 5119828"/>
              <a:gd name="connsiteX164" fmla="*/ 4805804 w 5180801"/>
              <a:gd name="connsiteY164" fmla="*/ 3680993 h 5119828"/>
              <a:gd name="connsiteX165" fmla="*/ 4906657 w 5180801"/>
              <a:gd name="connsiteY165" fmla="*/ 3761675 h 5119828"/>
              <a:gd name="connsiteX166" fmla="*/ 4960445 w 5180801"/>
              <a:gd name="connsiteY166" fmla="*/ 3875975 h 5119828"/>
              <a:gd name="connsiteX167" fmla="*/ 5000786 w 5180801"/>
              <a:gd name="connsiteY167" fmla="*/ 3923040 h 5119828"/>
              <a:gd name="connsiteX168" fmla="*/ 5108363 w 5180801"/>
              <a:gd name="connsiteY168" fmla="*/ 3963381 h 5119828"/>
              <a:gd name="connsiteX169" fmla="*/ 5121810 w 5180801"/>
              <a:gd name="connsiteY169" fmla="*/ 3875975 h 5119828"/>
              <a:gd name="connsiteX170" fmla="*/ 5141980 w 5180801"/>
              <a:gd name="connsiteY170" fmla="*/ 3808740 h 5119828"/>
              <a:gd name="connsiteX171" fmla="*/ 5180801 w 5180801"/>
              <a:gd name="connsiteY171" fmla="*/ 3701748 h 5119828"/>
              <a:gd name="connsiteX172" fmla="*/ 5117249 w 5180801"/>
              <a:gd name="connsiteY172" fmla="*/ 3623229 h 5119828"/>
              <a:gd name="connsiteX173" fmla="*/ 4964127 w 5180801"/>
              <a:gd name="connsiteY173" fmla="*/ 3512905 h 5119828"/>
              <a:gd name="connsiteX174" fmla="*/ 4890170 w 5180801"/>
              <a:gd name="connsiteY174" fmla="*/ 3443214 h 5119828"/>
              <a:gd name="connsiteX175" fmla="*/ 4650871 w 5180801"/>
              <a:gd name="connsiteY175" fmla="*/ 3336865 h 5119828"/>
              <a:gd name="connsiteX176" fmla="*/ 4557618 w 5180801"/>
              <a:gd name="connsiteY176" fmla="*/ 3267467 h 5119828"/>
              <a:gd name="connsiteX177" fmla="*/ 4380701 w 5180801"/>
              <a:gd name="connsiteY177" fmla="*/ 3187719 h 5119828"/>
              <a:gd name="connsiteX178" fmla="*/ 4093110 w 5180801"/>
              <a:gd name="connsiteY178" fmla="*/ 3089322 h 5119828"/>
              <a:gd name="connsiteX179" fmla="*/ 3991965 w 5180801"/>
              <a:gd name="connsiteY179" fmla="*/ 3030330 h 5119828"/>
              <a:gd name="connsiteX180" fmla="*/ 3951916 w 5180801"/>
              <a:gd name="connsiteY180" fmla="*/ 2975022 h 5119828"/>
              <a:gd name="connsiteX181" fmla="*/ 4066216 w 5180801"/>
              <a:gd name="connsiteY181" fmla="*/ 2880893 h 5119828"/>
              <a:gd name="connsiteX182" fmla="*/ 4122167 w 5180801"/>
              <a:gd name="connsiteY182" fmla="*/ 2847275 h 5119828"/>
              <a:gd name="connsiteX183" fmla="*/ 4038737 w 5180801"/>
              <a:gd name="connsiteY183" fmla="*/ 2768113 h 5119828"/>
              <a:gd name="connsiteX184" fmla="*/ 3898127 w 5180801"/>
              <a:gd name="connsiteY184" fmla="*/ 2773316 h 5119828"/>
              <a:gd name="connsiteX185" fmla="*/ 3883453 w 5180801"/>
              <a:gd name="connsiteY185" fmla="*/ 2787349 h 5119828"/>
              <a:gd name="connsiteX186" fmla="*/ 3855330 w 5180801"/>
              <a:gd name="connsiteY186" fmla="*/ 2787348 h 5119828"/>
              <a:gd name="connsiteX187" fmla="*/ 3841299 w 5180801"/>
              <a:gd name="connsiteY187" fmla="*/ 2762909 h 5119828"/>
              <a:gd name="connsiteX188" fmla="*/ 3756641 w 5180801"/>
              <a:gd name="connsiteY188" fmla="*/ 2811494 h 5119828"/>
              <a:gd name="connsiteX189" fmla="*/ 3642633 w 5180801"/>
              <a:gd name="connsiteY189" fmla="*/ 2787056 h 5119828"/>
              <a:gd name="connsiteX190" fmla="*/ 3539968 w 5180801"/>
              <a:gd name="connsiteY190" fmla="*/ 2754666 h 5119828"/>
              <a:gd name="connsiteX191" fmla="*/ 3458058 w 5180801"/>
              <a:gd name="connsiteY191" fmla="*/ 2700879 h 5119828"/>
              <a:gd name="connsiteX192" fmla="*/ 3411286 w 5180801"/>
              <a:gd name="connsiteY192" fmla="*/ 2635162 h 5119828"/>
              <a:gd name="connsiteX193" fmla="*/ 3334579 w 5180801"/>
              <a:gd name="connsiteY193" fmla="*/ 2614992 h 5119828"/>
              <a:gd name="connsiteX194" fmla="*/ 3219051 w 5180801"/>
              <a:gd name="connsiteY194" fmla="*/ 2511099 h 5119828"/>
              <a:gd name="connsiteX195" fmla="*/ 3111182 w 5180801"/>
              <a:gd name="connsiteY195" fmla="*/ 2316116 h 5119828"/>
              <a:gd name="connsiteX196" fmla="*/ 3010621 w 5180801"/>
              <a:gd name="connsiteY196" fmla="*/ 2100963 h 5119828"/>
              <a:gd name="connsiteX197" fmla="*/ 2936663 w 5180801"/>
              <a:gd name="connsiteY197" fmla="*/ 1872364 h 5119828"/>
              <a:gd name="connsiteX198" fmla="*/ 2795468 w 5180801"/>
              <a:gd name="connsiteY198" fmla="*/ 1805128 h 5119828"/>
              <a:gd name="connsiteX199" fmla="*/ 2687892 w 5180801"/>
              <a:gd name="connsiteY199" fmla="*/ 1704275 h 5119828"/>
              <a:gd name="connsiteX200" fmla="*/ 2479463 w 5180801"/>
              <a:gd name="connsiteY200" fmla="*/ 1589975 h 5119828"/>
              <a:gd name="connsiteX201" fmla="*/ 2371886 w 5180801"/>
              <a:gd name="connsiteY201" fmla="*/ 1448781 h 5119828"/>
              <a:gd name="connsiteX202" fmla="*/ 2344992 w 5180801"/>
              <a:gd name="connsiteY202" fmla="*/ 1307587 h 5119828"/>
              <a:gd name="connsiteX203" fmla="*/ 2358439 w 5180801"/>
              <a:gd name="connsiteY203" fmla="*/ 1132775 h 5119828"/>
              <a:gd name="connsiteX204" fmla="*/ 2385333 w 5180801"/>
              <a:gd name="connsiteY204" fmla="*/ 1179840 h 5119828"/>
              <a:gd name="connsiteX205" fmla="*/ 2432398 w 5180801"/>
              <a:gd name="connsiteY205" fmla="*/ 1105881 h 5119828"/>
              <a:gd name="connsiteX206" fmla="*/ 2469697 w 5180801"/>
              <a:gd name="connsiteY206" fmla="*/ 1009680 h 5119828"/>
              <a:gd name="connsiteX207" fmla="*/ 2390165 w 5180801"/>
              <a:gd name="connsiteY207" fmla="*/ 996693 h 5119828"/>
              <a:gd name="connsiteX208" fmla="*/ 2376463 w 5180801"/>
              <a:gd name="connsiteY208" fmla="*/ 816820 h 5119828"/>
              <a:gd name="connsiteX209" fmla="*/ 2545855 w 5180801"/>
              <a:gd name="connsiteY209" fmla="*/ 768811 h 5119828"/>
              <a:gd name="connsiteX210" fmla="*/ 2716856 w 5180801"/>
              <a:gd name="connsiteY210" fmla="*/ 692550 h 5119828"/>
              <a:gd name="connsiteX0" fmla="*/ 2716856 w 5180801"/>
              <a:gd name="connsiteY0" fmla="*/ 692550 h 5119828"/>
              <a:gd name="connsiteX1" fmla="*/ 2859176 w 5180801"/>
              <a:gd name="connsiteY1" fmla="*/ 87074 h 5119828"/>
              <a:gd name="connsiteX2" fmla="*/ 2326531 w 5180801"/>
              <a:gd name="connsiteY2" fmla="*/ 31576 h 5119828"/>
              <a:gd name="connsiteX3" fmla="*/ 2222920 w 5180801"/>
              <a:gd name="connsiteY3" fmla="*/ 33466 h 5119828"/>
              <a:gd name="connsiteX4" fmla="*/ 1665916 w 5180801"/>
              <a:gd name="connsiteY4" fmla="*/ 440252 h 5119828"/>
              <a:gd name="connsiteX5" fmla="*/ 1659192 w 5180801"/>
              <a:gd name="connsiteY5" fmla="*/ 305781 h 5119828"/>
              <a:gd name="connsiteX6" fmla="*/ 1625574 w 5180801"/>
              <a:gd name="connsiteY6" fmla="*/ 164587 h 5119828"/>
              <a:gd name="connsiteX7" fmla="*/ 1547348 w 5180801"/>
              <a:gd name="connsiteY7" fmla="*/ 123310 h 5119828"/>
              <a:gd name="connsiteX8" fmla="*/ 1511274 w 5180801"/>
              <a:gd name="connsiteY8" fmla="*/ 151140 h 5119828"/>
              <a:gd name="connsiteX9" fmla="*/ 1504551 w 5180801"/>
              <a:gd name="connsiteY9" fmla="*/ 198205 h 5119828"/>
              <a:gd name="connsiteX10" fmla="*/ 1517998 w 5180801"/>
              <a:gd name="connsiteY10" fmla="*/ 238546 h 5119828"/>
              <a:gd name="connsiteX11" fmla="*/ 1511274 w 5180801"/>
              <a:gd name="connsiteY11" fmla="*/ 292334 h 5119828"/>
              <a:gd name="connsiteX12" fmla="*/ 1487128 w 5180801"/>
              <a:gd name="connsiteY12" fmla="*/ 288943 h 5119828"/>
              <a:gd name="connsiteX13" fmla="*/ 1443746 w 5180801"/>
              <a:gd name="connsiteY13" fmla="*/ 247374 h 5119828"/>
              <a:gd name="connsiteX14" fmla="*/ 1387795 w 5180801"/>
              <a:gd name="connsiteY14" fmla="*/ 204285 h 5119828"/>
              <a:gd name="connsiteX15" fmla="*/ 1309568 w 5180801"/>
              <a:gd name="connsiteY15" fmla="*/ 237317 h 5119828"/>
              <a:gd name="connsiteX16" fmla="*/ 1258820 w 5180801"/>
              <a:gd name="connsiteY16" fmla="*/ 224455 h 5119828"/>
              <a:gd name="connsiteX17" fmla="*/ 1213919 w 5180801"/>
              <a:gd name="connsiteY17" fmla="*/ 176806 h 5119828"/>
              <a:gd name="connsiteX18" fmla="*/ 1187025 w 5180801"/>
              <a:gd name="connsiteY18" fmla="*/ 149911 h 5119828"/>
              <a:gd name="connsiteX19" fmla="*/ 1143000 w 5180801"/>
              <a:gd name="connsiteY19" fmla="*/ 120561 h 5119828"/>
              <a:gd name="connsiteX20" fmla="*/ 1128033 w 5180801"/>
              <a:gd name="connsiteY20" fmla="*/ 178034 h 5119828"/>
              <a:gd name="connsiteX21" fmla="*/ 1118854 w 5180801"/>
              <a:gd name="connsiteY21" fmla="*/ 304554 h 5119828"/>
              <a:gd name="connsiteX22" fmla="*/ 1067521 w 5180801"/>
              <a:gd name="connsiteY22" fmla="*/ 377576 h 5119828"/>
              <a:gd name="connsiteX23" fmla="*/ 1044603 w 5180801"/>
              <a:gd name="connsiteY23" fmla="*/ 391315 h 5119828"/>
              <a:gd name="connsiteX24" fmla="*/ 1047351 w 5180801"/>
              <a:gd name="connsiteY24" fmla="*/ 468958 h 5119828"/>
              <a:gd name="connsiteX25" fmla="*/ 1005781 w 5180801"/>
              <a:gd name="connsiteY25" fmla="*/ 483925 h 5119828"/>
              <a:gd name="connsiteX26" fmla="*/ 977368 w 5180801"/>
              <a:gd name="connsiteY26" fmla="*/ 458259 h 5119828"/>
              <a:gd name="connsiteX27" fmla="*/ 939774 w 5180801"/>
              <a:gd name="connsiteY27" fmla="*/ 453699 h 5119828"/>
              <a:gd name="connsiteX28" fmla="*/ 939774 w 5180801"/>
              <a:gd name="connsiteY28" fmla="*/ 399910 h 5119828"/>
              <a:gd name="connsiteX29" fmla="*/ 830385 w 5180801"/>
              <a:gd name="connsiteY29" fmla="*/ 311277 h 5119828"/>
              <a:gd name="connsiteX30" fmla="*/ 825474 w 5180801"/>
              <a:gd name="connsiteY30" fmla="*/ 191481 h 5119828"/>
              <a:gd name="connsiteX31" fmla="*/ 785133 w 5180801"/>
              <a:gd name="connsiteY31" fmla="*/ 157863 h 5119828"/>
              <a:gd name="connsiteX32" fmla="*/ 771686 w 5180801"/>
              <a:gd name="connsiteY32" fmla="*/ 184757 h 5119828"/>
              <a:gd name="connsiteX33" fmla="*/ 744792 w 5180801"/>
              <a:gd name="connsiteY33" fmla="*/ 211652 h 5119828"/>
              <a:gd name="connsiteX34" fmla="*/ 669606 w 5180801"/>
              <a:gd name="connsiteY34" fmla="*/ 249830 h 5119828"/>
              <a:gd name="connsiteX35" fmla="*/ 664110 w 5180801"/>
              <a:gd name="connsiteY35" fmla="*/ 299057 h 5119828"/>
              <a:gd name="connsiteX36" fmla="*/ 660426 w 5180801"/>
              <a:gd name="connsiteY36" fmla="*/ 355886 h 5119828"/>
              <a:gd name="connsiteX37" fmla="*/ 594419 w 5180801"/>
              <a:gd name="connsiteY37" fmla="*/ 409674 h 5119828"/>
              <a:gd name="connsiteX38" fmla="*/ 559573 w 5180801"/>
              <a:gd name="connsiteY38" fmla="*/ 416690 h 5119828"/>
              <a:gd name="connsiteX39" fmla="*/ 529931 w 5180801"/>
              <a:gd name="connsiteY39" fmla="*/ 427097 h 5119828"/>
              <a:gd name="connsiteX40" fmla="*/ 499062 w 5180801"/>
              <a:gd name="connsiteY40" fmla="*/ 447268 h 5119828"/>
              <a:gd name="connsiteX41" fmla="*/ 402477 w 5180801"/>
              <a:gd name="connsiteY41" fmla="*/ 434113 h 5119828"/>
              <a:gd name="connsiteX42" fmla="*/ 345356 w 5180801"/>
              <a:gd name="connsiteY42" fmla="*/ 454283 h 5119828"/>
              <a:gd name="connsiteX43" fmla="*/ 314486 w 5180801"/>
              <a:gd name="connsiteY43" fmla="*/ 434112 h 5119828"/>
              <a:gd name="connsiteX44" fmla="*/ 242983 w 5180801"/>
              <a:gd name="connsiteY44" fmla="*/ 475681 h 5119828"/>
              <a:gd name="connsiteX45" fmla="*/ 194690 w 5180801"/>
              <a:gd name="connsiteY45" fmla="*/ 431365 h 5119828"/>
              <a:gd name="connsiteX46" fmla="*/ 119795 w 5180801"/>
              <a:gd name="connsiteY46" fmla="*/ 502283 h 5119828"/>
              <a:gd name="connsiteX47" fmla="*/ 132951 w 5180801"/>
              <a:gd name="connsiteY47" fmla="*/ 581446 h 5119828"/>
              <a:gd name="connsiteX48" fmla="*/ 206910 w 5180801"/>
              <a:gd name="connsiteY48" fmla="*/ 709193 h 5119828"/>
              <a:gd name="connsiteX49" fmla="*/ 267421 w 5180801"/>
              <a:gd name="connsiteY49" fmla="*/ 769705 h 5119828"/>
              <a:gd name="connsiteX50" fmla="*/ 199251 w 5180801"/>
              <a:gd name="connsiteY50" fmla="*/ 831736 h 5119828"/>
              <a:gd name="connsiteX51" fmla="*/ 96878 w 5180801"/>
              <a:gd name="connsiteY51" fmla="*/ 866874 h 5119828"/>
              <a:gd name="connsiteX52" fmla="*/ 0 w 5180801"/>
              <a:gd name="connsiteY52" fmla="*/ 889501 h 5119828"/>
              <a:gd name="connsiteX53" fmla="*/ 45545 w 5180801"/>
              <a:gd name="connsiteY53" fmla="*/ 1025199 h 5119828"/>
              <a:gd name="connsiteX54" fmla="*/ 72439 w 5180801"/>
              <a:gd name="connsiteY54" fmla="*/ 1052093 h 5119828"/>
              <a:gd name="connsiteX55" fmla="*/ 173292 w 5180801"/>
              <a:gd name="connsiteY55" fmla="*/ 1112605 h 5119828"/>
              <a:gd name="connsiteX56" fmla="*/ 117632 w 5180801"/>
              <a:gd name="connsiteY56" fmla="*/ 1177091 h 5119828"/>
              <a:gd name="connsiteX57" fmla="*/ 112780 w 5180801"/>
              <a:gd name="connsiteY57" fmla="*/ 1233628 h 5119828"/>
              <a:gd name="connsiteX58" fmla="*/ 126227 w 5180801"/>
              <a:gd name="connsiteY58" fmla="*/ 1381546 h 5119828"/>
              <a:gd name="connsiteX59" fmla="*/ 200186 w 5180801"/>
              <a:gd name="connsiteY59" fmla="*/ 1482399 h 5119828"/>
              <a:gd name="connsiteX60" fmla="*/ 321210 w 5180801"/>
              <a:gd name="connsiteY60" fmla="*/ 1522740 h 5119828"/>
              <a:gd name="connsiteX61" fmla="*/ 415339 w 5180801"/>
              <a:gd name="connsiteY61" fmla="*/ 1489122 h 5119828"/>
              <a:gd name="connsiteX62" fmla="*/ 435510 w 5180801"/>
              <a:gd name="connsiteY62" fmla="*/ 1495846 h 5119828"/>
              <a:gd name="connsiteX63" fmla="*/ 400372 w 5180801"/>
              <a:gd name="connsiteY63" fmla="*/ 1600323 h 5119828"/>
              <a:gd name="connsiteX64" fmla="*/ 375290 w 5180801"/>
              <a:gd name="connsiteY64" fmla="*/ 1683461 h 5119828"/>
              <a:gd name="connsiteX65" fmla="*/ 603598 w 5180801"/>
              <a:gd name="connsiteY65" fmla="*/ 1684105 h 5119828"/>
              <a:gd name="connsiteX66" fmla="*/ 664110 w 5180801"/>
              <a:gd name="connsiteY66" fmla="*/ 1616869 h 5119828"/>
              <a:gd name="connsiteX67" fmla="*/ 697727 w 5180801"/>
              <a:gd name="connsiteY67" fmla="*/ 1529463 h 5119828"/>
              <a:gd name="connsiteX68" fmla="*/ 744792 w 5180801"/>
              <a:gd name="connsiteY68" fmla="*/ 1495846 h 5119828"/>
              <a:gd name="connsiteX69" fmla="*/ 818751 w 5180801"/>
              <a:gd name="connsiteY69" fmla="*/ 1415163 h 5119828"/>
              <a:gd name="connsiteX70" fmla="*/ 892710 w 5180801"/>
              <a:gd name="connsiteY70" fmla="*/ 1368099 h 5119828"/>
              <a:gd name="connsiteX71" fmla="*/ 1080968 w 5180801"/>
              <a:gd name="connsiteY71" fmla="*/ 1415163 h 5119828"/>
              <a:gd name="connsiteX72" fmla="*/ 1195268 w 5180801"/>
              <a:gd name="connsiteY72" fmla="*/ 1462228 h 5119828"/>
              <a:gd name="connsiteX73" fmla="*/ 1275951 w 5180801"/>
              <a:gd name="connsiteY73" fmla="*/ 1549634 h 5119828"/>
              <a:gd name="connsiteX74" fmla="*/ 1289398 w 5180801"/>
              <a:gd name="connsiteY74" fmla="*/ 1576528 h 5119828"/>
              <a:gd name="connsiteX75" fmla="*/ 1437316 w 5180801"/>
              <a:gd name="connsiteY75" fmla="*/ 1623593 h 5119828"/>
              <a:gd name="connsiteX76" fmla="*/ 1511274 w 5180801"/>
              <a:gd name="connsiteY76" fmla="*/ 1710999 h 5119828"/>
              <a:gd name="connsiteX77" fmla="*/ 1504551 w 5180801"/>
              <a:gd name="connsiteY77" fmla="*/ 1791681 h 5119828"/>
              <a:gd name="connsiteX78" fmla="*/ 1504551 w 5180801"/>
              <a:gd name="connsiteY78" fmla="*/ 1838746 h 5119828"/>
              <a:gd name="connsiteX79" fmla="*/ 1531445 w 5180801"/>
              <a:gd name="connsiteY79" fmla="*/ 1919428 h 5119828"/>
              <a:gd name="connsiteX80" fmla="*/ 1578510 w 5180801"/>
              <a:gd name="connsiteY80" fmla="*/ 1973216 h 5119828"/>
              <a:gd name="connsiteX81" fmla="*/ 1612127 w 5180801"/>
              <a:gd name="connsiteY81" fmla="*/ 2060622 h 5119828"/>
              <a:gd name="connsiteX82" fmla="*/ 1618851 w 5180801"/>
              <a:gd name="connsiteY82" fmla="*/ 2221987 h 5119828"/>
              <a:gd name="connsiteX83" fmla="*/ 1618851 w 5180801"/>
              <a:gd name="connsiteY83" fmla="*/ 2269052 h 5119828"/>
              <a:gd name="connsiteX84" fmla="*/ 1679363 w 5180801"/>
              <a:gd name="connsiteY84" fmla="*/ 2248881 h 5119828"/>
              <a:gd name="connsiteX85" fmla="*/ 1719704 w 5180801"/>
              <a:gd name="connsiteY85" fmla="*/ 2262328 h 5119828"/>
              <a:gd name="connsiteX86" fmla="*/ 1706257 w 5180801"/>
              <a:gd name="connsiteY86" fmla="*/ 2322840 h 5119828"/>
              <a:gd name="connsiteX87" fmla="*/ 1760045 w 5180801"/>
              <a:gd name="connsiteY87" fmla="*/ 2343010 h 5119828"/>
              <a:gd name="connsiteX88" fmla="*/ 1827280 w 5180801"/>
              <a:gd name="connsiteY88" fmla="*/ 2403522 h 5119828"/>
              <a:gd name="connsiteX89" fmla="*/ 1901239 w 5180801"/>
              <a:gd name="connsiteY89" fmla="*/ 2511099 h 5119828"/>
              <a:gd name="connsiteX90" fmla="*/ 1921410 w 5180801"/>
              <a:gd name="connsiteY90" fmla="*/ 2544716 h 5119828"/>
              <a:gd name="connsiteX91" fmla="*/ 1995368 w 5180801"/>
              <a:gd name="connsiteY91" fmla="*/ 2551440 h 5119828"/>
              <a:gd name="connsiteX92" fmla="*/ 2113120 w 5180801"/>
              <a:gd name="connsiteY92" fmla="*/ 2629310 h 5119828"/>
              <a:gd name="connsiteX93" fmla="*/ 2159009 w 5180801"/>
              <a:gd name="connsiteY93" fmla="*/ 2742178 h 5119828"/>
              <a:gd name="connsiteX94" fmla="*/ 2245469 w 5180801"/>
              <a:gd name="connsiteY94" fmla="*/ 2781805 h 5119828"/>
              <a:gd name="connsiteX95" fmla="*/ 2319427 w 5180801"/>
              <a:gd name="connsiteY95" fmla="*/ 2834646 h 5119828"/>
              <a:gd name="connsiteX96" fmla="*/ 2375772 w 5180801"/>
              <a:gd name="connsiteY96" fmla="*/ 2937774 h 5119828"/>
              <a:gd name="connsiteX97" fmla="*/ 2480307 w 5180801"/>
              <a:gd name="connsiteY97" fmla="*/ 3019351 h 5119828"/>
              <a:gd name="connsiteX98" fmla="*/ 2562370 w 5180801"/>
              <a:gd name="connsiteY98" fmla="*/ 3128973 h 5119828"/>
              <a:gd name="connsiteX99" fmla="*/ 2640546 w 5180801"/>
              <a:gd name="connsiteY99" fmla="*/ 3151317 h 5119828"/>
              <a:gd name="connsiteX100" fmla="*/ 2735366 w 5180801"/>
              <a:gd name="connsiteY100" fmla="*/ 3219012 h 5119828"/>
              <a:gd name="connsiteX101" fmla="*/ 2790329 w 5180801"/>
              <a:gd name="connsiteY101" fmla="*/ 3228523 h 5119828"/>
              <a:gd name="connsiteX102" fmla="*/ 2856005 w 5180801"/>
              <a:gd name="connsiteY102" fmla="*/ 3210755 h 5119828"/>
              <a:gd name="connsiteX103" fmla="*/ 2849257 w 5180801"/>
              <a:gd name="connsiteY103" fmla="*/ 3210346 h 5119828"/>
              <a:gd name="connsiteX104" fmla="*/ 2950110 w 5180801"/>
              <a:gd name="connsiteY104" fmla="*/ 3243963 h 5119828"/>
              <a:gd name="connsiteX105" fmla="*/ 3003898 w 5180801"/>
              <a:gd name="connsiteY105" fmla="*/ 3196899 h 5119828"/>
              <a:gd name="connsiteX106" fmla="*/ 3104751 w 5180801"/>
              <a:gd name="connsiteY106" fmla="*/ 3311199 h 5119828"/>
              <a:gd name="connsiteX107" fmla="*/ 3185433 w 5180801"/>
              <a:gd name="connsiteY107" fmla="*/ 3465840 h 5119828"/>
              <a:gd name="connsiteX108" fmla="*/ 3252668 w 5180801"/>
              <a:gd name="connsiteY108" fmla="*/ 3445669 h 5119828"/>
              <a:gd name="connsiteX109" fmla="*/ 3313180 w 5180801"/>
              <a:gd name="connsiteY109" fmla="*/ 3492734 h 5119828"/>
              <a:gd name="connsiteX110" fmla="*/ 3266116 w 5180801"/>
              <a:gd name="connsiteY110" fmla="*/ 3559969 h 5119828"/>
              <a:gd name="connsiteX111" fmla="*/ 3293010 w 5180801"/>
              <a:gd name="connsiteY111" fmla="*/ 3580140 h 5119828"/>
              <a:gd name="connsiteX112" fmla="*/ 3373692 w 5180801"/>
              <a:gd name="connsiteY112" fmla="*/ 3553246 h 5119828"/>
              <a:gd name="connsiteX113" fmla="*/ 3454374 w 5180801"/>
              <a:gd name="connsiteY113" fmla="*/ 3526352 h 5119828"/>
              <a:gd name="connsiteX114" fmla="*/ 3528333 w 5180801"/>
              <a:gd name="connsiteY114" fmla="*/ 3620481 h 5119828"/>
              <a:gd name="connsiteX115" fmla="*/ 3535349 w 5180801"/>
              <a:gd name="connsiteY115" fmla="*/ 3710635 h 5119828"/>
              <a:gd name="connsiteX116" fmla="*/ 3513658 w 5180801"/>
              <a:gd name="connsiteY116" fmla="*/ 3760448 h 5119828"/>
              <a:gd name="connsiteX117" fmla="*/ 3622463 w 5180801"/>
              <a:gd name="connsiteY117" fmla="*/ 3788569 h 5119828"/>
              <a:gd name="connsiteX118" fmla="*/ 3682974 w 5180801"/>
              <a:gd name="connsiteY118" fmla="*/ 3855805 h 5119828"/>
              <a:gd name="connsiteX119" fmla="*/ 3763657 w 5180801"/>
              <a:gd name="connsiteY119" fmla="*/ 3889422 h 5119828"/>
              <a:gd name="connsiteX120" fmla="*/ 3830892 w 5180801"/>
              <a:gd name="connsiteY120" fmla="*/ 3849081 h 5119828"/>
              <a:gd name="connsiteX121" fmla="*/ 3898127 w 5180801"/>
              <a:gd name="connsiteY121" fmla="*/ 3889422 h 5119828"/>
              <a:gd name="connsiteX122" fmla="*/ 3972086 w 5180801"/>
              <a:gd name="connsiteY122" fmla="*/ 4050787 h 5119828"/>
              <a:gd name="connsiteX123" fmla="*/ 4005704 w 5180801"/>
              <a:gd name="connsiteY123" fmla="*/ 4165087 h 5119828"/>
              <a:gd name="connsiteX124" fmla="*/ 4072939 w 5180801"/>
              <a:gd name="connsiteY124" fmla="*/ 4239046 h 5119828"/>
              <a:gd name="connsiteX125" fmla="*/ 4120004 w 5180801"/>
              <a:gd name="connsiteY125" fmla="*/ 4447475 h 5119828"/>
              <a:gd name="connsiteX126" fmla="*/ 4140174 w 5180801"/>
              <a:gd name="connsiteY126" fmla="*/ 4481093 h 5119828"/>
              <a:gd name="connsiteX127" fmla="*/ 4200686 w 5180801"/>
              <a:gd name="connsiteY127" fmla="*/ 4534881 h 5119828"/>
              <a:gd name="connsiteX128" fmla="*/ 4152394 w 5180801"/>
              <a:gd name="connsiteY128" fmla="*/ 4598433 h 5119828"/>
              <a:gd name="connsiteX129" fmla="*/ 4106849 w 5180801"/>
              <a:gd name="connsiteY129" fmla="*/ 4613401 h 5119828"/>
              <a:gd name="connsiteX130" fmla="*/ 4059785 w 5180801"/>
              <a:gd name="connsiteY130" fmla="*/ 4609132 h 5119828"/>
              <a:gd name="connsiteX131" fmla="*/ 4018215 w 5180801"/>
              <a:gd name="connsiteY131" fmla="*/ 4642749 h 5119828"/>
              <a:gd name="connsiteX132" fmla="*/ 4019151 w 5180801"/>
              <a:gd name="connsiteY132" fmla="*/ 4702969 h 5119828"/>
              <a:gd name="connsiteX133" fmla="*/ 4066216 w 5180801"/>
              <a:gd name="connsiteY133" fmla="*/ 4756757 h 5119828"/>
              <a:gd name="connsiteX134" fmla="*/ 4005995 w 5180801"/>
              <a:gd name="connsiteY134" fmla="*/ 4887252 h 5119828"/>
              <a:gd name="connsiteX135" fmla="*/ 3942736 w 5180801"/>
              <a:gd name="connsiteY135" fmla="*/ 4934609 h 5119828"/>
              <a:gd name="connsiteX136" fmla="*/ 3972086 w 5180801"/>
              <a:gd name="connsiteY136" fmla="*/ 5106381 h 5119828"/>
              <a:gd name="connsiteX137" fmla="*/ 3978810 w 5180801"/>
              <a:gd name="connsiteY137" fmla="*/ 5119828 h 5119828"/>
              <a:gd name="connsiteX138" fmla="*/ 4153621 w 5180801"/>
              <a:gd name="connsiteY138" fmla="*/ 5106381 h 5119828"/>
              <a:gd name="connsiteX139" fmla="*/ 4207410 w 5180801"/>
              <a:gd name="connsiteY139" fmla="*/ 4992081 h 5119828"/>
              <a:gd name="connsiteX140" fmla="*/ 4335157 w 5180801"/>
              <a:gd name="connsiteY140" fmla="*/ 4844163 h 5119828"/>
              <a:gd name="connsiteX141" fmla="*/ 4388945 w 5180801"/>
              <a:gd name="connsiteY141" fmla="*/ 4783652 h 5119828"/>
              <a:gd name="connsiteX142" fmla="*/ 4368774 w 5180801"/>
              <a:gd name="connsiteY142" fmla="*/ 4568499 h 5119828"/>
              <a:gd name="connsiteX143" fmla="*/ 4509968 w 5180801"/>
              <a:gd name="connsiteY143" fmla="*/ 4481093 h 5119828"/>
              <a:gd name="connsiteX144" fmla="*/ 4543586 w 5180801"/>
              <a:gd name="connsiteY144" fmla="*/ 4487816 h 5119828"/>
              <a:gd name="connsiteX145" fmla="*/ 4570480 w 5180801"/>
              <a:gd name="connsiteY145" fmla="*/ 4494540 h 5119828"/>
              <a:gd name="connsiteX146" fmla="*/ 4617545 w 5180801"/>
              <a:gd name="connsiteY146" fmla="*/ 4474369 h 5119828"/>
              <a:gd name="connsiteX147" fmla="*/ 4624268 w 5180801"/>
              <a:gd name="connsiteY147" fmla="*/ 4427305 h 5119828"/>
              <a:gd name="connsiteX148" fmla="*/ 4637131 w 5180801"/>
              <a:gd name="connsiteY148" fmla="*/ 4370769 h 5119828"/>
              <a:gd name="connsiteX149" fmla="*/ 4583927 w 5180801"/>
              <a:gd name="connsiteY149" fmla="*/ 4265940 h 5119828"/>
              <a:gd name="connsiteX150" fmla="*/ 4583927 w 5180801"/>
              <a:gd name="connsiteY150" fmla="*/ 4218875 h 5119828"/>
              <a:gd name="connsiteX151" fmla="*/ 4580596 w 5180801"/>
              <a:gd name="connsiteY151" fmla="*/ 4189232 h 5119828"/>
              <a:gd name="connsiteX152" fmla="*/ 4505700 w 5180801"/>
              <a:gd name="connsiteY152" fmla="*/ 4150412 h 5119828"/>
              <a:gd name="connsiteX153" fmla="*/ 4439693 w 5180801"/>
              <a:gd name="connsiteY153" fmla="*/ 4095396 h 5119828"/>
              <a:gd name="connsiteX154" fmla="*/ 4370938 w 5180801"/>
              <a:gd name="connsiteY154" fmla="*/ 4081949 h 5119828"/>
              <a:gd name="connsiteX155" fmla="*/ 4394793 w 5180801"/>
              <a:gd name="connsiteY155" fmla="*/ 4081950 h 5119828"/>
              <a:gd name="connsiteX156" fmla="*/ 4261198 w 5180801"/>
              <a:gd name="connsiteY156" fmla="*/ 4003722 h 5119828"/>
              <a:gd name="connsiteX157" fmla="*/ 4301539 w 5180801"/>
              <a:gd name="connsiteY157" fmla="*/ 3916316 h 5119828"/>
              <a:gd name="connsiteX158" fmla="*/ 4301539 w 5180801"/>
              <a:gd name="connsiteY158" fmla="*/ 3869252 h 5119828"/>
              <a:gd name="connsiteX159" fmla="*/ 4321710 w 5180801"/>
              <a:gd name="connsiteY159" fmla="*/ 3802016 h 5119828"/>
              <a:gd name="connsiteX160" fmla="*/ 4442733 w 5180801"/>
              <a:gd name="connsiteY160" fmla="*/ 3586863 h 5119828"/>
              <a:gd name="connsiteX161" fmla="*/ 4523416 w 5180801"/>
              <a:gd name="connsiteY161" fmla="*/ 3573416 h 5119828"/>
              <a:gd name="connsiteX162" fmla="*/ 4624268 w 5180801"/>
              <a:gd name="connsiteY162" fmla="*/ 3667546 h 5119828"/>
              <a:gd name="connsiteX163" fmla="*/ 4711674 w 5180801"/>
              <a:gd name="connsiteY163" fmla="*/ 3707887 h 5119828"/>
              <a:gd name="connsiteX164" fmla="*/ 4805804 w 5180801"/>
              <a:gd name="connsiteY164" fmla="*/ 3680993 h 5119828"/>
              <a:gd name="connsiteX165" fmla="*/ 4906657 w 5180801"/>
              <a:gd name="connsiteY165" fmla="*/ 3761675 h 5119828"/>
              <a:gd name="connsiteX166" fmla="*/ 4960445 w 5180801"/>
              <a:gd name="connsiteY166" fmla="*/ 3875975 h 5119828"/>
              <a:gd name="connsiteX167" fmla="*/ 5000786 w 5180801"/>
              <a:gd name="connsiteY167" fmla="*/ 3923040 h 5119828"/>
              <a:gd name="connsiteX168" fmla="*/ 5108363 w 5180801"/>
              <a:gd name="connsiteY168" fmla="*/ 3963381 h 5119828"/>
              <a:gd name="connsiteX169" fmla="*/ 5121810 w 5180801"/>
              <a:gd name="connsiteY169" fmla="*/ 3875975 h 5119828"/>
              <a:gd name="connsiteX170" fmla="*/ 5141980 w 5180801"/>
              <a:gd name="connsiteY170" fmla="*/ 3808740 h 5119828"/>
              <a:gd name="connsiteX171" fmla="*/ 5180801 w 5180801"/>
              <a:gd name="connsiteY171" fmla="*/ 3701748 h 5119828"/>
              <a:gd name="connsiteX172" fmla="*/ 5117249 w 5180801"/>
              <a:gd name="connsiteY172" fmla="*/ 3623229 h 5119828"/>
              <a:gd name="connsiteX173" fmla="*/ 4964127 w 5180801"/>
              <a:gd name="connsiteY173" fmla="*/ 3512905 h 5119828"/>
              <a:gd name="connsiteX174" fmla="*/ 4890170 w 5180801"/>
              <a:gd name="connsiteY174" fmla="*/ 3443214 h 5119828"/>
              <a:gd name="connsiteX175" fmla="*/ 4650871 w 5180801"/>
              <a:gd name="connsiteY175" fmla="*/ 3336865 h 5119828"/>
              <a:gd name="connsiteX176" fmla="*/ 4557618 w 5180801"/>
              <a:gd name="connsiteY176" fmla="*/ 3267467 h 5119828"/>
              <a:gd name="connsiteX177" fmla="*/ 4380701 w 5180801"/>
              <a:gd name="connsiteY177" fmla="*/ 3187719 h 5119828"/>
              <a:gd name="connsiteX178" fmla="*/ 4093110 w 5180801"/>
              <a:gd name="connsiteY178" fmla="*/ 3089322 h 5119828"/>
              <a:gd name="connsiteX179" fmla="*/ 3991965 w 5180801"/>
              <a:gd name="connsiteY179" fmla="*/ 3030330 h 5119828"/>
              <a:gd name="connsiteX180" fmla="*/ 3951916 w 5180801"/>
              <a:gd name="connsiteY180" fmla="*/ 2975022 h 5119828"/>
              <a:gd name="connsiteX181" fmla="*/ 4066216 w 5180801"/>
              <a:gd name="connsiteY181" fmla="*/ 2880893 h 5119828"/>
              <a:gd name="connsiteX182" fmla="*/ 4122167 w 5180801"/>
              <a:gd name="connsiteY182" fmla="*/ 2847275 h 5119828"/>
              <a:gd name="connsiteX183" fmla="*/ 4038737 w 5180801"/>
              <a:gd name="connsiteY183" fmla="*/ 2768113 h 5119828"/>
              <a:gd name="connsiteX184" fmla="*/ 3898127 w 5180801"/>
              <a:gd name="connsiteY184" fmla="*/ 2773316 h 5119828"/>
              <a:gd name="connsiteX185" fmla="*/ 3883453 w 5180801"/>
              <a:gd name="connsiteY185" fmla="*/ 2787349 h 5119828"/>
              <a:gd name="connsiteX186" fmla="*/ 3855330 w 5180801"/>
              <a:gd name="connsiteY186" fmla="*/ 2787348 h 5119828"/>
              <a:gd name="connsiteX187" fmla="*/ 3841299 w 5180801"/>
              <a:gd name="connsiteY187" fmla="*/ 2762909 h 5119828"/>
              <a:gd name="connsiteX188" fmla="*/ 3756641 w 5180801"/>
              <a:gd name="connsiteY188" fmla="*/ 2811494 h 5119828"/>
              <a:gd name="connsiteX189" fmla="*/ 3642633 w 5180801"/>
              <a:gd name="connsiteY189" fmla="*/ 2787056 h 5119828"/>
              <a:gd name="connsiteX190" fmla="*/ 3539968 w 5180801"/>
              <a:gd name="connsiteY190" fmla="*/ 2754666 h 5119828"/>
              <a:gd name="connsiteX191" fmla="*/ 3458058 w 5180801"/>
              <a:gd name="connsiteY191" fmla="*/ 2700879 h 5119828"/>
              <a:gd name="connsiteX192" fmla="*/ 3411286 w 5180801"/>
              <a:gd name="connsiteY192" fmla="*/ 2635162 h 5119828"/>
              <a:gd name="connsiteX193" fmla="*/ 3334579 w 5180801"/>
              <a:gd name="connsiteY193" fmla="*/ 2614992 h 5119828"/>
              <a:gd name="connsiteX194" fmla="*/ 3219051 w 5180801"/>
              <a:gd name="connsiteY194" fmla="*/ 2511099 h 5119828"/>
              <a:gd name="connsiteX195" fmla="*/ 3111182 w 5180801"/>
              <a:gd name="connsiteY195" fmla="*/ 2316116 h 5119828"/>
              <a:gd name="connsiteX196" fmla="*/ 3010621 w 5180801"/>
              <a:gd name="connsiteY196" fmla="*/ 2100963 h 5119828"/>
              <a:gd name="connsiteX197" fmla="*/ 2936663 w 5180801"/>
              <a:gd name="connsiteY197" fmla="*/ 1872364 h 5119828"/>
              <a:gd name="connsiteX198" fmla="*/ 2795468 w 5180801"/>
              <a:gd name="connsiteY198" fmla="*/ 1805128 h 5119828"/>
              <a:gd name="connsiteX199" fmla="*/ 2687892 w 5180801"/>
              <a:gd name="connsiteY199" fmla="*/ 1704275 h 5119828"/>
              <a:gd name="connsiteX200" fmla="*/ 2479463 w 5180801"/>
              <a:gd name="connsiteY200" fmla="*/ 1589975 h 5119828"/>
              <a:gd name="connsiteX201" fmla="*/ 2371886 w 5180801"/>
              <a:gd name="connsiteY201" fmla="*/ 1448781 h 5119828"/>
              <a:gd name="connsiteX202" fmla="*/ 2344992 w 5180801"/>
              <a:gd name="connsiteY202" fmla="*/ 1307587 h 5119828"/>
              <a:gd name="connsiteX203" fmla="*/ 2358439 w 5180801"/>
              <a:gd name="connsiteY203" fmla="*/ 1132775 h 5119828"/>
              <a:gd name="connsiteX204" fmla="*/ 2385333 w 5180801"/>
              <a:gd name="connsiteY204" fmla="*/ 1179840 h 5119828"/>
              <a:gd name="connsiteX205" fmla="*/ 2432398 w 5180801"/>
              <a:gd name="connsiteY205" fmla="*/ 1105881 h 5119828"/>
              <a:gd name="connsiteX206" fmla="*/ 2469697 w 5180801"/>
              <a:gd name="connsiteY206" fmla="*/ 1009680 h 5119828"/>
              <a:gd name="connsiteX207" fmla="*/ 2390165 w 5180801"/>
              <a:gd name="connsiteY207" fmla="*/ 996693 h 5119828"/>
              <a:gd name="connsiteX208" fmla="*/ 2376463 w 5180801"/>
              <a:gd name="connsiteY208" fmla="*/ 816820 h 5119828"/>
              <a:gd name="connsiteX209" fmla="*/ 2545855 w 5180801"/>
              <a:gd name="connsiteY209" fmla="*/ 768811 h 5119828"/>
              <a:gd name="connsiteX210" fmla="*/ 2716856 w 5180801"/>
              <a:gd name="connsiteY210" fmla="*/ 692550 h 5119828"/>
              <a:gd name="connsiteX0" fmla="*/ 2326531 w 5180801"/>
              <a:gd name="connsiteY0" fmla="*/ 15986 h 5104238"/>
              <a:gd name="connsiteX1" fmla="*/ 2222920 w 5180801"/>
              <a:gd name="connsiteY1" fmla="*/ 17876 h 5104238"/>
              <a:gd name="connsiteX2" fmla="*/ 1665916 w 5180801"/>
              <a:gd name="connsiteY2" fmla="*/ 424662 h 5104238"/>
              <a:gd name="connsiteX3" fmla="*/ 1659192 w 5180801"/>
              <a:gd name="connsiteY3" fmla="*/ 290191 h 5104238"/>
              <a:gd name="connsiteX4" fmla="*/ 1625574 w 5180801"/>
              <a:gd name="connsiteY4" fmla="*/ 148997 h 5104238"/>
              <a:gd name="connsiteX5" fmla="*/ 1547348 w 5180801"/>
              <a:gd name="connsiteY5" fmla="*/ 107720 h 5104238"/>
              <a:gd name="connsiteX6" fmla="*/ 1511274 w 5180801"/>
              <a:gd name="connsiteY6" fmla="*/ 135550 h 5104238"/>
              <a:gd name="connsiteX7" fmla="*/ 1504551 w 5180801"/>
              <a:gd name="connsiteY7" fmla="*/ 182615 h 5104238"/>
              <a:gd name="connsiteX8" fmla="*/ 1517998 w 5180801"/>
              <a:gd name="connsiteY8" fmla="*/ 222956 h 5104238"/>
              <a:gd name="connsiteX9" fmla="*/ 1511274 w 5180801"/>
              <a:gd name="connsiteY9" fmla="*/ 276744 h 5104238"/>
              <a:gd name="connsiteX10" fmla="*/ 1487128 w 5180801"/>
              <a:gd name="connsiteY10" fmla="*/ 273353 h 5104238"/>
              <a:gd name="connsiteX11" fmla="*/ 1443746 w 5180801"/>
              <a:gd name="connsiteY11" fmla="*/ 231784 h 5104238"/>
              <a:gd name="connsiteX12" fmla="*/ 1387795 w 5180801"/>
              <a:gd name="connsiteY12" fmla="*/ 188695 h 5104238"/>
              <a:gd name="connsiteX13" fmla="*/ 1309568 w 5180801"/>
              <a:gd name="connsiteY13" fmla="*/ 221727 h 5104238"/>
              <a:gd name="connsiteX14" fmla="*/ 1258820 w 5180801"/>
              <a:gd name="connsiteY14" fmla="*/ 208865 h 5104238"/>
              <a:gd name="connsiteX15" fmla="*/ 1213919 w 5180801"/>
              <a:gd name="connsiteY15" fmla="*/ 161216 h 5104238"/>
              <a:gd name="connsiteX16" fmla="*/ 1187025 w 5180801"/>
              <a:gd name="connsiteY16" fmla="*/ 134321 h 5104238"/>
              <a:gd name="connsiteX17" fmla="*/ 1143000 w 5180801"/>
              <a:gd name="connsiteY17" fmla="*/ 104971 h 5104238"/>
              <a:gd name="connsiteX18" fmla="*/ 1128033 w 5180801"/>
              <a:gd name="connsiteY18" fmla="*/ 162444 h 5104238"/>
              <a:gd name="connsiteX19" fmla="*/ 1118854 w 5180801"/>
              <a:gd name="connsiteY19" fmla="*/ 288964 h 5104238"/>
              <a:gd name="connsiteX20" fmla="*/ 1067521 w 5180801"/>
              <a:gd name="connsiteY20" fmla="*/ 361986 h 5104238"/>
              <a:gd name="connsiteX21" fmla="*/ 1044603 w 5180801"/>
              <a:gd name="connsiteY21" fmla="*/ 375725 h 5104238"/>
              <a:gd name="connsiteX22" fmla="*/ 1047351 w 5180801"/>
              <a:gd name="connsiteY22" fmla="*/ 453368 h 5104238"/>
              <a:gd name="connsiteX23" fmla="*/ 1005781 w 5180801"/>
              <a:gd name="connsiteY23" fmla="*/ 468335 h 5104238"/>
              <a:gd name="connsiteX24" fmla="*/ 977368 w 5180801"/>
              <a:gd name="connsiteY24" fmla="*/ 442669 h 5104238"/>
              <a:gd name="connsiteX25" fmla="*/ 939774 w 5180801"/>
              <a:gd name="connsiteY25" fmla="*/ 438109 h 5104238"/>
              <a:gd name="connsiteX26" fmla="*/ 939774 w 5180801"/>
              <a:gd name="connsiteY26" fmla="*/ 384320 h 5104238"/>
              <a:gd name="connsiteX27" fmla="*/ 830385 w 5180801"/>
              <a:gd name="connsiteY27" fmla="*/ 295687 h 5104238"/>
              <a:gd name="connsiteX28" fmla="*/ 825474 w 5180801"/>
              <a:gd name="connsiteY28" fmla="*/ 175891 h 5104238"/>
              <a:gd name="connsiteX29" fmla="*/ 785133 w 5180801"/>
              <a:gd name="connsiteY29" fmla="*/ 142273 h 5104238"/>
              <a:gd name="connsiteX30" fmla="*/ 771686 w 5180801"/>
              <a:gd name="connsiteY30" fmla="*/ 169167 h 5104238"/>
              <a:gd name="connsiteX31" fmla="*/ 744792 w 5180801"/>
              <a:gd name="connsiteY31" fmla="*/ 196062 h 5104238"/>
              <a:gd name="connsiteX32" fmla="*/ 669606 w 5180801"/>
              <a:gd name="connsiteY32" fmla="*/ 234240 h 5104238"/>
              <a:gd name="connsiteX33" fmla="*/ 664110 w 5180801"/>
              <a:gd name="connsiteY33" fmla="*/ 283467 h 5104238"/>
              <a:gd name="connsiteX34" fmla="*/ 660426 w 5180801"/>
              <a:gd name="connsiteY34" fmla="*/ 340296 h 5104238"/>
              <a:gd name="connsiteX35" fmla="*/ 594419 w 5180801"/>
              <a:gd name="connsiteY35" fmla="*/ 394084 h 5104238"/>
              <a:gd name="connsiteX36" fmla="*/ 559573 w 5180801"/>
              <a:gd name="connsiteY36" fmla="*/ 401100 h 5104238"/>
              <a:gd name="connsiteX37" fmla="*/ 529931 w 5180801"/>
              <a:gd name="connsiteY37" fmla="*/ 411507 h 5104238"/>
              <a:gd name="connsiteX38" fmla="*/ 499062 w 5180801"/>
              <a:gd name="connsiteY38" fmla="*/ 431678 h 5104238"/>
              <a:gd name="connsiteX39" fmla="*/ 402477 w 5180801"/>
              <a:gd name="connsiteY39" fmla="*/ 418523 h 5104238"/>
              <a:gd name="connsiteX40" fmla="*/ 345356 w 5180801"/>
              <a:gd name="connsiteY40" fmla="*/ 438693 h 5104238"/>
              <a:gd name="connsiteX41" fmla="*/ 314486 w 5180801"/>
              <a:gd name="connsiteY41" fmla="*/ 418522 h 5104238"/>
              <a:gd name="connsiteX42" fmla="*/ 242983 w 5180801"/>
              <a:gd name="connsiteY42" fmla="*/ 460091 h 5104238"/>
              <a:gd name="connsiteX43" fmla="*/ 194690 w 5180801"/>
              <a:gd name="connsiteY43" fmla="*/ 415775 h 5104238"/>
              <a:gd name="connsiteX44" fmla="*/ 119795 w 5180801"/>
              <a:gd name="connsiteY44" fmla="*/ 486693 h 5104238"/>
              <a:gd name="connsiteX45" fmla="*/ 132951 w 5180801"/>
              <a:gd name="connsiteY45" fmla="*/ 565856 h 5104238"/>
              <a:gd name="connsiteX46" fmla="*/ 206910 w 5180801"/>
              <a:gd name="connsiteY46" fmla="*/ 693603 h 5104238"/>
              <a:gd name="connsiteX47" fmla="*/ 267421 w 5180801"/>
              <a:gd name="connsiteY47" fmla="*/ 754115 h 5104238"/>
              <a:gd name="connsiteX48" fmla="*/ 199251 w 5180801"/>
              <a:gd name="connsiteY48" fmla="*/ 816146 h 5104238"/>
              <a:gd name="connsiteX49" fmla="*/ 96878 w 5180801"/>
              <a:gd name="connsiteY49" fmla="*/ 851284 h 5104238"/>
              <a:gd name="connsiteX50" fmla="*/ 0 w 5180801"/>
              <a:gd name="connsiteY50" fmla="*/ 873911 h 5104238"/>
              <a:gd name="connsiteX51" fmla="*/ 45545 w 5180801"/>
              <a:gd name="connsiteY51" fmla="*/ 1009609 h 5104238"/>
              <a:gd name="connsiteX52" fmla="*/ 72439 w 5180801"/>
              <a:gd name="connsiteY52" fmla="*/ 1036503 h 5104238"/>
              <a:gd name="connsiteX53" fmla="*/ 173292 w 5180801"/>
              <a:gd name="connsiteY53" fmla="*/ 1097015 h 5104238"/>
              <a:gd name="connsiteX54" fmla="*/ 117632 w 5180801"/>
              <a:gd name="connsiteY54" fmla="*/ 1161501 h 5104238"/>
              <a:gd name="connsiteX55" fmla="*/ 112780 w 5180801"/>
              <a:gd name="connsiteY55" fmla="*/ 1218038 h 5104238"/>
              <a:gd name="connsiteX56" fmla="*/ 126227 w 5180801"/>
              <a:gd name="connsiteY56" fmla="*/ 1365956 h 5104238"/>
              <a:gd name="connsiteX57" fmla="*/ 200186 w 5180801"/>
              <a:gd name="connsiteY57" fmla="*/ 1466809 h 5104238"/>
              <a:gd name="connsiteX58" fmla="*/ 321210 w 5180801"/>
              <a:gd name="connsiteY58" fmla="*/ 1507150 h 5104238"/>
              <a:gd name="connsiteX59" fmla="*/ 415339 w 5180801"/>
              <a:gd name="connsiteY59" fmla="*/ 1473532 h 5104238"/>
              <a:gd name="connsiteX60" fmla="*/ 435510 w 5180801"/>
              <a:gd name="connsiteY60" fmla="*/ 1480256 h 5104238"/>
              <a:gd name="connsiteX61" fmla="*/ 400372 w 5180801"/>
              <a:gd name="connsiteY61" fmla="*/ 1584733 h 5104238"/>
              <a:gd name="connsiteX62" fmla="*/ 375290 w 5180801"/>
              <a:gd name="connsiteY62" fmla="*/ 1667871 h 5104238"/>
              <a:gd name="connsiteX63" fmla="*/ 603598 w 5180801"/>
              <a:gd name="connsiteY63" fmla="*/ 1668515 h 5104238"/>
              <a:gd name="connsiteX64" fmla="*/ 664110 w 5180801"/>
              <a:gd name="connsiteY64" fmla="*/ 1601279 h 5104238"/>
              <a:gd name="connsiteX65" fmla="*/ 697727 w 5180801"/>
              <a:gd name="connsiteY65" fmla="*/ 1513873 h 5104238"/>
              <a:gd name="connsiteX66" fmla="*/ 744792 w 5180801"/>
              <a:gd name="connsiteY66" fmla="*/ 1480256 h 5104238"/>
              <a:gd name="connsiteX67" fmla="*/ 818751 w 5180801"/>
              <a:gd name="connsiteY67" fmla="*/ 1399573 h 5104238"/>
              <a:gd name="connsiteX68" fmla="*/ 892710 w 5180801"/>
              <a:gd name="connsiteY68" fmla="*/ 1352509 h 5104238"/>
              <a:gd name="connsiteX69" fmla="*/ 1080968 w 5180801"/>
              <a:gd name="connsiteY69" fmla="*/ 1399573 h 5104238"/>
              <a:gd name="connsiteX70" fmla="*/ 1195268 w 5180801"/>
              <a:gd name="connsiteY70" fmla="*/ 1446638 h 5104238"/>
              <a:gd name="connsiteX71" fmla="*/ 1275951 w 5180801"/>
              <a:gd name="connsiteY71" fmla="*/ 1534044 h 5104238"/>
              <a:gd name="connsiteX72" fmla="*/ 1289398 w 5180801"/>
              <a:gd name="connsiteY72" fmla="*/ 1560938 h 5104238"/>
              <a:gd name="connsiteX73" fmla="*/ 1437316 w 5180801"/>
              <a:gd name="connsiteY73" fmla="*/ 1608003 h 5104238"/>
              <a:gd name="connsiteX74" fmla="*/ 1511274 w 5180801"/>
              <a:gd name="connsiteY74" fmla="*/ 1695409 h 5104238"/>
              <a:gd name="connsiteX75" fmla="*/ 1504551 w 5180801"/>
              <a:gd name="connsiteY75" fmla="*/ 1776091 h 5104238"/>
              <a:gd name="connsiteX76" fmla="*/ 1504551 w 5180801"/>
              <a:gd name="connsiteY76" fmla="*/ 1823156 h 5104238"/>
              <a:gd name="connsiteX77" fmla="*/ 1531445 w 5180801"/>
              <a:gd name="connsiteY77" fmla="*/ 1903838 h 5104238"/>
              <a:gd name="connsiteX78" fmla="*/ 1578510 w 5180801"/>
              <a:gd name="connsiteY78" fmla="*/ 1957626 h 5104238"/>
              <a:gd name="connsiteX79" fmla="*/ 1612127 w 5180801"/>
              <a:gd name="connsiteY79" fmla="*/ 2045032 h 5104238"/>
              <a:gd name="connsiteX80" fmla="*/ 1618851 w 5180801"/>
              <a:gd name="connsiteY80" fmla="*/ 2206397 h 5104238"/>
              <a:gd name="connsiteX81" fmla="*/ 1618851 w 5180801"/>
              <a:gd name="connsiteY81" fmla="*/ 2253462 h 5104238"/>
              <a:gd name="connsiteX82" fmla="*/ 1679363 w 5180801"/>
              <a:gd name="connsiteY82" fmla="*/ 2233291 h 5104238"/>
              <a:gd name="connsiteX83" fmla="*/ 1719704 w 5180801"/>
              <a:gd name="connsiteY83" fmla="*/ 2246738 h 5104238"/>
              <a:gd name="connsiteX84" fmla="*/ 1706257 w 5180801"/>
              <a:gd name="connsiteY84" fmla="*/ 2307250 h 5104238"/>
              <a:gd name="connsiteX85" fmla="*/ 1760045 w 5180801"/>
              <a:gd name="connsiteY85" fmla="*/ 2327420 h 5104238"/>
              <a:gd name="connsiteX86" fmla="*/ 1827280 w 5180801"/>
              <a:gd name="connsiteY86" fmla="*/ 2387932 h 5104238"/>
              <a:gd name="connsiteX87" fmla="*/ 1901239 w 5180801"/>
              <a:gd name="connsiteY87" fmla="*/ 2495509 h 5104238"/>
              <a:gd name="connsiteX88" fmla="*/ 1921410 w 5180801"/>
              <a:gd name="connsiteY88" fmla="*/ 2529126 h 5104238"/>
              <a:gd name="connsiteX89" fmla="*/ 1995368 w 5180801"/>
              <a:gd name="connsiteY89" fmla="*/ 2535850 h 5104238"/>
              <a:gd name="connsiteX90" fmla="*/ 2113120 w 5180801"/>
              <a:gd name="connsiteY90" fmla="*/ 2613720 h 5104238"/>
              <a:gd name="connsiteX91" fmla="*/ 2159009 w 5180801"/>
              <a:gd name="connsiteY91" fmla="*/ 2726588 h 5104238"/>
              <a:gd name="connsiteX92" fmla="*/ 2245469 w 5180801"/>
              <a:gd name="connsiteY92" fmla="*/ 2766215 h 5104238"/>
              <a:gd name="connsiteX93" fmla="*/ 2319427 w 5180801"/>
              <a:gd name="connsiteY93" fmla="*/ 2819056 h 5104238"/>
              <a:gd name="connsiteX94" fmla="*/ 2375772 w 5180801"/>
              <a:gd name="connsiteY94" fmla="*/ 2922184 h 5104238"/>
              <a:gd name="connsiteX95" fmla="*/ 2480307 w 5180801"/>
              <a:gd name="connsiteY95" fmla="*/ 3003761 h 5104238"/>
              <a:gd name="connsiteX96" fmla="*/ 2562370 w 5180801"/>
              <a:gd name="connsiteY96" fmla="*/ 3113383 h 5104238"/>
              <a:gd name="connsiteX97" fmla="*/ 2640546 w 5180801"/>
              <a:gd name="connsiteY97" fmla="*/ 3135727 h 5104238"/>
              <a:gd name="connsiteX98" fmla="*/ 2735366 w 5180801"/>
              <a:gd name="connsiteY98" fmla="*/ 3203422 h 5104238"/>
              <a:gd name="connsiteX99" fmla="*/ 2790329 w 5180801"/>
              <a:gd name="connsiteY99" fmla="*/ 3212933 h 5104238"/>
              <a:gd name="connsiteX100" fmla="*/ 2856005 w 5180801"/>
              <a:gd name="connsiteY100" fmla="*/ 3195165 h 5104238"/>
              <a:gd name="connsiteX101" fmla="*/ 2849257 w 5180801"/>
              <a:gd name="connsiteY101" fmla="*/ 3194756 h 5104238"/>
              <a:gd name="connsiteX102" fmla="*/ 2950110 w 5180801"/>
              <a:gd name="connsiteY102" fmla="*/ 3228373 h 5104238"/>
              <a:gd name="connsiteX103" fmla="*/ 3003898 w 5180801"/>
              <a:gd name="connsiteY103" fmla="*/ 3181309 h 5104238"/>
              <a:gd name="connsiteX104" fmla="*/ 3104751 w 5180801"/>
              <a:gd name="connsiteY104" fmla="*/ 3295609 h 5104238"/>
              <a:gd name="connsiteX105" fmla="*/ 3185433 w 5180801"/>
              <a:gd name="connsiteY105" fmla="*/ 3450250 h 5104238"/>
              <a:gd name="connsiteX106" fmla="*/ 3252668 w 5180801"/>
              <a:gd name="connsiteY106" fmla="*/ 3430079 h 5104238"/>
              <a:gd name="connsiteX107" fmla="*/ 3313180 w 5180801"/>
              <a:gd name="connsiteY107" fmla="*/ 3477144 h 5104238"/>
              <a:gd name="connsiteX108" fmla="*/ 3266116 w 5180801"/>
              <a:gd name="connsiteY108" fmla="*/ 3544379 h 5104238"/>
              <a:gd name="connsiteX109" fmla="*/ 3293010 w 5180801"/>
              <a:gd name="connsiteY109" fmla="*/ 3564550 h 5104238"/>
              <a:gd name="connsiteX110" fmla="*/ 3373692 w 5180801"/>
              <a:gd name="connsiteY110" fmla="*/ 3537656 h 5104238"/>
              <a:gd name="connsiteX111" fmla="*/ 3454374 w 5180801"/>
              <a:gd name="connsiteY111" fmla="*/ 3510762 h 5104238"/>
              <a:gd name="connsiteX112" fmla="*/ 3528333 w 5180801"/>
              <a:gd name="connsiteY112" fmla="*/ 3604891 h 5104238"/>
              <a:gd name="connsiteX113" fmla="*/ 3535349 w 5180801"/>
              <a:gd name="connsiteY113" fmla="*/ 3695045 h 5104238"/>
              <a:gd name="connsiteX114" fmla="*/ 3513658 w 5180801"/>
              <a:gd name="connsiteY114" fmla="*/ 3744858 h 5104238"/>
              <a:gd name="connsiteX115" fmla="*/ 3622463 w 5180801"/>
              <a:gd name="connsiteY115" fmla="*/ 3772979 h 5104238"/>
              <a:gd name="connsiteX116" fmla="*/ 3682974 w 5180801"/>
              <a:gd name="connsiteY116" fmla="*/ 3840215 h 5104238"/>
              <a:gd name="connsiteX117" fmla="*/ 3763657 w 5180801"/>
              <a:gd name="connsiteY117" fmla="*/ 3873832 h 5104238"/>
              <a:gd name="connsiteX118" fmla="*/ 3830892 w 5180801"/>
              <a:gd name="connsiteY118" fmla="*/ 3833491 h 5104238"/>
              <a:gd name="connsiteX119" fmla="*/ 3898127 w 5180801"/>
              <a:gd name="connsiteY119" fmla="*/ 3873832 h 5104238"/>
              <a:gd name="connsiteX120" fmla="*/ 3972086 w 5180801"/>
              <a:gd name="connsiteY120" fmla="*/ 4035197 h 5104238"/>
              <a:gd name="connsiteX121" fmla="*/ 4005704 w 5180801"/>
              <a:gd name="connsiteY121" fmla="*/ 4149497 h 5104238"/>
              <a:gd name="connsiteX122" fmla="*/ 4072939 w 5180801"/>
              <a:gd name="connsiteY122" fmla="*/ 4223456 h 5104238"/>
              <a:gd name="connsiteX123" fmla="*/ 4120004 w 5180801"/>
              <a:gd name="connsiteY123" fmla="*/ 4431885 h 5104238"/>
              <a:gd name="connsiteX124" fmla="*/ 4140174 w 5180801"/>
              <a:gd name="connsiteY124" fmla="*/ 4465503 h 5104238"/>
              <a:gd name="connsiteX125" fmla="*/ 4200686 w 5180801"/>
              <a:gd name="connsiteY125" fmla="*/ 4519291 h 5104238"/>
              <a:gd name="connsiteX126" fmla="*/ 4152394 w 5180801"/>
              <a:gd name="connsiteY126" fmla="*/ 4582843 h 5104238"/>
              <a:gd name="connsiteX127" fmla="*/ 4106849 w 5180801"/>
              <a:gd name="connsiteY127" fmla="*/ 4597811 h 5104238"/>
              <a:gd name="connsiteX128" fmla="*/ 4059785 w 5180801"/>
              <a:gd name="connsiteY128" fmla="*/ 4593542 h 5104238"/>
              <a:gd name="connsiteX129" fmla="*/ 4018215 w 5180801"/>
              <a:gd name="connsiteY129" fmla="*/ 4627159 h 5104238"/>
              <a:gd name="connsiteX130" fmla="*/ 4019151 w 5180801"/>
              <a:gd name="connsiteY130" fmla="*/ 4687379 h 5104238"/>
              <a:gd name="connsiteX131" fmla="*/ 4066216 w 5180801"/>
              <a:gd name="connsiteY131" fmla="*/ 4741167 h 5104238"/>
              <a:gd name="connsiteX132" fmla="*/ 4005995 w 5180801"/>
              <a:gd name="connsiteY132" fmla="*/ 4871662 h 5104238"/>
              <a:gd name="connsiteX133" fmla="*/ 3942736 w 5180801"/>
              <a:gd name="connsiteY133" fmla="*/ 4919019 h 5104238"/>
              <a:gd name="connsiteX134" fmla="*/ 3972086 w 5180801"/>
              <a:gd name="connsiteY134" fmla="*/ 5090791 h 5104238"/>
              <a:gd name="connsiteX135" fmla="*/ 3978810 w 5180801"/>
              <a:gd name="connsiteY135" fmla="*/ 5104238 h 5104238"/>
              <a:gd name="connsiteX136" fmla="*/ 4153621 w 5180801"/>
              <a:gd name="connsiteY136" fmla="*/ 5090791 h 5104238"/>
              <a:gd name="connsiteX137" fmla="*/ 4207410 w 5180801"/>
              <a:gd name="connsiteY137" fmla="*/ 4976491 h 5104238"/>
              <a:gd name="connsiteX138" fmla="*/ 4335157 w 5180801"/>
              <a:gd name="connsiteY138" fmla="*/ 4828573 h 5104238"/>
              <a:gd name="connsiteX139" fmla="*/ 4388945 w 5180801"/>
              <a:gd name="connsiteY139" fmla="*/ 4768062 h 5104238"/>
              <a:gd name="connsiteX140" fmla="*/ 4368774 w 5180801"/>
              <a:gd name="connsiteY140" fmla="*/ 4552909 h 5104238"/>
              <a:gd name="connsiteX141" fmla="*/ 4509968 w 5180801"/>
              <a:gd name="connsiteY141" fmla="*/ 4465503 h 5104238"/>
              <a:gd name="connsiteX142" fmla="*/ 4543586 w 5180801"/>
              <a:gd name="connsiteY142" fmla="*/ 4472226 h 5104238"/>
              <a:gd name="connsiteX143" fmla="*/ 4570480 w 5180801"/>
              <a:gd name="connsiteY143" fmla="*/ 4478950 h 5104238"/>
              <a:gd name="connsiteX144" fmla="*/ 4617545 w 5180801"/>
              <a:gd name="connsiteY144" fmla="*/ 4458779 h 5104238"/>
              <a:gd name="connsiteX145" fmla="*/ 4624268 w 5180801"/>
              <a:gd name="connsiteY145" fmla="*/ 4411715 h 5104238"/>
              <a:gd name="connsiteX146" fmla="*/ 4637131 w 5180801"/>
              <a:gd name="connsiteY146" fmla="*/ 4355179 h 5104238"/>
              <a:gd name="connsiteX147" fmla="*/ 4583927 w 5180801"/>
              <a:gd name="connsiteY147" fmla="*/ 4250350 h 5104238"/>
              <a:gd name="connsiteX148" fmla="*/ 4583927 w 5180801"/>
              <a:gd name="connsiteY148" fmla="*/ 4203285 h 5104238"/>
              <a:gd name="connsiteX149" fmla="*/ 4580596 w 5180801"/>
              <a:gd name="connsiteY149" fmla="*/ 4173642 h 5104238"/>
              <a:gd name="connsiteX150" fmla="*/ 4505700 w 5180801"/>
              <a:gd name="connsiteY150" fmla="*/ 4134822 h 5104238"/>
              <a:gd name="connsiteX151" fmla="*/ 4439693 w 5180801"/>
              <a:gd name="connsiteY151" fmla="*/ 4079806 h 5104238"/>
              <a:gd name="connsiteX152" fmla="*/ 4370938 w 5180801"/>
              <a:gd name="connsiteY152" fmla="*/ 4066359 h 5104238"/>
              <a:gd name="connsiteX153" fmla="*/ 4394793 w 5180801"/>
              <a:gd name="connsiteY153" fmla="*/ 4066360 h 5104238"/>
              <a:gd name="connsiteX154" fmla="*/ 4261198 w 5180801"/>
              <a:gd name="connsiteY154" fmla="*/ 3988132 h 5104238"/>
              <a:gd name="connsiteX155" fmla="*/ 4301539 w 5180801"/>
              <a:gd name="connsiteY155" fmla="*/ 3900726 h 5104238"/>
              <a:gd name="connsiteX156" fmla="*/ 4301539 w 5180801"/>
              <a:gd name="connsiteY156" fmla="*/ 3853662 h 5104238"/>
              <a:gd name="connsiteX157" fmla="*/ 4321710 w 5180801"/>
              <a:gd name="connsiteY157" fmla="*/ 3786426 h 5104238"/>
              <a:gd name="connsiteX158" fmla="*/ 4442733 w 5180801"/>
              <a:gd name="connsiteY158" fmla="*/ 3571273 h 5104238"/>
              <a:gd name="connsiteX159" fmla="*/ 4523416 w 5180801"/>
              <a:gd name="connsiteY159" fmla="*/ 3557826 h 5104238"/>
              <a:gd name="connsiteX160" fmla="*/ 4624268 w 5180801"/>
              <a:gd name="connsiteY160" fmla="*/ 3651956 h 5104238"/>
              <a:gd name="connsiteX161" fmla="*/ 4711674 w 5180801"/>
              <a:gd name="connsiteY161" fmla="*/ 3692297 h 5104238"/>
              <a:gd name="connsiteX162" fmla="*/ 4805804 w 5180801"/>
              <a:gd name="connsiteY162" fmla="*/ 3665403 h 5104238"/>
              <a:gd name="connsiteX163" fmla="*/ 4906657 w 5180801"/>
              <a:gd name="connsiteY163" fmla="*/ 3746085 h 5104238"/>
              <a:gd name="connsiteX164" fmla="*/ 4960445 w 5180801"/>
              <a:gd name="connsiteY164" fmla="*/ 3860385 h 5104238"/>
              <a:gd name="connsiteX165" fmla="*/ 5000786 w 5180801"/>
              <a:gd name="connsiteY165" fmla="*/ 3907450 h 5104238"/>
              <a:gd name="connsiteX166" fmla="*/ 5108363 w 5180801"/>
              <a:gd name="connsiteY166" fmla="*/ 3947791 h 5104238"/>
              <a:gd name="connsiteX167" fmla="*/ 5121810 w 5180801"/>
              <a:gd name="connsiteY167" fmla="*/ 3860385 h 5104238"/>
              <a:gd name="connsiteX168" fmla="*/ 5141980 w 5180801"/>
              <a:gd name="connsiteY168" fmla="*/ 3793150 h 5104238"/>
              <a:gd name="connsiteX169" fmla="*/ 5180801 w 5180801"/>
              <a:gd name="connsiteY169" fmla="*/ 3686158 h 5104238"/>
              <a:gd name="connsiteX170" fmla="*/ 5117249 w 5180801"/>
              <a:gd name="connsiteY170" fmla="*/ 3607639 h 5104238"/>
              <a:gd name="connsiteX171" fmla="*/ 4964127 w 5180801"/>
              <a:gd name="connsiteY171" fmla="*/ 3497315 h 5104238"/>
              <a:gd name="connsiteX172" fmla="*/ 4890170 w 5180801"/>
              <a:gd name="connsiteY172" fmla="*/ 3427624 h 5104238"/>
              <a:gd name="connsiteX173" fmla="*/ 4650871 w 5180801"/>
              <a:gd name="connsiteY173" fmla="*/ 3321275 h 5104238"/>
              <a:gd name="connsiteX174" fmla="*/ 4557618 w 5180801"/>
              <a:gd name="connsiteY174" fmla="*/ 3251877 h 5104238"/>
              <a:gd name="connsiteX175" fmla="*/ 4380701 w 5180801"/>
              <a:gd name="connsiteY175" fmla="*/ 3172129 h 5104238"/>
              <a:gd name="connsiteX176" fmla="*/ 4093110 w 5180801"/>
              <a:gd name="connsiteY176" fmla="*/ 3073732 h 5104238"/>
              <a:gd name="connsiteX177" fmla="*/ 3991965 w 5180801"/>
              <a:gd name="connsiteY177" fmla="*/ 3014740 h 5104238"/>
              <a:gd name="connsiteX178" fmla="*/ 3951916 w 5180801"/>
              <a:gd name="connsiteY178" fmla="*/ 2959432 h 5104238"/>
              <a:gd name="connsiteX179" fmla="*/ 4066216 w 5180801"/>
              <a:gd name="connsiteY179" fmla="*/ 2865303 h 5104238"/>
              <a:gd name="connsiteX180" fmla="*/ 4122167 w 5180801"/>
              <a:gd name="connsiteY180" fmla="*/ 2831685 h 5104238"/>
              <a:gd name="connsiteX181" fmla="*/ 4038737 w 5180801"/>
              <a:gd name="connsiteY181" fmla="*/ 2752523 h 5104238"/>
              <a:gd name="connsiteX182" fmla="*/ 3898127 w 5180801"/>
              <a:gd name="connsiteY182" fmla="*/ 2757726 h 5104238"/>
              <a:gd name="connsiteX183" fmla="*/ 3883453 w 5180801"/>
              <a:gd name="connsiteY183" fmla="*/ 2771759 h 5104238"/>
              <a:gd name="connsiteX184" fmla="*/ 3855330 w 5180801"/>
              <a:gd name="connsiteY184" fmla="*/ 2771758 h 5104238"/>
              <a:gd name="connsiteX185" fmla="*/ 3841299 w 5180801"/>
              <a:gd name="connsiteY185" fmla="*/ 2747319 h 5104238"/>
              <a:gd name="connsiteX186" fmla="*/ 3756641 w 5180801"/>
              <a:gd name="connsiteY186" fmla="*/ 2795904 h 5104238"/>
              <a:gd name="connsiteX187" fmla="*/ 3642633 w 5180801"/>
              <a:gd name="connsiteY187" fmla="*/ 2771466 h 5104238"/>
              <a:gd name="connsiteX188" fmla="*/ 3539968 w 5180801"/>
              <a:gd name="connsiteY188" fmla="*/ 2739076 h 5104238"/>
              <a:gd name="connsiteX189" fmla="*/ 3458058 w 5180801"/>
              <a:gd name="connsiteY189" fmla="*/ 2685289 h 5104238"/>
              <a:gd name="connsiteX190" fmla="*/ 3411286 w 5180801"/>
              <a:gd name="connsiteY190" fmla="*/ 2619572 h 5104238"/>
              <a:gd name="connsiteX191" fmla="*/ 3334579 w 5180801"/>
              <a:gd name="connsiteY191" fmla="*/ 2599402 h 5104238"/>
              <a:gd name="connsiteX192" fmla="*/ 3219051 w 5180801"/>
              <a:gd name="connsiteY192" fmla="*/ 2495509 h 5104238"/>
              <a:gd name="connsiteX193" fmla="*/ 3111182 w 5180801"/>
              <a:gd name="connsiteY193" fmla="*/ 2300526 h 5104238"/>
              <a:gd name="connsiteX194" fmla="*/ 3010621 w 5180801"/>
              <a:gd name="connsiteY194" fmla="*/ 2085373 h 5104238"/>
              <a:gd name="connsiteX195" fmla="*/ 2936663 w 5180801"/>
              <a:gd name="connsiteY195" fmla="*/ 1856774 h 5104238"/>
              <a:gd name="connsiteX196" fmla="*/ 2795468 w 5180801"/>
              <a:gd name="connsiteY196" fmla="*/ 1789538 h 5104238"/>
              <a:gd name="connsiteX197" fmla="*/ 2687892 w 5180801"/>
              <a:gd name="connsiteY197" fmla="*/ 1688685 h 5104238"/>
              <a:gd name="connsiteX198" fmla="*/ 2479463 w 5180801"/>
              <a:gd name="connsiteY198" fmla="*/ 1574385 h 5104238"/>
              <a:gd name="connsiteX199" fmla="*/ 2371886 w 5180801"/>
              <a:gd name="connsiteY199" fmla="*/ 1433191 h 5104238"/>
              <a:gd name="connsiteX200" fmla="*/ 2344992 w 5180801"/>
              <a:gd name="connsiteY200" fmla="*/ 1291997 h 5104238"/>
              <a:gd name="connsiteX201" fmla="*/ 2358439 w 5180801"/>
              <a:gd name="connsiteY201" fmla="*/ 1117185 h 5104238"/>
              <a:gd name="connsiteX202" fmla="*/ 2385333 w 5180801"/>
              <a:gd name="connsiteY202" fmla="*/ 1164250 h 5104238"/>
              <a:gd name="connsiteX203" fmla="*/ 2432398 w 5180801"/>
              <a:gd name="connsiteY203" fmla="*/ 1090291 h 5104238"/>
              <a:gd name="connsiteX204" fmla="*/ 2469697 w 5180801"/>
              <a:gd name="connsiteY204" fmla="*/ 994090 h 5104238"/>
              <a:gd name="connsiteX205" fmla="*/ 2390165 w 5180801"/>
              <a:gd name="connsiteY205" fmla="*/ 981103 h 5104238"/>
              <a:gd name="connsiteX206" fmla="*/ 2376463 w 5180801"/>
              <a:gd name="connsiteY206" fmla="*/ 801230 h 5104238"/>
              <a:gd name="connsiteX207" fmla="*/ 2545855 w 5180801"/>
              <a:gd name="connsiteY207" fmla="*/ 753221 h 5104238"/>
              <a:gd name="connsiteX208" fmla="*/ 2716856 w 5180801"/>
              <a:gd name="connsiteY208" fmla="*/ 676960 h 5104238"/>
              <a:gd name="connsiteX209" fmla="*/ 2859176 w 5180801"/>
              <a:gd name="connsiteY209" fmla="*/ 71484 h 5104238"/>
              <a:gd name="connsiteX210" fmla="*/ 2417971 w 5180801"/>
              <a:gd name="connsiteY210" fmla="*/ 107426 h 5104238"/>
              <a:gd name="connsiteX0" fmla="*/ 2326531 w 5180801"/>
              <a:gd name="connsiteY0" fmla="*/ 15986 h 5104238"/>
              <a:gd name="connsiteX1" fmla="*/ 2222920 w 5180801"/>
              <a:gd name="connsiteY1" fmla="*/ 17876 h 5104238"/>
              <a:gd name="connsiteX2" fmla="*/ 1665916 w 5180801"/>
              <a:gd name="connsiteY2" fmla="*/ 424662 h 5104238"/>
              <a:gd name="connsiteX3" fmla="*/ 1659192 w 5180801"/>
              <a:gd name="connsiteY3" fmla="*/ 290191 h 5104238"/>
              <a:gd name="connsiteX4" fmla="*/ 1625574 w 5180801"/>
              <a:gd name="connsiteY4" fmla="*/ 148997 h 5104238"/>
              <a:gd name="connsiteX5" fmla="*/ 1547348 w 5180801"/>
              <a:gd name="connsiteY5" fmla="*/ 107720 h 5104238"/>
              <a:gd name="connsiteX6" fmla="*/ 1511274 w 5180801"/>
              <a:gd name="connsiteY6" fmla="*/ 135550 h 5104238"/>
              <a:gd name="connsiteX7" fmla="*/ 1504551 w 5180801"/>
              <a:gd name="connsiteY7" fmla="*/ 182615 h 5104238"/>
              <a:gd name="connsiteX8" fmla="*/ 1517998 w 5180801"/>
              <a:gd name="connsiteY8" fmla="*/ 222956 h 5104238"/>
              <a:gd name="connsiteX9" fmla="*/ 1511274 w 5180801"/>
              <a:gd name="connsiteY9" fmla="*/ 276744 h 5104238"/>
              <a:gd name="connsiteX10" fmla="*/ 1487128 w 5180801"/>
              <a:gd name="connsiteY10" fmla="*/ 273353 h 5104238"/>
              <a:gd name="connsiteX11" fmla="*/ 1443746 w 5180801"/>
              <a:gd name="connsiteY11" fmla="*/ 231784 h 5104238"/>
              <a:gd name="connsiteX12" fmla="*/ 1387795 w 5180801"/>
              <a:gd name="connsiteY12" fmla="*/ 188695 h 5104238"/>
              <a:gd name="connsiteX13" fmla="*/ 1309568 w 5180801"/>
              <a:gd name="connsiteY13" fmla="*/ 221727 h 5104238"/>
              <a:gd name="connsiteX14" fmla="*/ 1258820 w 5180801"/>
              <a:gd name="connsiteY14" fmla="*/ 208865 h 5104238"/>
              <a:gd name="connsiteX15" fmla="*/ 1213919 w 5180801"/>
              <a:gd name="connsiteY15" fmla="*/ 161216 h 5104238"/>
              <a:gd name="connsiteX16" fmla="*/ 1187025 w 5180801"/>
              <a:gd name="connsiteY16" fmla="*/ 134321 h 5104238"/>
              <a:gd name="connsiteX17" fmla="*/ 1143000 w 5180801"/>
              <a:gd name="connsiteY17" fmla="*/ 104971 h 5104238"/>
              <a:gd name="connsiteX18" fmla="*/ 1128033 w 5180801"/>
              <a:gd name="connsiteY18" fmla="*/ 162444 h 5104238"/>
              <a:gd name="connsiteX19" fmla="*/ 1118854 w 5180801"/>
              <a:gd name="connsiteY19" fmla="*/ 288964 h 5104238"/>
              <a:gd name="connsiteX20" fmla="*/ 1067521 w 5180801"/>
              <a:gd name="connsiteY20" fmla="*/ 361986 h 5104238"/>
              <a:gd name="connsiteX21" fmla="*/ 1044603 w 5180801"/>
              <a:gd name="connsiteY21" fmla="*/ 375725 h 5104238"/>
              <a:gd name="connsiteX22" fmla="*/ 1047351 w 5180801"/>
              <a:gd name="connsiteY22" fmla="*/ 453368 h 5104238"/>
              <a:gd name="connsiteX23" fmla="*/ 1005781 w 5180801"/>
              <a:gd name="connsiteY23" fmla="*/ 468335 h 5104238"/>
              <a:gd name="connsiteX24" fmla="*/ 977368 w 5180801"/>
              <a:gd name="connsiteY24" fmla="*/ 442669 h 5104238"/>
              <a:gd name="connsiteX25" fmla="*/ 939774 w 5180801"/>
              <a:gd name="connsiteY25" fmla="*/ 438109 h 5104238"/>
              <a:gd name="connsiteX26" fmla="*/ 939774 w 5180801"/>
              <a:gd name="connsiteY26" fmla="*/ 384320 h 5104238"/>
              <a:gd name="connsiteX27" fmla="*/ 830385 w 5180801"/>
              <a:gd name="connsiteY27" fmla="*/ 295687 h 5104238"/>
              <a:gd name="connsiteX28" fmla="*/ 825474 w 5180801"/>
              <a:gd name="connsiteY28" fmla="*/ 175891 h 5104238"/>
              <a:gd name="connsiteX29" fmla="*/ 785133 w 5180801"/>
              <a:gd name="connsiteY29" fmla="*/ 142273 h 5104238"/>
              <a:gd name="connsiteX30" fmla="*/ 771686 w 5180801"/>
              <a:gd name="connsiteY30" fmla="*/ 169167 h 5104238"/>
              <a:gd name="connsiteX31" fmla="*/ 744792 w 5180801"/>
              <a:gd name="connsiteY31" fmla="*/ 196062 h 5104238"/>
              <a:gd name="connsiteX32" fmla="*/ 669606 w 5180801"/>
              <a:gd name="connsiteY32" fmla="*/ 234240 h 5104238"/>
              <a:gd name="connsiteX33" fmla="*/ 664110 w 5180801"/>
              <a:gd name="connsiteY33" fmla="*/ 283467 h 5104238"/>
              <a:gd name="connsiteX34" fmla="*/ 660426 w 5180801"/>
              <a:gd name="connsiteY34" fmla="*/ 340296 h 5104238"/>
              <a:gd name="connsiteX35" fmla="*/ 594419 w 5180801"/>
              <a:gd name="connsiteY35" fmla="*/ 394084 h 5104238"/>
              <a:gd name="connsiteX36" fmla="*/ 559573 w 5180801"/>
              <a:gd name="connsiteY36" fmla="*/ 401100 h 5104238"/>
              <a:gd name="connsiteX37" fmla="*/ 529931 w 5180801"/>
              <a:gd name="connsiteY37" fmla="*/ 411507 h 5104238"/>
              <a:gd name="connsiteX38" fmla="*/ 499062 w 5180801"/>
              <a:gd name="connsiteY38" fmla="*/ 431678 h 5104238"/>
              <a:gd name="connsiteX39" fmla="*/ 402477 w 5180801"/>
              <a:gd name="connsiteY39" fmla="*/ 418523 h 5104238"/>
              <a:gd name="connsiteX40" fmla="*/ 345356 w 5180801"/>
              <a:gd name="connsiteY40" fmla="*/ 438693 h 5104238"/>
              <a:gd name="connsiteX41" fmla="*/ 314486 w 5180801"/>
              <a:gd name="connsiteY41" fmla="*/ 418522 h 5104238"/>
              <a:gd name="connsiteX42" fmla="*/ 242983 w 5180801"/>
              <a:gd name="connsiteY42" fmla="*/ 460091 h 5104238"/>
              <a:gd name="connsiteX43" fmla="*/ 194690 w 5180801"/>
              <a:gd name="connsiteY43" fmla="*/ 415775 h 5104238"/>
              <a:gd name="connsiteX44" fmla="*/ 119795 w 5180801"/>
              <a:gd name="connsiteY44" fmla="*/ 486693 h 5104238"/>
              <a:gd name="connsiteX45" fmla="*/ 132951 w 5180801"/>
              <a:gd name="connsiteY45" fmla="*/ 565856 h 5104238"/>
              <a:gd name="connsiteX46" fmla="*/ 206910 w 5180801"/>
              <a:gd name="connsiteY46" fmla="*/ 693603 h 5104238"/>
              <a:gd name="connsiteX47" fmla="*/ 267421 w 5180801"/>
              <a:gd name="connsiteY47" fmla="*/ 754115 h 5104238"/>
              <a:gd name="connsiteX48" fmla="*/ 199251 w 5180801"/>
              <a:gd name="connsiteY48" fmla="*/ 816146 h 5104238"/>
              <a:gd name="connsiteX49" fmla="*/ 96878 w 5180801"/>
              <a:gd name="connsiteY49" fmla="*/ 851284 h 5104238"/>
              <a:gd name="connsiteX50" fmla="*/ 0 w 5180801"/>
              <a:gd name="connsiteY50" fmla="*/ 873911 h 5104238"/>
              <a:gd name="connsiteX51" fmla="*/ 45545 w 5180801"/>
              <a:gd name="connsiteY51" fmla="*/ 1009609 h 5104238"/>
              <a:gd name="connsiteX52" fmla="*/ 72439 w 5180801"/>
              <a:gd name="connsiteY52" fmla="*/ 1036503 h 5104238"/>
              <a:gd name="connsiteX53" fmla="*/ 173292 w 5180801"/>
              <a:gd name="connsiteY53" fmla="*/ 1097015 h 5104238"/>
              <a:gd name="connsiteX54" fmla="*/ 117632 w 5180801"/>
              <a:gd name="connsiteY54" fmla="*/ 1161501 h 5104238"/>
              <a:gd name="connsiteX55" fmla="*/ 112780 w 5180801"/>
              <a:gd name="connsiteY55" fmla="*/ 1218038 h 5104238"/>
              <a:gd name="connsiteX56" fmla="*/ 126227 w 5180801"/>
              <a:gd name="connsiteY56" fmla="*/ 1365956 h 5104238"/>
              <a:gd name="connsiteX57" fmla="*/ 200186 w 5180801"/>
              <a:gd name="connsiteY57" fmla="*/ 1466809 h 5104238"/>
              <a:gd name="connsiteX58" fmla="*/ 321210 w 5180801"/>
              <a:gd name="connsiteY58" fmla="*/ 1507150 h 5104238"/>
              <a:gd name="connsiteX59" fmla="*/ 415339 w 5180801"/>
              <a:gd name="connsiteY59" fmla="*/ 1473532 h 5104238"/>
              <a:gd name="connsiteX60" fmla="*/ 435510 w 5180801"/>
              <a:gd name="connsiteY60" fmla="*/ 1480256 h 5104238"/>
              <a:gd name="connsiteX61" fmla="*/ 400372 w 5180801"/>
              <a:gd name="connsiteY61" fmla="*/ 1584733 h 5104238"/>
              <a:gd name="connsiteX62" fmla="*/ 375290 w 5180801"/>
              <a:gd name="connsiteY62" fmla="*/ 1667871 h 5104238"/>
              <a:gd name="connsiteX63" fmla="*/ 603598 w 5180801"/>
              <a:gd name="connsiteY63" fmla="*/ 1668515 h 5104238"/>
              <a:gd name="connsiteX64" fmla="*/ 664110 w 5180801"/>
              <a:gd name="connsiteY64" fmla="*/ 1601279 h 5104238"/>
              <a:gd name="connsiteX65" fmla="*/ 697727 w 5180801"/>
              <a:gd name="connsiteY65" fmla="*/ 1513873 h 5104238"/>
              <a:gd name="connsiteX66" fmla="*/ 744792 w 5180801"/>
              <a:gd name="connsiteY66" fmla="*/ 1480256 h 5104238"/>
              <a:gd name="connsiteX67" fmla="*/ 818751 w 5180801"/>
              <a:gd name="connsiteY67" fmla="*/ 1399573 h 5104238"/>
              <a:gd name="connsiteX68" fmla="*/ 892710 w 5180801"/>
              <a:gd name="connsiteY68" fmla="*/ 1352509 h 5104238"/>
              <a:gd name="connsiteX69" fmla="*/ 1080968 w 5180801"/>
              <a:gd name="connsiteY69" fmla="*/ 1399573 h 5104238"/>
              <a:gd name="connsiteX70" fmla="*/ 1195268 w 5180801"/>
              <a:gd name="connsiteY70" fmla="*/ 1446638 h 5104238"/>
              <a:gd name="connsiteX71" fmla="*/ 1275951 w 5180801"/>
              <a:gd name="connsiteY71" fmla="*/ 1534044 h 5104238"/>
              <a:gd name="connsiteX72" fmla="*/ 1289398 w 5180801"/>
              <a:gd name="connsiteY72" fmla="*/ 1560938 h 5104238"/>
              <a:gd name="connsiteX73" fmla="*/ 1437316 w 5180801"/>
              <a:gd name="connsiteY73" fmla="*/ 1608003 h 5104238"/>
              <a:gd name="connsiteX74" fmla="*/ 1511274 w 5180801"/>
              <a:gd name="connsiteY74" fmla="*/ 1695409 h 5104238"/>
              <a:gd name="connsiteX75" fmla="*/ 1504551 w 5180801"/>
              <a:gd name="connsiteY75" fmla="*/ 1776091 h 5104238"/>
              <a:gd name="connsiteX76" fmla="*/ 1504551 w 5180801"/>
              <a:gd name="connsiteY76" fmla="*/ 1823156 h 5104238"/>
              <a:gd name="connsiteX77" fmla="*/ 1531445 w 5180801"/>
              <a:gd name="connsiteY77" fmla="*/ 1903838 h 5104238"/>
              <a:gd name="connsiteX78" fmla="*/ 1578510 w 5180801"/>
              <a:gd name="connsiteY78" fmla="*/ 1957626 h 5104238"/>
              <a:gd name="connsiteX79" fmla="*/ 1612127 w 5180801"/>
              <a:gd name="connsiteY79" fmla="*/ 2045032 h 5104238"/>
              <a:gd name="connsiteX80" fmla="*/ 1618851 w 5180801"/>
              <a:gd name="connsiteY80" fmla="*/ 2206397 h 5104238"/>
              <a:gd name="connsiteX81" fmla="*/ 1618851 w 5180801"/>
              <a:gd name="connsiteY81" fmla="*/ 2253462 h 5104238"/>
              <a:gd name="connsiteX82" fmla="*/ 1679363 w 5180801"/>
              <a:gd name="connsiteY82" fmla="*/ 2233291 h 5104238"/>
              <a:gd name="connsiteX83" fmla="*/ 1719704 w 5180801"/>
              <a:gd name="connsiteY83" fmla="*/ 2246738 h 5104238"/>
              <a:gd name="connsiteX84" fmla="*/ 1706257 w 5180801"/>
              <a:gd name="connsiteY84" fmla="*/ 2307250 h 5104238"/>
              <a:gd name="connsiteX85" fmla="*/ 1760045 w 5180801"/>
              <a:gd name="connsiteY85" fmla="*/ 2327420 h 5104238"/>
              <a:gd name="connsiteX86" fmla="*/ 1827280 w 5180801"/>
              <a:gd name="connsiteY86" fmla="*/ 2387932 h 5104238"/>
              <a:gd name="connsiteX87" fmla="*/ 1901239 w 5180801"/>
              <a:gd name="connsiteY87" fmla="*/ 2495509 h 5104238"/>
              <a:gd name="connsiteX88" fmla="*/ 1921410 w 5180801"/>
              <a:gd name="connsiteY88" fmla="*/ 2529126 h 5104238"/>
              <a:gd name="connsiteX89" fmla="*/ 1995368 w 5180801"/>
              <a:gd name="connsiteY89" fmla="*/ 2535850 h 5104238"/>
              <a:gd name="connsiteX90" fmla="*/ 2113120 w 5180801"/>
              <a:gd name="connsiteY90" fmla="*/ 2613720 h 5104238"/>
              <a:gd name="connsiteX91" fmla="*/ 2159009 w 5180801"/>
              <a:gd name="connsiteY91" fmla="*/ 2726588 h 5104238"/>
              <a:gd name="connsiteX92" fmla="*/ 2245469 w 5180801"/>
              <a:gd name="connsiteY92" fmla="*/ 2766215 h 5104238"/>
              <a:gd name="connsiteX93" fmla="*/ 2319427 w 5180801"/>
              <a:gd name="connsiteY93" fmla="*/ 2819056 h 5104238"/>
              <a:gd name="connsiteX94" fmla="*/ 2375772 w 5180801"/>
              <a:gd name="connsiteY94" fmla="*/ 2922184 h 5104238"/>
              <a:gd name="connsiteX95" fmla="*/ 2480307 w 5180801"/>
              <a:gd name="connsiteY95" fmla="*/ 3003761 h 5104238"/>
              <a:gd name="connsiteX96" fmla="*/ 2562370 w 5180801"/>
              <a:gd name="connsiteY96" fmla="*/ 3113383 h 5104238"/>
              <a:gd name="connsiteX97" fmla="*/ 2640546 w 5180801"/>
              <a:gd name="connsiteY97" fmla="*/ 3135727 h 5104238"/>
              <a:gd name="connsiteX98" fmla="*/ 2735366 w 5180801"/>
              <a:gd name="connsiteY98" fmla="*/ 3203422 h 5104238"/>
              <a:gd name="connsiteX99" fmla="*/ 2790329 w 5180801"/>
              <a:gd name="connsiteY99" fmla="*/ 3212933 h 5104238"/>
              <a:gd name="connsiteX100" fmla="*/ 2856005 w 5180801"/>
              <a:gd name="connsiteY100" fmla="*/ 3195165 h 5104238"/>
              <a:gd name="connsiteX101" fmla="*/ 2849257 w 5180801"/>
              <a:gd name="connsiteY101" fmla="*/ 3194756 h 5104238"/>
              <a:gd name="connsiteX102" fmla="*/ 2950110 w 5180801"/>
              <a:gd name="connsiteY102" fmla="*/ 3228373 h 5104238"/>
              <a:gd name="connsiteX103" fmla="*/ 3003898 w 5180801"/>
              <a:gd name="connsiteY103" fmla="*/ 3181309 h 5104238"/>
              <a:gd name="connsiteX104" fmla="*/ 3104751 w 5180801"/>
              <a:gd name="connsiteY104" fmla="*/ 3295609 h 5104238"/>
              <a:gd name="connsiteX105" fmla="*/ 3185433 w 5180801"/>
              <a:gd name="connsiteY105" fmla="*/ 3450250 h 5104238"/>
              <a:gd name="connsiteX106" fmla="*/ 3252668 w 5180801"/>
              <a:gd name="connsiteY106" fmla="*/ 3430079 h 5104238"/>
              <a:gd name="connsiteX107" fmla="*/ 3313180 w 5180801"/>
              <a:gd name="connsiteY107" fmla="*/ 3477144 h 5104238"/>
              <a:gd name="connsiteX108" fmla="*/ 3266116 w 5180801"/>
              <a:gd name="connsiteY108" fmla="*/ 3544379 h 5104238"/>
              <a:gd name="connsiteX109" fmla="*/ 3293010 w 5180801"/>
              <a:gd name="connsiteY109" fmla="*/ 3564550 h 5104238"/>
              <a:gd name="connsiteX110" fmla="*/ 3373692 w 5180801"/>
              <a:gd name="connsiteY110" fmla="*/ 3537656 h 5104238"/>
              <a:gd name="connsiteX111" fmla="*/ 3454374 w 5180801"/>
              <a:gd name="connsiteY111" fmla="*/ 3510762 h 5104238"/>
              <a:gd name="connsiteX112" fmla="*/ 3528333 w 5180801"/>
              <a:gd name="connsiteY112" fmla="*/ 3604891 h 5104238"/>
              <a:gd name="connsiteX113" fmla="*/ 3535349 w 5180801"/>
              <a:gd name="connsiteY113" fmla="*/ 3695045 h 5104238"/>
              <a:gd name="connsiteX114" fmla="*/ 3513658 w 5180801"/>
              <a:gd name="connsiteY114" fmla="*/ 3744858 h 5104238"/>
              <a:gd name="connsiteX115" fmla="*/ 3622463 w 5180801"/>
              <a:gd name="connsiteY115" fmla="*/ 3772979 h 5104238"/>
              <a:gd name="connsiteX116" fmla="*/ 3682974 w 5180801"/>
              <a:gd name="connsiteY116" fmla="*/ 3840215 h 5104238"/>
              <a:gd name="connsiteX117" fmla="*/ 3763657 w 5180801"/>
              <a:gd name="connsiteY117" fmla="*/ 3873832 h 5104238"/>
              <a:gd name="connsiteX118" fmla="*/ 3830892 w 5180801"/>
              <a:gd name="connsiteY118" fmla="*/ 3833491 h 5104238"/>
              <a:gd name="connsiteX119" fmla="*/ 3898127 w 5180801"/>
              <a:gd name="connsiteY119" fmla="*/ 3873832 h 5104238"/>
              <a:gd name="connsiteX120" fmla="*/ 3972086 w 5180801"/>
              <a:gd name="connsiteY120" fmla="*/ 4035197 h 5104238"/>
              <a:gd name="connsiteX121" fmla="*/ 4005704 w 5180801"/>
              <a:gd name="connsiteY121" fmla="*/ 4149497 h 5104238"/>
              <a:gd name="connsiteX122" fmla="*/ 4072939 w 5180801"/>
              <a:gd name="connsiteY122" fmla="*/ 4223456 h 5104238"/>
              <a:gd name="connsiteX123" fmla="*/ 4120004 w 5180801"/>
              <a:gd name="connsiteY123" fmla="*/ 4431885 h 5104238"/>
              <a:gd name="connsiteX124" fmla="*/ 4140174 w 5180801"/>
              <a:gd name="connsiteY124" fmla="*/ 4465503 h 5104238"/>
              <a:gd name="connsiteX125" fmla="*/ 4200686 w 5180801"/>
              <a:gd name="connsiteY125" fmla="*/ 4519291 h 5104238"/>
              <a:gd name="connsiteX126" fmla="*/ 4152394 w 5180801"/>
              <a:gd name="connsiteY126" fmla="*/ 4582843 h 5104238"/>
              <a:gd name="connsiteX127" fmla="*/ 4106849 w 5180801"/>
              <a:gd name="connsiteY127" fmla="*/ 4597811 h 5104238"/>
              <a:gd name="connsiteX128" fmla="*/ 4059785 w 5180801"/>
              <a:gd name="connsiteY128" fmla="*/ 4593542 h 5104238"/>
              <a:gd name="connsiteX129" fmla="*/ 4018215 w 5180801"/>
              <a:gd name="connsiteY129" fmla="*/ 4627159 h 5104238"/>
              <a:gd name="connsiteX130" fmla="*/ 4019151 w 5180801"/>
              <a:gd name="connsiteY130" fmla="*/ 4687379 h 5104238"/>
              <a:gd name="connsiteX131" fmla="*/ 4066216 w 5180801"/>
              <a:gd name="connsiteY131" fmla="*/ 4741167 h 5104238"/>
              <a:gd name="connsiteX132" fmla="*/ 4005995 w 5180801"/>
              <a:gd name="connsiteY132" fmla="*/ 4871662 h 5104238"/>
              <a:gd name="connsiteX133" fmla="*/ 3942736 w 5180801"/>
              <a:gd name="connsiteY133" fmla="*/ 4919019 h 5104238"/>
              <a:gd name="connsiteX134" fmla="*/ 3972086 w 5180801"/>
              <a:gd name="connsiteY134" fmla="*/ 5090791 h 5104238"/>
              <a:gd name="connsiteX135" fmla="*/ 3978810 w 5180801"/>
              <a:gd name="connsiteY135" fmla="*/ 5104238 h 5104238"/>
              <a:gd name="connsiteX136" fmla="*/ 4153621 w 5180801"/>
              <a:gd name="connsiteY136" fmla="*/ 5090791 h 5104238"/>
              <a:gd name="connsiteX137" fmla="*/ 4207410 w 5180801"/>
              <a:gd name="connsiteY137" fmla="*/ 4976491 h 5104238"/>
              <a:gd name="connsiteX138" fmla="*/ 4335157 w 5180801"/>
              <a:gd name="connsiteY138" fmla="*/ 4828573 h 5104238"/>
              <a:gd name="connsiteX139" fmla="*/ 4388945 w 5180801"/>
              <a:gd name="connsiteY139" fmla="*/ 4768062 h 5104238"/>
              <a:gd name="connsiteX140" fmla="*/ 4368774 w 5180801"/>
              <a:gd name="connsiteY140" fmla="*/ 4552909 h 5104238"/>
              <a:gd name="connsiteX141" fmla="*/ 4509968 w 5180801"/>
              <a:gd name="connsiteY141" fmla="*/ 4465503 h 5104238"/>
              <a:gd name="connsiteX142" fmla="*/ 4543586 w 5180801"/>
              <a:gd name="connsiteY142" fmla="*/ 4472226 h 5104238"/>
              <a:gd name="connsiteX143" fmla="*/ 4570480 w 5180801"/>
              <a:gd name="connsiteY143" fmla="*/ 4478950 h 5104238"/>
              <a:gd name="connsiteX144" fmla="*/ 4617545 w 5180801"/>
              <a:gd name="connsiteY144" fmla="*/ 4458779 h 5104238"/>
              <a:gd name="connsiteX145" fmla="*/ 4624268 w 5180801"/>
              <a:gd name="connsiteY145" fmla="*/ 4411715 h 5104238"/>
              <a:gd name="connsiteX146" fmla="*/ 4637131 w 5180801"/>
              <a:gd name="connsiteY146" fmla="*/ 4355179 h 5104238"/>
              <a:gd name="connsiteX147" fmla="*/ 4583927 w 5180801"/>
              <a:gd name="connsiteY147" fmla="*/ 4250350 h 5104238"/>
              <a:gd name="connsiteX148" fmla="*/ 4583927 w 5180801"/>
              <a:gd name="connsiteY148" fmla="*/ 4203285 h 5104238"/>
              <a:gd name="connsiteX149" fmla="*/ 4580596 w 5180801"/>
              <a:gd name="connsiteY149" fmla="*/ 4173642 h 5104238"/>
              <a:gd name="connsiteX150" fmla="*/ 4505700 w 5180801"/>
              <a:gd name="connsiteY150" fmla="*/ 4134822 h 5104238"/>
              <a:gd name="connsiteX151" fmla="*/ 4439693 w 5180801"/>
              <a:gd name="connsiteY151" fmla="*/ 4079806 h 5104238"/>
              <a:gd name="connsiteX152" fmla="*/ 4370938 w 5180801"/>
              <a:gd name="connsiteY152" fmla="*/ 4066359 h 5104238"/>
              <a:gd name="connsiteX153" fmla="*/ 4394793 w 5180801"/>
              <a:gd name="connsiteY153" fmla="*/ 4066360 h 5104238"/>
              <a:gd name="connsiteX154" fmla="*/ 4261198 w 5180801"/>
              <a:gd name="connsiteY154" fmla="*/ 3988132 h 5104238"/>
              <a:gd name="connsiteX155" fmla="*/ 4301539 w 5180801"/>
              <a:gd name="connsiteY155" fmla="*/ 3900726 h 5104238"/>
              <a:gd name="connsiteX156" fmla="*/ 4301539 w 5180801"/>
              <a:gd name="connsiteY156" fmla="*/ 3853662 h 5104238"/>
              <a:gd name="connsiteX157" fmla="*/ 4321710 w 5180801"/>
              <a:gd name="connsiteY157" fmla="*/ 3786426 h 5104238"/>
              <a:gd name="connsiteX158" fmla="*/ 4442733 w 5180801"/>
              <a:gd name="connsiteY158" fmla="*/ 3571273 h 5104238"/>
              <a:gd name="connsiteX159" fmla="*/ 4523416 w 5180801"/>
              <a:gd name="connsiteY159" fmla="*/ 3557826 h 5104238"/>
              <a:gd name="connsiteX160" fmla="*/ 4624268 w 5180801"/>
              <a:gd name="connsiteY160" fmla="*/ 3651956 h 5104238"/>
              <a:gd name="connsiteX161" fmla="*/ 4711674 w 5180801"/>
              <a:gd name="connsiteY161" fmla="*/ 3692297 h 5104238"/>
              <a:gd name="connsiteX162" fmla="*/ 4805804 w 5180801"/>
              <a:gd name="connsiteY162" fmla="*/ 3665403 h 5104238"/>
              <a:gd name="connsiteX163" fmla="*/ 4906657 w 5180801"/>
              <a:gd name="connsiteY163" fmla="*/ 3746085 h 5104238"/>
              <a:gd name="connsiteX164" fmla="*/ 4960445 w 5180801"/>
              <a:gd name="connsiteY164" fmla="*/ 3860385 h 5104238"/>
              <a:gd name="connsiteX165" fmla="*/ 5000786 w 5180801"/>
              <a:gd name="connsiteY165" fmla="*/ 3907450 h 5104238"/>
              <a:gd name="connsiteX166" fmla="*/ 5108363 w 5180801"/>
              <a:gd name="connsiteY166" fmla="*/ 3947791 h 5104238"/>
              <a:gd name="connsiteX167" fmla="*/ 5121810 w 5180801"/>
              <a:gd name="connsiteY167" fmla="*/ 3860385 h 5104238"/>
              <a:gd name="connsiteX168" fmla="*/ 5141980 w 5180801"/>
              <a:gd name="connsiteY168" fmla="*/ 3793150 h 5104238"/>
              <a:gd name="connsiteX169" fmla="*/ 5180801 w 5180801"/>
              <a:gd name="connsiteY169" fmla="*/ 3686158 h 5104238"/>
              <a:gd name="connsiteX170" fmla="*/ 5117249 w 5180801"/>
              <a:gd name="connsiteY170" fmla="*/ 3607639 h 5104238"/>
              <a:gd name="connsiteX171" fmla="*/ 4964127 w 5180801"/>
              <a:gd name="connsiteY171" fmla="*/ 3497315 h 5104238"/>
              <a:gd name="connsiteX172" fmla="*/ 4890170 w 5180801"/>
              <a:gd name="connsiteY172" fmla="*/ 3427624 h 5104238"/>
              <a:gd name="connsiteX173" fmla="*/ 4650871 w 5180801"/>
              <a:gd name="connsiteY173" fmla="*/ 3321275 h 5104238"/>
              <a:gd name="connsiteX174" fmla="*/ 4557618 w 5180801"/>
              <a:gd name="connsiteY174" fmla="*/ 3251877 h 5104238"/>
              <a:gd name="connsiteX175" fmla="*/ 4380701 w 5180801"/>
              <a:gd name="connsiteY175" fmla="*/ 3172129 h 5104238"/>
              <a:gd name="connsiteX176" fmla="*/ 4093110 w 5180801"/>
              <a:gd name="connsiteY176" fmla="*/ 3073732 h 5104238"/>
              <a:gd name="connsiteX177" fmla="*/ 3991965 w 5180801"/>
              <a:gd name="connsiteY177" fmla="*/ 3014740 h 5104238"/>
              <a:gd name="connsiteX178" fmla="*/ 3951916 w 5180801"/>
              <a:gd name="connsiteY178" fmla="*/ 2959432 h 5104238"/>
              <a:gd name="connsiteX179" fmla="*/ 4066216 w 5180801"/>
              <a:gd name="connsiteY179" fmla="*/ 2865303 h 5104238"/>
              <a:gd name="connsiteX180" fmla="*/ 4122167 w 5180801"/>
              <a:gd name="connsiteY180" fmla="*/ 2831685 h 5104238"/>
              <a:gd name="connsiteX181" fmla="*/ 4038737 w 5180801"/>
              <a:gd name="connsiteY181" fmla="*/ 2752523 h 5104238"/>
              <a:gd name="connsiteX182" fmla="*/ 3898127 w 5180801"/>
              <a:gd name="connsiteY182" fmla="*/ 2757726 h 5104238"/>
              <a:gd name="connsiteX183" fmla="*/ 3883453 w 5180801"/>
              <a:gd name="connsiteY183" fmla="*/ 2771759 h 5104238"/>
              <a:gd name="connsiteX184" fmla="*/ 3855330 w 5180801"/>
              <a:gd name="connsiteY184" fmla="*/ 2771758 h 5104238"/>
              <a:gd name="connsiteX185" fmla="*/ 3841299 w 5180801"/>
              <a:gd name="connsiteY185" fmla="*/ 2747319 h 5104238"/>
              <a:gd name="connsiteX186" fmla="*/ 3756641 w 5180801"/>
              <a:gd name="connsiteY186" fmla="*/ 2795904 h 5104238"/>
              <a:gd name="connsiteX187" fmla="*/ 3642633 w 5180801"/>
              <a:gd name="connsiteY187" fmla="*/ 2771466 h 5104238"/>
              <a:gd name="connsiteX188" fmla="*/ 3539968 w 5180801"/>
              <a:gd name="connsiteY188" fmla="*/ 2739076 h 5104238"/>
              <a:gd name="connsiteX189" fmla="*/ 3458058 w 5180801"/>
              <a:gd name="connsiteY189" fmla="*/ 2685289 h 5104238"/>
              <a:gd name="connsiteX190" fmla="*/ 3411286 w 5180801"/>
              <a:gd name="connsiteY190" fmla="*/ 2619572 h 5104238"/>
              <a:gd name="connsiteX191" fmla="*/ 3334579 w 5180801"/>
              <a:gd name="connsiteY191" fmla="*/ 2599402 h 5104238"/>
              <a:gd name="connsiteX192" fmla="*/ 3219051 w 5180801"/>
              <a:gd name="connsiteY192" fmla="*/ 2495509 h 5104238"/>
              <a:gd name="connsiteX193" fmla="*/ 3111182 w 5180801"/>
              <a:gd name="connsiteY193" fmla="*/ 2300526 h 5104238"/>
              <a:gd name="connsiteX194" fmla="*/ 3010621 w 5180801"/>
              <a:gd name="connsiteY194" fmla="*/ 2085373 h 5104238"/>
              <a:gd name="connsiteX195" fmla="*/ 2936663 w 5180801"/>
              <a:gd name="connsiteY195" fmla="*/ 1856774 h 5104238"/>
              <a:gd name="connsiteX196" fmla="*/ 2795468 w 5180801"/>
              <a:gd name="connsiteY196" fmla="*/ 1789538 h 5104238"/>
              <a:gd name="connsiteX197" fmla="*/ 2687892 w 5180801"/>
              <a:gd name="connsiteY197" fmla="*/ 1688685 h 5104238"/>
              <a:gd name="connsiteX198" fmla="*/ 2479463 w 5180801"/>
              <a:gd name="connsiteY198" fmla="*/ 1574385 h 5104238"/>
              <a:gd name="connsiteX199" fmla="*/ 2371886 w 5180801"/>
              <a:gd name="connsiteY199" fmla="*/ 1433191 h 5104238"/>
              <a:gd name="connsiteX200" fmla="*/ 2344992 w 5180801"/>
              <a:gd name="connsiteY200" fmla="*/ 1291997 h 5104238"/>
              <a:gd name="connsiteX201" fmla="*/ 2358439 w 5180801"/>
              <a:gd name="connsiteY201" fmla="*/ 1117185 h 5104238"/>
              <a:gd name="connsiteX202" fmla="*/ 2385333 w 5180801"/>
              <a:gd name="connsiteY202" fmla="*/ 1164250 h 5104238"/>
              <a:gd name="connsiteX203" fmla="*/ 2432398 w 5180801"/>
              <a:gd name="connsiteY203" fmla="*/ 1090291 h 5104238"/>
              <a:gd name="connsiteX204" fmla="*/ 2469697 w 5180801"/>
              <a:gd name="connsiteY204" fmla="*/ 994090 h 5104238"/>
              <a:gd name="connsiteX205" fmla="*/ 2390165 w 5180801"/>
              <a:gd name="connsiteY205" fmla="*/ 981103 h 5104238"/>
              <a:gd name="connsiteX206" fmla="*/ 2376463 w 5180801"/>
              <a:gd name="connsiteY206" fmla="*/ 801230 h 5104238"/>
              <a:gd name="connsiteX207" fmla="*/ 2545855 w 5180801"/>
              <a:gd name="connsiteY207" fmla="*/ 753221 h 5104238"/>
              <a:gd name="connsiteX208" fmla="*/ 2716856 w 5180801"/>
              <a:gd name="connsiteY208" fmla="*/ 676960 h 5104238"/>
              <a:gd name="connsiteX209" fmla="*/ 2859176 w 5180801"/>
              <a:gd name="connsiteY209" fmla="*/ 71484 h 5104238"/>
              <a:gd name="connsiteX210" fmla="*/ 2417971 w 5180801"/>
              <a:gd name="connsiteY210" fmla="*/ 107426 h 5104238"/>
              <a:gd name="connsiteX211" fmla="*/ 2326531 w 5180801"/>
              <a:gd name="connsiteY211" fmla="*/ 15986 h 5104238"/>
              <a:gd name="connsiteX0" fmla="*/ 2326531 w 5180801"/>
              <a:gd name="connsiteY0" fmla="*/ 10367 h 5098619"/>
              <a:gd name="connsiteX1" fmla="*/ 2222920 w 5180801"/>
              <a:gd name="connsiteY1" fmla="*/ 12257 h 5098619"/>
              <a:gd name="connsiteX2" fmla="*/ 1665916 w 5180801"/>
              <a:gd name="connsiteY2" fmla="*/ 419043 h 5098619"/>
              <a:gd name="connsiteX3" fmla="*/ 1659192 w 5180801"/>
              <a:gd name="connsiteY3" fmla="*/ 284572 h 5098619"/>
              <a:gd name="connsiteX4" fmla="*/ 1625574 w 5180801"/>
              <a:gd name="connsiteY4" fmla="*/ 143378 h 5098619"/>
              <a:gd name="connsiteX5" fmla="*/ 1547348 w 5180801"/>
              <a:gd name="connsiteY5" fmla="*/ 102101 h 5098619"/>
              <a:gd name="connsiteX6" fmla="*/ 1511274 w 5180801"/>
              <a:gd name="connsiteY6" fmla="*/ 129931 h 5098619"/>
              <a:gd name="connsiteX7" fmla="*/ 1504551 w 5180801"/>
              <a:gd name="connsiteY7" fmla="*/ 176996 h 5098619"/>
              <a:gd name="connsiteX8" fmla="*/ 1517998 w 5180801"/>
              <a:gd name="connsiteY8" fmla="*/ 217337 h 5098619"/>
              <a:gd name="connsiteX9" fmla="*/ 1511274 w 5180801"/>
              <a:gd name="connsiteY9" fmla="*/ 271125 h 5098619"/>
              <a:gd name="connsiteX10" fmla="*/ 1487128 w 5180801"/>
              <a:gd name="connsiteY10" fmla="*/ 267734 h 5098619"/>
              <a:gd name="connsiteX11" fmla="*/ 1443746 w 5180801"/>
              <a:gd name="connsiteY11" fmla="*/ 226165 h 5098619"/>
              <a:gd name="connsiteX12" fmla="*/ 1387795 w 5180801"/>
              <a:gd name="connsiteY12" fmla="*/ 183076 h 5098619"/>
              <a:gd name="connsiteX13" fmla="*/ 1309568 w 5180801"/>
              <a:gd name="connsiteY13" fmla="*/ 216108 h 5098619"/>
              <a:gd name="connsiteX14" fmla="*/ 1258820 w 5180801"/>
              <a:gd name="connsiteY14" fmla="*/ 203246 h 5098619"/>
              <a:gd name="connsiteX15" fmla="*/ 1213919 w 5180801"/>
              <a:gd name="connsiteY15" fmla="*/ 155597 h 5098619"/>
              <a:gd name="connsiteX16" fmla="*/ 1187025 w 5180801"/>
              <a:gd name="connsiteY16" fmla="*/ 128702 h 5098619"/>
              <a:gd name="connsiteX17" fmla="*/ 1143000 w 5180801"/>
              <a:gd name="connsiteY17" fmla="*/ 99352 h 5098619"/>
              <a:gd name="connsiteX18" fmla="*/ 1128033 w 5180801"/>
              <a:gd name="connsiteY18" fmla="*/ 156825 h 5098619"/>
              <a:gd name="connsiteX19" fmla="*/ 1118854 w 5180801"/>
              <a:gd name="connsiteY19" fmla="*/ 283345 h 5098619"/>
              <a:gd name="connsiteX20" fmla="*/ 1067521 w 5180801"/>
              <a:gd name="connsiteY20" fmla="*/ 356367 h 5098619"/>
              <a:gd name="connsiteX21" fmla="*/ 1044603 w 5180801"/>
              <a:gd name="connsiteY21" fmla="*/ 370106 h 5098619"/>
              <a:gd name="connsiteX22" fmla="*/ 1047351 w 5180801"/>
              <a:gd name="connsiteY22" fmla="*/ 447749 h 5098619"/>
              <a:gd name="connsiteX23" fmla="*/ 1005781 w 5180801"/>
              <a:gd name="connsiteY23" fmla="*/ 462716 h 5098619"/>
              <a:gd name="connsiteX24" fmla="*/ 977368 w 5180801"/>
              <a:gd name="connsiteY24" fmla="*/ 437050 h 5098619"/>
              <a:gd name="connsiteX25" fmla="*/ 939774 w 5180801"/>
              <a:gd name="connsiteY25" fmla="*/ 432490 h 5098619"/>
              <a:gd name="connsiteX26" fmla="*/ 939774 w 5180801"/>
              <a:gd name="connsiteY26" fmla="*/ 378701 h 5098619"/>
              <a:gd name="connsiteX27" fmla="*/ 830385 w 5180801"/>
              <a:gd name="connsiteY27" fmla="*/ 290068 h 5098619"/>
              <a:gd name="connsiteX28" fmla="*/ 825474 w 5180801"/>
              <a:gd name="connsiteY28" fmla="*/ 170272 h 5098619"/>
              <a:gd name="connsiteX29" fmla="*/ 785133 w 5180801"/>
              <a:gd name="connsiteY29" fmla="*/ 136654 h 5098619"/>
              <a:gd name="connsiteX30" fmla="*/ 771686 w 5180801"/>
              <a:gd name="connsiteY30" fmla="*/ 163548 h 5098619"/>
              <a:gd name="connsiteX31" fmla="*/ 744792 w 5180801"/>
              <a:gd name="connsiteY31" fmla="*/ 190443 h 5098619"/>
              <a:gd name="connsiteX32" fmla="*/ 669606 w 5180801"/>
              <a:gd name="connsiteY32" fmla="*/ 228621 h 5098619"/>
              <a:gd name="connsiteX33" fmla="*/ 664110 w 5180801"/>
              <a:gd name="connsiteY33" fmla="*/ 277848 h 5098619"/>
              <a:gd name="connsiteX34" fmla="*/ 660426 w 5180801"/>
              <a:gd name="connsiteY34" fmla="*/ 334677 h 5098619"/>
              <a:gd name="connsiteX35" fmla="*/ 594419 w 5180801"/>
              <a:gd name="connsiteY35" fmla="*/ 388465 h 5098619"/>
              <a:gd name="connsiteX36" fmla="*/ 559573 w 5180801"/>
              <a:gd name="connsiteY36" fmla="*/ 395481 h 5098619"/>
              <a:gd name="connsiteX37" fmla="*/ 529931 w 5180801"/>
              <a:gd name="connsiteY37" fmla="*/ 405888 h 5098619"/>
              <a:gd name="connsiteX38" fmla="*/ 499062 w 5180801"/>
              <a:gd name="connsiteY38" fmla="*/ 426059 h 5098619"/>
              <a:gd name="connsiteX39" fmla="*/ 402477 w 5180801"/>
              <a:gd name="connsiteY39" fmla="*/ 412904 h 5098619"/>
              <a:gd name="connsiteX40" fmla="*/ 345356 w 5180801"/>
              <a:gd name="connsiteY40" fmla="*/ 433074 h 5098619"/>
              <a:gd name="connsiteX41" fmla="*/ 314486 w 5180801"/>
              <a:gd name="connsiteY41" fmla="*/ 412903 h 5098619"/>
              <a:gd name="connsiteX42" fmla="*/ 242983 w 5180801"/>
              <a:gd name="connsiteY42" fmla="*/ 454472 h 5098619"/>
              <a:gd name="connsiteX43" fmla="*/ 194690 w 5180801"/>
              <a:gd name="connsiteY43" fmla="*/ 410156 h 5098619"/>
              <a:gd name="connsiteX44" fmla="*/ 119795 w 5180801"/>
              <a:gd name="connsiteY44" fmla="*/ 481074 h 5098619"/>
              <a:gd name="connsiteX45" fmla="*/ 132951 w 5180801"/>
              <a:gd name="connsiteY45" fmla="*/ 560237 h 5098619"/>
              <a:gd name="connsiteX46" fmla="*/ 206910 w 5180801"/>
              <a:gd name="connsiteY46" fmla="*/ 687984 h 5098619"/>
              <a:gd name="connsiteX47" fmla="*/ 267421 w 5180801"/>
              <a:gd name="connsiteY47" fmla="*/ 748496 h 5098619"/>
              <a:gd name="connsiteX48" fmla="*/ 199251 w 5180801"/>
              <a:gd name="connsiteY48" fmla="*/ 810527 h 5098619"/>
              <a:gd name="connsiteX49" fmla="*/ 96878 w 5180801"/>
              <a:gd name="connsiteY49" fmla="*/ 845665 h 5098619"/>
              <a:gd name="connsiteX50" fmla="*/ 0 w 5180801"/>
              <a:gd name="connsiteY50" fmla="*/ 868292 h 5098619"/>
              <a:gd name="connsiteX51" fmla="*/ 45545 w 5180801"/>
              <a:gd name="connsiteY51" fmla="*/ 1003990 h 5098619"/>
              <a:gd name="connsiteX52" fmla="*/ 72439 w 5180801"/>
              <a:gd name="connsiteY52" fmla="*/ 1030884 h 5098619"/>
              <a:gd name="connsiteX53" fmla="*/ 173292 w 5180801"/>
              <a:gd name="connsiteY53" fmla="*/ 1091396 h 5098619"/>
              <a:gd name="connsiteX54" fmla="*/ 117632 w 5180801"/>
              <a:gd name="connsiteY54" fmla="*/ 1155882 h 5098619"/>
              <a:gd name="connsiteX55" fmla="*/ 112780 w 5180801"/>
              <a:gd name="connsiteY55" fmla="*/ 1212419 h 5098619"/>
              <a:gd name="connsiteX56" fmla="*/ 126227 w 5180801"/>
              <a:gd name="connsiteY56" fmla="*/ 1360337 h 5098619"/>
              <a:gd name="connsiteX57" fmla="*/ 200186 w 5180801"/>
              <a:gd name="connsiteY57" fmla="*/ 1461190 h 5098619"/>
              <a:gd name="connsiteX58" fmla="*/ 321210 w 5180801"/>
              <a:gd name="connsiteY58" fmla="*/ 1501531 h 5098619"/>
              <a:gd name="connsiteX59" fmla="*/ 415339 w 5180801"/>
              <a:gd name="connsiteY59" fmla="*/ 1467913 h 5098619"/>
              <a:gd name="connsiteX60" fmla="*/ 435510 w 5180801"/>
              <a:gd name="connsiteY60" fmla="*/ 1474637 h 5098619"/>
              <a:gd name="connsiteX61" fmla="*/ 400372 w 5180801"/>
              <a:gd name="connsiteY61" fmla="*/ 1579114 h 5098619"/>
              <a:gd name="connsiteX62" fmla="*/ 375290 w 5180801"/>
              <a:gd name="connsiteY62" fmla="*/ 1662252 h 5098619"/>
              <a:gd name="connsiteX63" fmla="*/ 603598 w 5180801"/>
              <a:gd name="connsiteY63" fmla="*/ 1662896 h 5098619"/>
              <a:gd name="connsiteX64" fmla="*/ 664110 w 5180801"/>
              <a:gd name="connsiteY64" fmla="*/ 1595660 h 5098619"/>
              <a:gd name="connsiteX65" fmla="*/ 697727 w 5180801"/>
              <a:gd name="connsiteY65" fmla="*/ 1508254 h 5098619"/>
              <a:gd name="connsiteX66" fmla="*/ 744792 w 5180801"/>
              <a:gd name="connsiteY66" fmla="*/ 1474637 h 5098619"/>
              <a:gd name="connsiteX67" fmla="*/ 818751 w 5180801"/>
              <a:gd name="connsiteY67" fmla="*/ 1393954 h 5098619"/>
              <a:gd name="connsiteX68" fmla="*/ 892710 w 5180801"/>
              <a:gd name="connsiteY68" fmla="*/ 1346890 h 5098619"/>
              <a:gd name="connsiteX69" fmla="*/ 1080968 w 5180801"/>
              <a:gd name="connsiteY69" fmla="*/ 1393954 h 5098619"/>
              <a:gd name="connsiteX70" fmla="*/ 1195268 w 5180801"/>
              <a:gd name="connsiteY70" fmla="*/ 1441019 h 5098619"/>
              <a:gd name="connsiteX71" fmla="*/ 1275951 w 5180801"/>
              <a:gd name="connsiteY71" fmla="*/ 1528425 h 5098619"/>
              <a:gd name="connsiteX72" fmla="*/ 1289398 w 5180801"/>
              <a:gd name="connsiteY72" fmla="*/ 1555319 h 5098619"/>
              <a:gd name="connsiteX73" fmla="*/ 1437316 w 5180801"/>
              <a:gd name="connsiteY73" fmla="*/ 1602384 h 5098619"/>
              <a:gd name="connsiteX74" fmla="*/ 1511274 w 5180801"/>
              <a:gd name="connsiteY74" fmla="*/ 1689790 h 5098619"/>
              <a:gd name="connsiteX75" fmla="*/ 1504551 w 5180801"/>
              <a:gd name="connsiteY75" fmla="*/ 1770472 h 5098619"/>
              <a:gd name="connsiteX76" fmla="*/ 1504551 w 5180801"/>
              <a:gd name="connsiteY76" fmla="*/ 1817537 h 5098619"/>
              <a:gd name="connsiteX77" fmla="*/ 1531445 w 5180801"/>
              <a:gd name="connsiteY77" fmla="*/ 1898219 h 5098619"/>
              <a:gd name="connsiteX78" fmla="*/ 1578510 w 5180801"/>
              <a:gd name="connsiteY78" fmla="*/ 1952007 h 5098619"/>
              <a:gd name="connsiteX79" fmla="*/ 1612127 w 5180801"/>
              <a:gd name="connsiteY79" fmla="*/ 2039413 h 5098619"/>
              <a:gd name="connsiteX80" fmla="*/ 1618851 w 5180801"/>
              <a:gd name="connsiteY80" fmla="*/ 2200778 h 5098619"/>
              <a:gd name="connsiteX81" fmla="*/ 1618851 w 5180801"/>
              <a:gd name="connsiteY81" fmla="*/ 2247843 h 5098619"/>
              <a:gd name="connsiteX82" fmla="*/ 1679363 w 5180801"/>
              <a:gd name="connsiteY82" fmla="*/ 2227672 h 5098619"/>
              <a:gd name="connsiteX83" fmla="*/ 1719704 w 5180801"/>
              <a:gd name="connsiteY83" fmla="*/ 2241119 h 5098619"/>
              <a:gd name="connsiteX84" fmla="*/ 1706257 w 5180801"/>
              <a:gd name="connsiteY84" fmla="*/ 2301631 h 5098619"/>
              <a:gd name="connsiteX85" fmla="*/ 1760045 w 5180801"/>
              <a:gd name="connsiteY85" fmla="*/ 2321801 h 5098619"/>
              <a:gd name="connsiteX86" fmla="*/ 1827280 w 5180801"/>
              <a:gd name="connsiteY86" fmla="*/ 2382313 h 5098619"/>
              <a:gd name="connsiteX87" fmla="*/ 1901239 w 5180801"/>
              <a:gd name="connsiteY87" fmla="*/ 2489890 h 5098619"/>
              <a:gd name="connsiteX88" fmla="*/ 1921410 w 5180801"/>
              <a:gd name="connsiteY88" fmla="*/ 2523507 h 5098619"/>
              <a:gd name="connsiteX89" fmla="*/ 1995368 w 5180801"/>
              <a:gd name="connsiteY89" fmla="*/ 2530231 h 5098619"/>
              <a:gd name="connsiteX90" fmla="*/ 2113120 w 5180801"/>
              <a:gd name="connsiteY90" fmla="*/ 2608101 h 5098619"/>
              <a:gd name="connsiteX91" fmla="*/ 2159009 w 5180801"/>
              <a:gd name="connsiteY91" fmla="*/ 2720969 h 5098619"/>
              <a:gd name="connsiteX92" fmla="*/ 2245469 w 5180801"/>
              <a:gd name="connsiteY92" fmla="*/ 2760596 h 5098619"/>
              <a:gd name="connsiteX93" fmla="*/ 2319427 w 5180801"/>
              <a:gd name="connsiteY93" fmla="*/ 2813437 h 5098619"/>
              <a:gd name="connsiteX94" fmla="*/ 2375772 w 5180801"/>
              <a:gd name="connsiteY94" fmla="*/ 2916565 h 5098619"/>
              <a:gd name="connsiteX95" fmla="*/ 2480307 w 5180801"/>
              <a:gd name="connsiteY95" fmla="*/ 2998142 h 5098619"/>
              <a:gd name="connsiteX96" fmla="*/ 2562370 w 5180801"/>
              <a:gd name="connsiteY96" fmla="*/ 3107764 h 5098619"/>
              <a:gd name="connsiteX97" fmla="*/ 2640546 w 5180801"/>
              <a:gd name="connsiteY97" fmla="*/ 3130108 h 5098619"/>
              <a:gd name="connsiteX98" fmla="*/ 2735366 w 5180801"/>
              <a:gd name="connsiteY98" fmla="*/ 3197803 h 5098619"/>
              <a:gd name="connsiteX99" fmla="*/ 2790329 w 5180801"/>
              <a:gd name="connsiteY99" fmla="*/ 3207314 h 5098619"/>
              <a:gd name="connsiteX100" fmla="*/ 2856005 w 5180801"/>
              <a:gd name="connsiteY100" fmla="*/ 3189546 h 5098619"/>
              <a:gd name="connsiteX101" fmla="*/ 2849257 w 5180801"/>
              <a:gd name="connsiteY101" fmla="*/ 3189137 h 5098619"/>
              <a:gd name="connsiteX102" fmla="*/ 2950110 w 5180801"/>
              <a:gd name="connsiteY102" fmla="*/ 3222754 h 5098619"/>
              <a:gd name="connsiteX103" fmla="*/ 3003898 w 5180801"/>
              <a:gd name="connsiteY103" fmla="*/ 3175690 h 5098619"/>
              <a:gd name="connsiteX104" fmla="*/ 3104751 w 5180801"/>
              <a:gd name="connsiteY104" fmla="*/ 3289990 h 5098619"/>
              <a:gd name="connsiteX105" fmla="*/ 3185433 w 5180801"/>
              <a:gd name="connsiteY105" fmla="*/ 3444631 h 5098619"/>
              <a:gd name="connsiteX106" fmla="*/ 3252668 w 5180801"/>
              <a:gd name="connsiteY106" fmla="*/ 3424460 h 5098619"/>
              <a:gd name="connsiteX107" fmla="*/ 3313180 w 5180801"/>
              <a:gd name="connsiteY107" fmla="*/ 3471525 h 5098619"/>
              <a:gd name="connsiteX108" fmla="*/ 3266116 w 5180801"/>
              <a:gd name="connsiteY108" fmla="*/ 3538760 h 5098619"/>
              <a:gd name="connsiteX109" fmla="*/ 3293010 w 5180801"/>
              <a:gd name="connsiteY109" fmla="*/ 3558931 h 5098619"/>
              <a:gd name="connsiteX110" fmla="*/ 3373692 w 5180801"/>
              <a:gd name="connsiteY110" fmla="*/ 3532037 h 5098619"/>
              <a:gd name="connsiteX111" fmla="*/ 3454374 w 5180801"/>
              <a:gd name="connsiteY111" fmla="*/ 3505143 h 5098619"/>
              <a:gd name="connsiteX112" fmla="*/ 3528333 w 5180801"/>
              <a:gd name="connsiteY112" fmla="*/ 3599272 h 5098619"/>
              <a:gd name="connsiteX113" fmla="*/ 3535349 w 5180801"/>
              <a:gd name="connsiteY113" fmla="*/ 3689426 h 5098619"/>
              <a:gd name="connsiteX114" fmla="*/ 3513658 w 5180801"/>
              <a:gd name="connsiteY114" fmla="*/ 3739239 h 5098619"/>
              <a:gd name="connsiteX115" fmla="*/ 3622463 w 5180801"/>
              <a:gd name="connsiteY115" fmla="*/ 3767360 h 5098619"/>
              <a:gd name="connsiteX116" fmla="*/ 3682974 w 5180801"/>
              <a:gd name="connsiteY116" fmla="*/ 3834596 h 5098619"/>
              <a:gd name="connsiteX117" fmla="*/ 3763657 w 5180801"/>
              <a:gd name="connsiteY117" fmla="*/ 3868213 h 5098619"/>
              <a:gd name="connsiteX118" fmla="*/ 3830892 w 5180801"/>
              <a:gd name="connsiteY118" fmla="*/ 3827872 h 5098619"/>
              <a:gd name="connsiteX119" fmla="*/ 3898127 w 5180801"/>
              <a:gd name="connsiteY119" fmla="*/ 3868213 h 5098619"/>
              <a:gd name="connsiteX120" fmla="*/ 3972086 w 5180801"/>
              <a:gd name="connsiteY120" fmla="*/ 4029578 h 5098619"/>
              <a:gd name="connsiteX121" fmla="*/ 4005704 w 5180801"/>
              <a:gd name="connsiteY121" fmla="*/ 4143878 h 5098619"/>
              <a:gd name="connsiteX122" fmla="*/ 4072939 w 5180801"/>
              <a:gd name="connsiteY122" fmla="*/ 4217837 h 5098619"/>
              <a:gd name="connsiteX123" fmla="*/ 4120004 w 5180801"/>
              <a:gd name="connsiteY123" fmla="*/ 4426266 h 5098619"/>
              <a:gd name="connsiteX124" fmla="*/ 4140174 w 5180801"/>
              <a:gd name="connsiteY124" fmla="*/ 4459884 h 5098619"/>
              <a:gd name="connsiteX125" fmla="*/ 4200686 w 5180801"/>
              <a:gd name="connsiteY125" fmla="*/ 4513672 h 5098619"/>
              <a:gd name="connsiteX126" fmla="*/ 4152394 w 5180801"/>
              <a:gd name="connsiteY126" fmla="*/ 4577224 h 5098619"/>
              <a:gd name="connsiteX127" fmla="*/ 4106849 w 5180801"/>
              <a:gd name="connsiteY127" fmla="*/ 4592192 h 5098619"/>
              <a:gd name="connsiteX128" fmla="*/ 4059785 w 5180801"/>
              <a:gd name="connsiteY128" fmla="*/ 4587923 h 5098619"/>
              <a:gd name="connsiteX129" fmla="*/ 4018215 w 5180801"/>
              <a:gd name="connsiteY129" fmla="*/ 4621540 h 5098619"/>
              <a:gd name="connsiteX130" fmla="*/ 4019151 w 5180801"/>
              <a:gd name="connsiteY130" fmla="*/ 4681760 h 5098619"/>
              <a:gd name="connsiteX131" fmla="*/ 4066216 w 5180801"/>
              <a:gd name="connsiteY131" fmla="*/ 4735548 h 5098619"/>
              <a:gd name="connsiteX132" fmla="*/ 4005995 w 5180801"/>
              <a:gd name="connsiteY132" fmla="*/ 4866043 h 5098619"/>
              <a:gd name="connsiteX133" fmla="*/ 3942736 w 5180801"/>
              <a:gd name="connsiteY133" fmla="*/ 4913400 h 5098619"/>
              <a:gd name="connsiteX134" fmla="*/ 3972086 w 5180801"/>
              <a:gd name="connsiteY134" fmla="*/ 5085172 h 5098619"/>
              <a:gd name="connsiteX135" fmla="*/ 3978810 w 5180801"/>
              <a:gd name="connsiteY135" fmla="*/ 5098619 h 5098619"/>
              <a:gd name="connsiteX136" fmla="*/ 4153621 w 5180801"/>
              <a:gd name="connsiteY136" fmla="*/ 5085172 h 5098619"/>
              <a:gd name="connsiteX137" fmla="*/ 4207410 w 5180801"/>
              <a:gd name="connsiteY137" fmla="*/ 4970872 h 5098619"/>
              <a:gd name="connsiteX138" fmla="*/ 4335157 w 5180801"/>
              <a:gd name="connsiteY138" fmla="*/ 4822954 h 5098619"/>
              <a:gd name="connsiteX139" fmla="*/ 4388945 w 5180801"/>
              <a:gd name="connsiteY139" fmla="*/ 4762443 h 5098619"/>
              <a:gd name="connsiteX140" fmla="*/ 4368774 w 5180801"/>
              <a:gd name="connsiteY140" fmla="*/ 4547290 h 5098619"/>
              <a:gd name="connsiteX141" fmla="*/ 4509968 w 5180801"/>
              <a:gd name="connsiteY141" fmla="*/ 4459884 h 5098619"/>
              <a:gd name="connsiteX142" fmla="*/ 4543586 w 5180801"/>
              <a:gd name="connsiteY142" fmla="*/ 4466607 h 5098619"/>
              <a:gd name="connsiteX143" fmla="*/ 4570480 w 5180801"/>
              <a:gd name="connsiteY143" fmla="*/ 4473331 h 5098619"/>
              <a:gd name="connsiteX144" fmla="*/ 4617545 w 5180801"/>
              <a:gd name="connsiteY144" fmla="*/ 4453160 h 5098619"/>
              <a:gd name="connsiteX145" fmla="*/ 4624268 w 5180801"/>
              <a:gd name="connsiteY145" fmla="*/ 4406096 h 5098619"/>
              <a:gd name="connsiteX146" fmla="*/ 4637131 w 5180801"/>
              <a:gd name="connsiteY146" fmla="*/ 4349560 h 5098619"/>
              <a:gd name="connsiteX147" fmla="*/ 4583927 w 5180801"/>
              <a:gd name="connsiteY147" fmla="*/ 4244731 h 5098619"/>
              <a:gd name="connsiteX148" fmla="*/ 4583927 w 5180801"/>
              <a:gd name="connsiteY148" fmla="*/ 4197666 h 5098619"/>
              <a:gd name="connsiteX149" fmla="*/ 4580596 w 5180801"/>
              <a:gd name="connsiteY149" fmla="*/ 4168023 h 5098619"/>
              <a:gd name="connsiteX150" fmla="*/ 4505700 w 5180801"/>
              <a:gd name="connsiteY150" fmla="*/ 4129203 h 5098619"/>
              <a:gd name="connsiteX151" fmla="*/ 4439693 w 5180801"/>
              <a:gd name="connsiteY151" fmla="*/ 4074187 h 5098619"/>
              <a:gd name="connsiteX152" fmla="*/ 4370938 w 5180801"/>
              <a:gd name="connsiteY152" fmla="*/ 4060740 h 5098619"/>
              <a:gd name="connsiteX153" fmla="*/ 4394793 w 5180801"/>
              <a:gd name="connsiteY153" fmla="*/ 4060741 h 5098619"/>
              <a:gd name="connsiteX154" fmla="*/ 4261198 w 5180801"/>
              <a:gd name="connsiteY154" fmla="*/ 3982513 h 5098619"/>
              <a:gd name="connsiteX155" fmla="*/ 4301539 w 5180801"/>
              <a:gd name="connsiteY155" fmla="*/ 3895107 h 5098619"/>
              <a:gd name="connsiteX156" fmla="*/ 4301539 w 5180801"/>
              <a:gd name="connsiteY156" fmla="*/ 3848043 h 5098619"/>
              <a:gd name="connsiteX157" fmla="*/ 4321710 w 5180801"/>
              <a:gd name="connsiteY157" fmla="*/ 3780807 h 5098619"/>
              <a:gd name="connsiteX158" fmla="*/ 4442733 w 5180801"/>
              <a:gd name="connsiteY158" fmla="*/ 3565654 h 5098619"/>
              <a:gd name="connsiteX159" fmla="*/ 4523416 w 5180801"/>
              <a:gd name="connsiteY159" fmla="*/ 3552207 h 5098619"/>
              <a:gd name="connsiteX160" fmla="*/ 4624268 w 5180801"/>
              <a:gd name="connsiteY160" fmla="*/ 3646337 h 5098619"/>
              <a:gd name="connsiteX161" fmla="*/ 4711674 w 5180801"/>
              <a:gd name="connsiteY161" fmla="*/ 3686678 h 5098619"/>
              <a:gd name="connsiteX162" fmla="*/ 4805804 w 5180801"/>
              <a:gd name="connsiteY162" fmla="*/ 3659784 h 5098619"/>
              <a:gd name="connsiteX163" fmla="*/ 4906657 w 5180801"/>
              <a:gd name="connsiteY163" fmla="*/ 3740466 h 5098619"/>
              <a:gd name="connsiteX164" fmla="*/ 4960445 w 5180801"/>
              <a:gd name="connsiteY164" fmla="*/ 3854766 h 5098619"/>
              <a:gd name="connsiteX165" fmla="*/ 5000786 w 5180801"/>
              <a:gd name="connsiteY165" fmla="*/ 3901831 h 5098619"/>
              <a:gd name="connsiteX166" fmla="*/ 5108363 w 5180801"/>
              <a:gd name="connsiteY166" fmla="*/ 3942172 h 5098619"/>
              <a:gd name="connsiteX167" fmla="*/ 5121810 w 5180801"/>
              <a:gd name="connsiteY167" fmla="*/ 3854766 h 5098619"/>
              <a:gd name="connsiteX168" fmla="*/ 5141980 w 5180801"/>
              <a:gd name="connsiteY168" fmla="*/ 3787531 h 5098619"/>
              <a:gd name="connsiteX169" fmla="*/ 5180801 w 5180801"/>
              <a:gd name="connsiteY169" fmla="*/ 3680539 h 5098619"/>
              <a:gd name="connsiteX170" fmla="*/ 5117249 w 5180801"/>
              <a:gd name="connsiteY170" fmla="*/ 3602020 h 5098619"/>
              <a:gd name="connsiteX171" fmla="*/ 4964127 w 5180801"/>
              <a:gd name="connsiteY171" fmla="*/ 3491696 h 5098619"/>
              <a:gd name="connsiteX172" fmla="*/ 4890170 w 5180801"/>
              <a:gd name="connsiteY172" fmla="*/ 3422005 h 5098619"/>
              <a:gd name="connsiteX173" fmla="*/ 4650871 w 5180801"/>
              <a:gd name="connsiteY173" fmla="*/ 3315656 h 5098619"/>
              <a:gd name="connsiteX174" fmla="*/ 4557618 w 5180801"/>
              <a:gd name="connsiteY174" fmla="*/ 3246258 h 5098619"/>
              <a:gd name="connsiteX175" fmla="*/ 4380701 w 5180801"/>
              <a:gd name="connsiteY175" fmla="*/ 3166510 h 5098619"/>
              <a:gd name="connsiteX176" fmla="*/ 4093110 w 5180801"/>
              <a:gd name="connsiteY176" fmla="*/ 3068113 h 5098619"/>
              <a:gd name="connsiteX177" fmla="*/ 3991965 w 5180801"/>
              <a:gd name="connsiteY177" fmla="*/ 3009121 h 5098619"/>
              <a:gd name="connsiteX178" fmla="*/ 3951916 w 5180801"/>
              <a:gd name="connsiteY178" fmla="*/ 2953813 h 5098619"/>
              <a:gd name="connsiteX179" fmla="*/ 4066216 w 5180801"/>
              <a:gd name="connsiteY179" fmla="*/ 2859684 h 5098619"/>
              <a:gd name="connsiteX180" fmla="*/ 4122167 w 5180801"/>
              <a:gd name="connsiteY180" fmla="*/ 2826066 h 5098619"/>
              <a:gd name="connsiteX181" fmla="*/ 4038737 w 5180801"/>
              <a:gd name="connsiteY181" fmla="*/ 2746904 h 5098619"/>
              <a:gd name="connsiteX182" fmla="*/ 3898127 w 5180801"/>
              <a:gd name="connsiteY182" fmla="*/ 2752107 h 5098619"/>
              <a:gd name="connsiteX183" fmla="*/ 3883453 w 5180801"/>
              <a:gd name="connsiteY183" fmla="*/ 2766140 h 5098619"/>
              <a:gd name="connsiteX184" fmla="*/ 3855330 w 5180801"/>
              <a:gd name="connsiteY184" fmla="*/ 2766139 h 5098619"/>
              <a:gd name="connsiteX185" fmla="*/ 3841299 w 5180801"/>
              <a:gd name="connsiteY185" fmla="*/ 2741700 h 5098619"/>
              <a:gd name="connsiteX186" fmla="*/ 3756641 w 5180801"/>
              <a:gd name="connsiteY186" fmla="*/ 2790285 h 5098619"/>
              <a:gd name="connsiteX187" fmla="*/ 3642633 w 5180801"/>
              <a:gd name="connsiteY187" fmla="*/ 2765847 h 5098619"/>
              <a:gd name="connsiteX188" fmla="*/ 3539968 w 5180801"/>
              <a:gd name="connsiteY188" fmla="*/ 2733457 h 5098619"/>
              <a:gd name="connsiteX189" fmla="*/ 3458058 w 5180801"/>
              <a:gd name="connsiteY189" fmla="*/ 2679670 h 5098619"/>
              <a:gd name="connsiteX190" fmla="*/ 3411286 w 5180801"/>
              <a:gd name="connsiteY190" fmla="*/ 2613953 h 5098619"/>
              <a:gd name="connsiteX191" fmla="*/ 3334579 w 5180801"/>
              <a:gd name="connsiteY191" fmla="*/ 2593783 h 5098619"/>
              <a:gd name="connsiteX192" fmla="*/ 3219051 w 5180801"/>
              <a:gd name="connsiteY192" fmla="*/ 2489890 h 5098619"/>
              <a:gd name="connsiteX193" fmla="*/ 3111182 w 5180801"/>
              <a:gd name="connsiteY193" fmla="*/ 2294907 h 5098619"/>
              <a:gd name="connsiteX194" fmla="*/ 3010621 w 5180801"/>
              <a:gd name="connsiteY194" fmla="*/ 2079754 h 5098619"/>
              <a:gd name="connsiteX195" fmla="*/ 2936663 w 5180801"/>
              <a:gd name="connsiteY195" fmla="*/ 1851155 h 5098619"/>
              <a:gd name="connsiteX196" fmla="*/ 2795468 w 5180801"/>
              <a:gd name="connsiteY196" fmla="*/ 1783919 h 5098619"/>
              <a:gd name="connsiteX197" fmla="*/ 2687892 w 5180801"/>
              <a:gd name="connsiteY197" fmla="*/ 1683066 h 5098619"/>
              <a:gd name="connsiteX198" fmla="*/ 2479463 w 5180801"/>
              <a:gd name="connsiteY198" fmla="*/ 1568766 h 5098619"/>
              <a:gd name="connsiteX199" fmla="*/ 2371886 w 5180801"/>
              <a:gd name="connsiteY199" fmla="*/ 1427572 h 5098619"/>
              <a:gd name="connsiteX200" fmla="*/ 2344992 w 5180801"/>
              <a:gd name="connsiteY200" fmla="*/ 1286378 h 5098619"/>
              <a:gd name="connsiteX201" fmla="*/ 2358439 w 5180801"/>
              <a:gd name="connsiteY201" fmla="*/ 1111566 h 5098619"/>
              <a:gd name="connsiteX202" fmla="*/ 2385333 w 5180801"/>
              <a:gd name="connsiteY202" fmla="*/ 1158631 h 5098619"/>
              <a:gd name="connsiteX203" fmla="*/ 2432398 w 5180801"/>
              <a:gd name="connsiteY203" fmla="*/ 1084672 h 5098619"/>
              <a:gd name="connsiteX204" fmla="*/ 2469697 w 5180801"/>
              <a:gd name="connsiteY204" fmla="*/ 988471 h 5098619"/>
              <a:gd name="connsiteX205" fmla="*/ 2390165 w 5180801"/>
              <a:gd name="connsiteY205" fmla="*/ 975484 h 5098619"/>
              <a:gd name="connsiteX206" fmla="*/ 2376463 w 5180801"/>
              <a:gd name="connsiteY206" fmla="*/ 795611 h 5098619"/>
              <a:gd name="connsiteX207" fmla="*/ 2545855 w 5180801"/>
              <a:gd name="connsiteY207" fmla="*/ 747602 h 5098619"/>
              <a:gd name="connsiteX208" fmla="*/ 2716856 w 5180801"/>
              <a:gd name="connsiteY208" fmla="*/ 671341 h 5098619"/>
              <a:gd name="connsiteX209" fmla="*/ 2859176 w 5180801"/>
              <a:gd name="connsiteY209" fmla="*/ 65865 h 5098619"/>
              <a:gd name="connsiteX210" fmla="*/ 2326531 w 5180801"/>
              <a:gd name="connsiteY210" fmla="*/ 10367 h 5098619"/>
              <a:gd name="connsiteX0" fmla="*/ 2326531 w 5180801"/>
              <a:gd name="connsiteY0" fmla="*/ 78910 h 5167162"/>
              <a:gd name="connsiteX1" fmla="*/ 2014312 w 5180801"/>
              <a:gd name="connsiteY1" fmla="*/ 7787 h 5167162"/>
              <a:gd name="connsiteX2" fmla="*/ 1665916 w 5180801"/>
              <a:gd name="connsiteY2" fmla="*/ 487586 h 5167162"/>
              <a:gd name="connsiteX3" fmla="*/ 1659192 w 5180801"/>
              <a:gd name="connsiteY3" fmla="*/ 353115 h 5167162"/>
              <a:gd name="connsiteX4" fmla="*/ 1625574 w 5180801"/>
              <a:gd name="connsiteY4" fmla="*/ 211921 h 5167162"/>
              <a:gd name="connsiteX5" fmla="*/ 1547348 w 5180801"/>
              <a:gd name="connsiteY5" fmla="*/ 170644 h 5167162"/>
              <a:gd name="connsiteX6" fmla="*/ 1511274 w 5180801"/>
              <a:gd name="connsiteY6" fmla="*/ 198474 h 5167162"/>
              <a:gd name="connsiteX7" fmla="*/ 1504551 w 5180801"/>
              <a:gd name="connsiteY7" fmla="*/ 245539 h 5167162"/>
              <a:gd name="connsiteX8" fmla="*/ 1517998 w 5180801"/>
              <a:gd name="connsiteY8" fmla="*/ 285880 h 5167162"/>
              <a:gd name="connsiteX9" fmla="*/ 1511274 w 5180801"/>
              <a:gd name="connsiteY9" fmla="*/ 339668 h 5167162"/>
              <a:gd name="connsiteX10" fmla="*/ 1487128 w 5180801"/>
              <a:gd name="connsiteY10" fmla="*/ 336277 h 5167162"/>
              <a:gd name="connsiteX11" fmla="*/ 1443746 w 5180801"/>
              <a:gd name="connsiteY11" fmla="*/ 294708 h 5167162"/>
              <a:gd name="connsiteX12" fmla="*/ 1387795 w 5180801"/>
              <a:gd name="connsiteY12" fmla="*/ 251619 h 5167162"/>
              <a:gd name="connsiteX13" fmla="*/ 1309568 w 5180801"/>
              <a:gd name="connsiteY13" fmla="*/ 284651 h 5167162"/>
              <a:gd name="connsiteX14" fmla="*/ 1258820 w 5180801"/>
              <a:gd name="connsiteY14" fmla="*/ 271789 h 5167162"/>
              <a:gd name="connsiteX15" fmla="*/ 1213919 w 5180801"/>
              <a:gd name="connsiteY15" fmla="*/ 224140 h 5167162"/>
              <a:gd name="connsiteX16" fmla="*/ 1187025 w 5180801"/>
              <a:gd name="connsiteY16" fmla="*/ 197245 h 5167162"/>
              <a:gd name="connsiteX17" fmla="*/ 1143000 w 5180801"/>
              <a:gd name="connsiteY17" fmla="*/ 167895 h 5167162"/>
              <a:gd name="connsiteX18" fmla="*/ 1128033 w 5180801"/>
              <a:gd name="connsiteY18" fmla="*/ 225368 h 5167162"/>
              <a:gd name="connsiteX19" fmla="*/ 1118854 w 5180801"/>
              <a:gd name="connsiteY19" fmla="*/ 351888 h 5167162"/>
              <a:gd name="connsiteX20" fmla="*/ 1067521 w 5180801"/>
              <a:gd name="connsiteY20" fmla="*/ 424910 h 5167162"/>
              <a:gd name="connsiteX21" fmla="*/ 1044603 w 5180801"/>
              <a:gd name="connsiteY21" fmla="*/ 438649 h 5167162"/>
              <a:gd name="connsiteX22" fmla="*/ 1047351 w 5180801"/>
              <a:gd name="connsiteY22" fmla="*/ 516292 h 5167162"/>
              <a:gd name="connsiteX23" fmla="*/ 1005781 w 5180801"/>
              <a:gd name="connsiteY23" fmla="*/ 531259 h 5167162"/>
              <a:gd name="connsiteX24" fmla="*/ 977368 w 5180801"/>
              <a:gd name="connsiteY24" fmla="*/ 505593 h 5167162"/>
              <a:gd name="connsiteX25" fmla="*/ 939774 w 5180801"/>
              <a:gd name="connsiteY25" fmla="*/ 501033 h 5167162"/>
              <a:gd name="connsiteX26" fmla="*/ 939774 w 5180801"/>
              <a:gd name="connsiteY26" fmla="*/ 447244 h 5167162"/>
              <a:gd name="connsiteX27" fmla="*/ 830385 w 5180801"/>
              <a:gd name="connsiteY27" fmla="*/ 358611 h 5167162"/>
              <a:gd name="connsiteX28" fmla="*/ 825474 w 5180801"/>
              <a:gd name="connsiteY28" fmla="*/ 238815 h 5167162"/>
              <a:gd name="connsiteX29" fmla="*/ 785133 w 5180801"/>
              <a:gd name="connsiteY29" fmla="*/ 205197 h 5167162"/>
              <a:gd name="connsiteX30" fmla="*/ 771686 w 5180801"/>
              <a:gd name="connsiteY30" fmla="*/ 232091 h 5167162"/>
              <a:gd name="connsiteX31" fmla="*/ 744792 w 5180801"/>
              <a:gd name="connsiteY31" fmla="*/ 258986 h 5167162"/>
              <a:gd name="connsiteX32" fmla="*/ 669606 w 5180801"/>
              <a:gd name="connsiteY32" fmla="*/ 297164 h 5167162"/>
              <a:gd name="connsiteX33" fmla="*/ 664110 w 5180801"/>
              <a:gd name="connsiteY33" fmla="*/ 346391 h 5167162"/>
              <a:gd name="connsiteX34" fmla="*/ 660426 w 5180801"/>
              <a:gd name="connsiteY34" fmla="*/ 403220 h 5167162"/>
              <a:gd name="connsiteX35" fmla="*/ 594419 w 5180801"/>
              <a:gd name="connsiteY35" fmla="*/ 457008 h 5167162"/>
              <a:gd name="connsiteX36" fmla="*/ 559573 w 5180801"/>
              <a:gd name="connsiteY36" fmla="*/ 464024 h 5167162"/>
              <a:gd name="connsiteX37" fmla="*/ 529931 w 5180801"/>
              <a:gd name="connsiteY37" fmla="*/ 474431 h 5167162"/>
              <a:gd name="connsiteX38" fmla="*/ 499062 w 5180801"/>
              <a:gd name="connsiteY38" fmla="*/ 494602 h 5167162"/>
              <a:gd name="connsiteX39" fmla="*/ 402477 w 5180801"/>
              <a:gd name="connsiteY39" fmla="*/ 481447 h 5167162"/>
              <a:gd name="connsiteX40" fmla="*/ 345356 w 5180801"/>
              <a:gd name="connsiteY40" fmla="*/ 501617 h 5167162"/>
              <a:gd name="connsiteX41" fmla="*/ 314486 w 5180801"/>
              <a:gd name="connsiteY41" fmla="*/ 481446 h 5167162"/>
              <a:gd name="connsiteX42" fmla="*/ 242983 w 5180801"/>
              <a:gd name="connsiteY42" fmla="*/ 523015 h 5167162"/>
              <a:gd name="connsiteX43" fmla="*/ 194690 w 5180801"/>
              <a:gd name="connsiteY43" fmla="*/ 478699 h 5167162"/>
              <a:gd name="connsiteX44" fmla="*/ 119795 w 5180801"/>
              <a:gd name="connsiteY44" fmla="*/ 549617 h 5167162"/>
              <a:gd name="connsiteX45" fmla="*/ 132951 w 5180801"/>
              <a:gd name="connsiteY45" fmla="*/ 628780 h 5167162"/>
              <a:gd name="connsiteX46" fmla="*/ 206910 w 5180801"/>
              <a:gd name="connsiteY46" fmla="*/ 756527 h 5167162"/>
              <a:gd name="connsiteX47" fmla="*/ 267421 w 5180801"/>
              <a:gd name="connsiteY47" fmla="*/ 817039 h 5167162"/>
              <a:gd name="connsiteX48" fmla="*/ 199251 w 5180801"/>
              <a:gd name="connsiteY48" fmla="*/ 879070 h 5167162"/>
              <a:gd name="connsiteX49" fmla="*/ 96878 w 5180801"/>
              <a:gd name="connsiteY49" fmla="*/ 914208 h 5167162"/>
              <a:gd name="connsiteX50" fmla="*/ 0 w 5180801"/>
              <a:gd name="connsiteY50" fmla="*/ 936835 h 5167162"/>
              <a:gd name="connsiteX51" fmla="*/ 45545 w 5180801"/>
              <a:gd name="connsiteY51" fmla="*/ 1072533 h 5167162"/>
              <a:gd name="connsiteX52" fmla="*/ 72439 w 5180801"/>
              <a:gd name="connsiteY52" fmla="*/ 1099427 h 5167162"/>
              <a:gd name="connsiteX53" fmla="*/ 173292 w 5180801"/>
              <a:gd name="connsiteY53" fmla="*/ 1159939 h 5167162"/>
              <a:gd name="connsiteX54" fmla="*/ 117632 w 5180801"/>
              <a:gd name="connsiteY54" fmla="*/ 1224425 h 5167162"/>
              <a:gd name="connsiteX55" fmla="*/ 112780 w 5180801"/>
              <a:gd name="connsiteY55" fmla="*/ 1280962 h 5167162"/>
              <a:gd name="connsiteX56" fmla="*/ 126227 w 5180801"/>
              <a:gd name="connsiteY56" fmla="*/ 1428880 h 5167162"/>
              <a:gd name="connsiteX57" fmla="*/ 200186 w 5180801"/>
              <a:gd name="connsiteY57" fmla="*/ 1529733 h 5167162"/>
              <a:gd name="connsiteX58" fmla="*/ 321210 w 5180801"/>
              <a:gd name="connsiteY58" fmla="*/ 1570074 h 5167162"/>
              <a:gd name="connsiteX59" fmla="*/ 415339 w 5180801"/>
              <a:gd name="connsiteY59" fmla="*/ 1536456 h 5167162"/>
              <a:gd name="connsiteX60" fmla="*/ 435510 w 5180801"/>
              <a:gd name="connsiteY60" fmla="*/ 1543180 h 5167162"/>
              <a:gd name="connsiteX61" fmla="*/ 400372 w 5180801"/>
              <a:gd name="connsiteY61" fmla="*/ 1647657 h 5167162"/>
              <a:gd name="connsiteX62" fmla="*/ 375290 w 5180801"/>
              <a:gd name="connsiteY62" fmla="*/ 1730795 h 5167162"/>
              <a:gd name="connsiteX63" fmla="*/ 603598 w 5180801"/>
              <a:gd name="connsiteY63" fmla="*/ 1731439 h 5167162"/>
              <a:gd name="connsiteX64" fmla="*/ 664110 w 5180801"/>
              <a:gd name="connsiteY64" fmla="*/ 1664203 h 5167162"/>
              <a:gd name="connsiteX65" fmla="*/ 697727 w 5180801"/>
              <a:gd name="connsiteY65" fmla="*/ 1576797 h 5167162"/>
              <a:gd name="connsiteX66" fmla="*/ 744792 w 5180801"/>
              <a:gd name="connsiteY66" fmla="*/ 1543180 h 5167162"/>
              <a:gd name="connsiteX67" fmla="*/ 818751 w 5180801"/>
              <a:gd name="connsiteY67" fmla="*/ 1462497 h 5167162"/>
              <a:gd name="connsiteX68" fmla="*/ 892710 w 5180801"/>
              <a:gd name="connsiteY68" fmla="*/ 1415433 h 5167162"/>
              <a:gd name="connsiteX69" fmla="*/ 1080968 w 5180801"/>
              <a:gd name="connsiteY69" fmla="*/ 1462497 h 5167162"/>
              <a:gd name="connsiteX70" fmla="*/ 1195268 w 5180801"/>
              <a:gd name="connsiteY70" fmla="*/ 1509562 h 5167162"/>
              <a:gd name="connsiteX71" fmla="*/ 1275951 w 5180801"/>
              <a:gd name="connsiteY71" fmla="*/ 1596968 h 5167162"/>
              <a:gd name="connsiteX72" fmla="*/ 1289398 w 5180801"/>
              <a:gd name="connsiteY72" fmla="*/ 1623862 h 5167162"/>
              <a:gd name="connsiteX73" fmla="*/ 1437316 w 5180801"/>
              <a:gd name="connsiteY73" fmla="*/ 1670927 h 5167162"/>
              <a:gd name="connsiteX74" fmla="*/ 1511274 w 5180801"/>
              <a:gd name="connsiteY74" fmla="*/ 1758333 h 5167162"/>
              <a:gd name="connsiteX75" fmla="*/ 1504551 w 5180801"/>
              <a:gd name="connsiteY75" fmla="*/ 1839015 h 5167162"/>
              <a:gd name="connsiteX76" fmla="*/ 1504551 w 5180801"/>
              <a:gd name="connsiteY76" fmla="*/ 1886080 h 5167162"/>
              <a:gd name="connsiteX77" fmla="*/ 1531445 w 5180801"/>
              <a:gd name="connsiteY77" fmla="*/ 1966762 h 5167162"/>
              <a:gd name="connsiteX78" fmla="*/ 1578510 w 5180801"/>
              <a:gd name="connsiteY78" fmla="*/ 2020550 h 5167162"/>
              <a:gd name="connsiteX79" fmla="*/ 1612127 w 5180801"/>
              <a:gd name="connsiteY79" fmla="*/ 2107956 h 5167162"/>
              <a:gd name="connsiteX80" fmla="*/ 1618851 w 5180801"/>
              <a:gd name="connsiteY80" fmla="*/ 2269321 h 5167162"/>
              <a:gd name="connsiteX81" fmla="*/ 1618851 w 5180801"/>
              <a:gd name="connsiteY81" fmla="*/ 2316386 h 5167162"/>
              <a:gd name="connsiteX82" fmla="*/ 1679363 w 5180801"/>
              <a:gd name="connsiteY82" fmla="*/ 2296215 h 5167162"/>
              <a:gd name="connsiteX83" fmla="*/ 1719704 w 5180801"/>
              <a:gd name="connsiteY83" fmla="*/ 2309662 h 5167162"/>
              <a:gd name="connsiteX84" fmla="*/ 1706257 w 5180801"/>
              <a:gd name="connsiteY84" fmla="*/ 2370174 h 5167162"/>
              <a:gd name="connsiteX85" fmla="*/ 1760045 w 5180801"/>
              <a:gd name="connsiteY85" fmla="*/ 2390344 h 5167162"/>
              <a:gd name="connsiteX86" fmla="*/ 1827280 w 5180801"/>
              <a:gd name="connsiteY86" fmla="*/ 2450856 h 5167162"/>
              <a:gd name="connsiteX87" fmla="*/ 1901239 w 5180801"/>
              <a:gd name="connsiteY87" fmla="*/ 2558433 h 5167162"/>
              <a:gd name="connsiteX88" fmla="*/ 1921410 w 5180801"/>
              <a:gd name="connsiteY88" fmla="*/ 2592050 h 5167162"/>
              <a:gd name="connsiteX89" fmla="*/ 1995368 w 5180801"/>
              <a:gd name="connsiteY89" fmla="*/ 2598774 h 5167162"/>
              <a:gd name="connsiteX90" fmla="*/ 2113120 w 5180801"/>
              <a:gd name="connsiteY90" fmla="*/ 2676644 h 5167162"/>
              <a:gd name="connsiteX91" fmla="*/ 2159009 w 5180801"/>
              <a:gd name="connsiteY91" fmla="*/ 2789512 h 5167162"/>
              <a:gd name="connsiteX92" fmla="*/ 2245469 w 5180801"/>
              <a:gd name="connsiteY92" fmla="*/ 2829139 h 5167162"/>
              <a:gd name="connsiteX93" fmla="*/ 2319427 w 5180801"/>
              <a:gd name="connsiteY93" fmla="*/ 2881980 h 5167162"/>
              <a:gd name="connsiteX94" fmla="*/ 2375772 w 5180801"/>
              <a:gd name="connsiteY94" fmla="*/ 2985108 h 5167162"/>
              <a:gd name="connsiteX95" fmla="*/ 2480307 w 5180801"/>
              <a:gd name="connsiteY95" fmla="*/ 3066685 h 5167162"/>
              <a:gd name="connsiteX96" fmla="*/ 2562370 w 5180801"/>
              <a:gd name="connsiteY96" fmla="*/ 3176307 h 5167162"/>
              <a:gd name="connsiteX97" fmla="*/ 2640546 w 5180801"/>
              <a:gd name="connsiteY97" fmla="*/ 3198651 h 5167162"/>
              <a:gd name="connsiteX98" fmla="*/ 2735366 w 5180801"/>
              <a:gd name="connsiteY98" fmla="*/ 3266346 h 5167162"/>
              <a:gd name="connsiteX99" fmla="*/ 2790329 w 5180801"/>
              <a:gd name="connsiteY99" fmla="*/ 3275857 h 5167162"/>
              <a:gd name="connsiteX100" fmla="*/ 2856005 w 5180801"/>
              <a:gd name="connsiteY100" fmla="*/ 3258089 h 5167162"/>
              <a:gd name="connsiteX101" fmla="*/ 2849257 w 5180801"/>
              <a:gd name="connsiteY101" fmla="*/ 3257680 h 5167162"/>
              <a:gd name="connsiteX102" fmla="*/ 2950110 w 5180801"/>
              <a:gd name="connsiteY102" fmla="*/ 3291297 h 5167162"/>
              <a:gd name="connsiteX103" fmla="*/ 3003898 w 5180801"/>
              <a:gd name="connsiteY103" fmla="*/ 3244233 h 5167162"/>
              <a:gd name="connsiteX104" fmla="*/ 3104751 w 5180801"/>
              <a:gd name="connsiteY104" fmla="*/ 3358533 h 5167162"/>
              <a:gd name="connsiteX105" fmla="*/ 3185433 w 5180801"/>
              <a:gd name="connsiteY105" fmla="*/ 3513174 h 5167162"/>
              <a:gd name="connsiteX106" fmla="*/ 3252668 w 5180801"/>
              <a:gd name="connsiteY106" fmla="*/ 3493003 h 5167162"/>
              <a:gd name="connsiteX107" fmla="*/ 3313180 w 5180801"/>
              <a:gd name="connsiteY107" fmla="*/ 3540068 h 5167162"/>
              <a:gd name="connsiteX108" fmla="*/ 3266116 w 5180801"/>
              <a:gd name="connsiteY108" fmla="*/ 3607303 h 5167162"/>
              <a:gd name="connsiteX109" fmla="*/ 3293010 w 5180801"/>
              <a:gd name="connsiteY109" fmla="*/ 3627474 h 5167162"/>
              <a:gd name="connsiteX110" fmla="*/ 3373692 w 5180801"/>
              <a:gd name="connsiteY110" fmla="*/ 3600580 h 5167162"/>
              <a:gd name="connsiteX111" fmla="*/ 3454374 w 5180801"/>
              <a:gd name="connsiteY111" fmla="*/ 3573686 h 5167162"/>
              <a:gd name="connsiteX112" fmla="*/ 3528333 w 5180801"/>
              <a:gd name="connsiteY112" fmla="*/ 3667815 h 5167162"/>
              <a:gd name="connsiteX113" fmla="*/ 3535349 w 5180801"/>
              <a:gd name="connsiteY113" fmla="*/ 3757969 h 5167162"/>
              <a:gd name="connsiteX114" fmla="*/ 3513658 w 5180801"/>
              <a:gd name="connsiteY114" fmla="*/ 3807782 h 5167162"/>
              <a:gd name="connsiteX115" fmla="*/ 3622463 w 5180801"/>
              <a:gd name="connsiteY115" fmla="*/ 3835903 h 5167162"/>
              <a:gd name="connsiteX116" fmla="*/ 3682974 w 5180801"/>
              <a:gd name="connsiteY116" fmla="*/ 3903139 h 5167162"/>
              <a:gd name="connsiteX117" fmla="*/ 3763657 w 5180801"/>
              <a:gd name="connsiteY117" fmla="*/ 3936756 h 5167162"/>
              <a:gd name="connsiteX118" fmla="*/ 3830892 w 5180801"/>
              <a:gd name="connsiteY118" fmla="*/ 3896415 h 5167162"/>
              <a:gd name="connsiteX119" fmla="*/ 3898127 w 5180801"/>
              <a:gd name="connsiteY119" fmla="*/ 3936756 h 5167162"/>
              <a:gd name="connsiteX120" fmla="*/ 3972086 w 5180801"/>
              <a:gd name="connsiteY120" fmla="*/ 4098121 h 5167162"/>
              <a:gd name="connsiteX121" fmla="*/ 4005704 w 5180801"/>
              <a:gd name="connsiteY121" fmla="*/ 4212421 h 5167162"/>
              <a:gd name="connsiteX122" fmla="*/ 4072939 w 5180801"/>
              <a:gd name="connsiteY122" fmla="*/ 4286380 h 5167162"/>
              <a:gd name="connsiteX123" fmla="*/ 4120004 w 5180801"/>
              <a:gd name="connsiteY123" fmla="*/ 4494809 h 5167162"/>
              <a:gd name="connsiteX124" fmla="*/ 4140174 w 5180801"/>
              <a:gd name="connsiteY124" fmla="*/ 4528427 h 5167162"/>
              <a:gd name="connsiteX125" fmla="*/ 4200686 w 5180801"/>
              <a:gd name="connsiteY125" fmla="*/ 4582215 h 5167162"/>
              <a:gd name="connsiteX126" fmla="*/ 4152394 w 5180801"/>
              <a:gd name="connsiteY126" fmla="*/ 4645767 h 5167162"/>
              <a:gd name="connsiteX127" fmla="*/ 4106849 w 5180801"/>
              <a:gd name="connsiteY127" fmla="*/ 4660735 h 5167162"/>
              <a:gd name="connsiteX128" fmla="*/ 4059785 w 5180801"/>
              <a:gd name="connsiteY128" fmla="*/ 4656466 h 5167162"/>
              <a:gd name="connsiteX129" fmla="*/ 4018215 w 5180801"/>
              <a:gd name="connsiteY129" fmla="*/ 4690083 h 5167162"/>
              <a:gd name="connsiteX130" fmla="*/ 4019151 w 5180801"/>
              <a:gd name="connsiteY130" fmla="*/ 4750303 h 5167162"/>
              <a:gd name="connsiteX131" fmla="*/ 4066216 w 5180801"/>
              <a:gd name="connsiteY131" fmla="*/ 4804091 h 5167162"/>
              <a:gd name="connsiteX132" fmla="*/ 4005995 w 5180801"/>
              <a:gd name="connsiteY132" fmla="*/ 4934586 h 5167162"/>
              <a:gd name="connsiteX133" fmla="*/ 3942736 w 5180801"/>
              <a:gd name="connsiteY133" fmla="*/ 4981943 h 5167162"/>
              <a:gd name="connsiteX134" fmla="*/ 3972086 w 5180801"/>
              <a:gd name="connsiteY134" fmla="*/ 5153715 h 5167162"/>
              <a:gd name="connsiteX135" fmla="*/ 3978810 w 5180801"/>
              <a:gd name="connsiteY135" fmla="*/ 5167162 h 5167162"/>
              <a:gd name="connsiteX136" fmla="*/ 4153621 w 5180801"/>
              <a:gd name="connsiteY136" fmla="*/ 5153715 h 5167162"/>
              <a:gd name="connsiteX137" fmla="*/ 4207410 w 5180801"/>
              <a:gd name="connsiteY137" fmla="*/ 5039415 h 5167162"/>
              <a:gd name="connsiteX138" fmla="*/ 4335157 w 5180801"/>
              <a:gd name="connsiteY138" fmla="*/ 4891497 h 5167162"/>
              <a:gd name="connsiteX139" fmla="*/ 4388945 w 5180801"/>
              <a:gd name="connsiteY139" fmla="*/ 4830986 h 5167162"/>
              <a:gd name="connsiteX140" fmla="*/ 4368774 w 5180801"/>
              <a:gd name="connsiteY140" fmla="*/ 4615833 h 5167162"/>
              <a:gd name="connsiteX141" fmla="*/ 4509968 w 5180801"/>
              <a:gd name="connsiteY141" fmla="*/ 4528427 h 5167162"/>
              <a:gd name="connsiteX142" fmla="*/ 4543586 w 5180801"/>
              <a:gd name="connsiteY142" fmla="*/ 4535150 h 5167162"/>
              <a:gd name="connsiteX143" fmla="*/ 4570480 w 5180801"/>
              <a:gd name="connsiteY143" fmla="*/ 4541874 h 5167162"/>
              <a:gd name="connsiteX144" fmla="*/ 4617545 w 5180801"/>
              <a:gd name="connsiteY144" fmla="*/ 4521703 h 5167162"/>
              <a:gd name="connsiteX145" fmla="*/ 4624268 w 5180801"/>
              <a:gd name="connsiteY145" fmla="*/ 4474639 h 5167162"/>
              <a:gd name="connsiteX146" fmla="*/ 4637131 w 5180801"/>
              <a:gd name="connsiteY146" fmla="*/ 4418103 h 5167162"/>
              <a:gd name="connsiteX147" fmla="*/ 4583927 w 5180801"/>
              <a:gd name="connsiteY147" fmla="*/ 4313274 h 5167162"/>
              <a:gd name="connsiteX148" fmla="*/ 4583927 w 5180801"/>
              <a:gd name="connsiteY148" fmla="*/ 4266209 h 5167162"/>
              <a:gd name="connsiteX149" fmla="*/ 4580596 w 5180801"/>
              <a:gd name="connsiteY149" fmla="*/ 4236566 h 5167162"/>
              <a:gd name="connsiteX150" fmla="*/ 4505700 w 5180801"/>
              <a:gd name="connsiteY150" fmla="*/ 4197746 h 5167162"/>
              <a:gd name="connsiteX151" fmla="*/ 4439693 w 5180801"/>
              <a:gd name="connsiteY151" fmla="*/ 4142730 h 5167162"/>
              <a:gd name="connsiteX152" fmla="*/ 4370938 w 5180801"/>
              <a:gd name="connsiteY152" fmla="*/ 4129283 h 5167162"/>
              <a:gd name="connsiteX153" fmla="*/ 4394793 w 5180801"/>
              <a:gd name="connsiteY153" fmla="*/ 4129284 h 5167162"/>
              <a:gd name="connsiteX154" fmla="*/ 4261198 w 5180801"/>
              <a:gd name="connsiteY154" fmla="*/ 4051056 h 5167162"/>
              <a:gd name="connsiteX155" fmla="*/ 4301539 w 5180801"/>
              <a:gd name="connsiteY155" fmla="*/ 3963650 h 5167162"/>
              <a:gd name="connsiteX156" fmla="*/ 4301539 w 5180801"/>
              <a:gd name="connsiteY156" fmla="*/ 3916586 h 5167162"/>
              <a:gd name="connsiteX157" fmla="*/ 4321710 w 5180801"/>
              <a:gd name="connsiteY157" fmla="*/ 3849350 h 5167162"/>
              <a:gd name="connsiteX158" fmla="*/ 4442733 w 5180801"/>
              <a:gd name="connsiteY158" fmla="*/ 3634197 h 5167162"/>
              <a:gd name="connsiteX159" fmla="*/ 4523416 w 5180801"/>
              <a:gd name="connsiteY159" fmla="*/ 3620750 h 5167162"/>
              <a:gd name="connsiteX160" fmla="*/ 4624268 w 5180801"/>
              <a:gd name="connsiteY160" fmla="*/ 3714880 h 5167162"/>
              <a:gd name="connsiteX161" fmla="*/ 4711674 w 5180801"/>
              <a:gd name="connsiteY161" fmla="*/ 3755221 h 5167162"/>
              <a:gd name="connsiteX162" fmla="*/ 4805804 w 5180801"/>
              <a:gd name="connsiteY162" fmla="*/ 3728327 h 5167162"/>
              <a:gd name="connsiteX163" fmla="*/ 4906657 w 5180801"/>
              <a:gd name="connsiteY163" fmla="*/ 3809009 h 5167162"/>
              <a:gd name="connsiteX164" fmla="*/ 4960445 w 5180801"/>
              <a:gd name="connsiteY164" fmla="*/ 3923309 h 5167162"/>
              <a:gd name="connsiteX165" fmla="*/ 5000786 w 5180801"/>
              <a:gd name="connsiteY165" fmla="*/ 3970374 h 5167162"/>
              <a:gd name="connsiteX166" fmla="*/ 5108363 w 5180801"/>
              <a:gd name="connsiteY166" fmla="*/ 4010715 h 5167162"/>
              <a:gd name="connsiteX167" fmla="*/ 5121810 w 5180801"/>
              <a:gd name="connsiteY167" fmla="*/ 3923309 h 5167162"/>
              <a:gd name="connsiteX168" fmla="*/ 5141980 w 5180801"/>
              <a:gd name="connsiteY168" fmla="*/ 3856074 h 5167162"/>
              <a:gd name="connsiteX169" fmla="*/ 5180801 w 5180801"/>
              <a:gd name="connsiteY169" fmla="*/ 3749082 h 5167162"/>
              <a:gd name="connsiteX170" fmla="*/ 5117249 w 5180801"/>
              <a:gd name="connsiteY170" fmla="*/ 3670563 h 5167162"/>
              <a:gd name="connsiteX171" fmla="*/ 4964127 w 5180801"/>
              <a:gd name="connsiteY171" fmla="*/ 3560239 h 5167162"/>
              <a:gd name="connsiteX172" fmla="*/ 4890170 w 5180801"/>
              <a:gd name="connsiteY172" fmla="*/ 3490548 h 5167162"/>
              <a:gd name="connsiteX173" fmla="*/ 4650871 w 5180801"/>
              <a:gd name="connsiteY173" fmla="*/ 3384199 h 5167162"/>
              <a:gd name="connsiteX174" fmla="*/ 4557618 w 5180801"/>
              <a:gd name="connsiteY174" fmla="*/ 3314801 h 5167162"/>
              <a:gd name="connsiteX175" fmla="*/ 4380701 w 5180801"/>
              <a:gd name="connsiteY175" fmla="*/ 3235053 h 5167162"/>
              <a:gd name="connsiteX176" fmla="*/ 4093110 w 5180801"/>
              <a:gd name="connsiteY176" fmla="*/ 3136656 h 5167162"/>
              <a:gd name="connsiteX177" fmla="*/ 3991965 w 5180801"/>
              <a:gd name="connsiteY177" fmla="*/ 3077664 h 5167162"/>
              <a:gd name="connsiteX178" fmla="*/ 3951916 w 5180801"/>
              <a:gd name="connsiteY178" fmla="*/ 3022356 h 5167162"/>
              <a:gd name="connsiteX179" fmla="*/ 4066216 w 5180801"/>
              <a:gd name="connsiteY179" fmla="*/ 2928227 h 5167162"/>
              <a:gd name="connsiteX180" fmla="*/ 4122167 w 5180801"/>
              <a:gd name="connsiteY180" fmla="*/ 2894609 h 5167162"/>
              <a:gd name="connsiteX181" fmla="*/ 4038737 w 5180801"/>
              <a:gd name="connsiteY181" fmla="*/ 2815447 h 5167162"/>
              <a:gd name="connsiteX182" fmla="*/ 3898127 w 5180801"/>
              <a:gd name="connsiteY182" fmla="*/ 2820650 h 5167162"/>
              <a:gd name="connsiteX183" fmla="*/ 3883453 w 5180801"/>
              <a:gd name="connsiteY183" fmla="*/ 2834683 h 5167162"/>
              <a:gd name="connsiteX184" fmla="*/ 3855330 w 5180801"/>
              <a:gd name="connsiteY184" fmla="*/ 2834682 h 5167162"/>
              <a:gd name="connsiteX185" fmla="*/ 3841299 w 5180801"/>
              <a:gd name="connsiteY185" fmla="*/ 2810243 h 5167162"/>
              <a:gd name="connsiteX186" fmla="*/ 3756641 w 5180801"/>
              <a:gd name="connsiteY186" fmla="*/ 2858828 h 5167162"/>
              <a:gd name="connsiteX187" fmla="*/ 3642633 w 5180801"/>
              <a:gd name="connsiteY187" fmla="*/ 2834390 h 5167162"/>
              <a:gd name="connsiteX188" fmla="*/ 3539968 w 5180801"/>
              <a:gd name="connsiteY188" fmla="*/ 2802000 h 5167162"/>
              <a:gd name="connsiteX189" fmla="*/ 3458058 w 5180801"/>
              <a:gd name="connsiteY189" fmla="*/ 2748213 h 5167162"/>
              <a:gd name="connsiteX190" fmla="*/ 3411286 w 5180801"/>
              <a:gd name="connsiteY190" fmla="*/ 2682496 h 5167162"/>
              <a:gd name="connsiteX191" fmla="*/ 3334579 w 5180801"/>
              <a:gd name="connsiteY191" fmla="*/ 2662326 h 5167162"/>
              <a:gd name="connsiteX192" fmla="*/ 3219051 w 5180801"/>
              <a:gd name="connsiteY192" fmla="*/ 2558433 h 5167162"/>
              <a:gd name="connsiteX193" fmla="*/ 3111182 w 5180801"/>
              <a:gd name="connsiteY193" fmla="*/ 2363450 h 5167162"/>
              <a:gd name="connsiteX194" fmla="*/ 3010621 w 5180801"/>
              <a:gd name="connsiteY194" fmla="*/ 2148297 h 5167162"/>
              <a:gd name="connsiteX195" fmla="*/ 2936663 w 5180801"/>
              <a:gd name="connsiteY195" fmla="*/ 1919698 h 5167162"/>
              <a:gd name="connsiteX196" fmla="*/ 2795468 w 5180801"/>
              <a:gd name="connsiteY196" fmla="*/ 1852462 h 5167162"/>
              <a:gd name="connsiteX197" fmla="*/ 2687892 w 5180801"/>
              <a:gd name="connsiteY197" fmla="*/ 1751609 h 5167162"/>
              <a:gd name="connsiteX198" fmla="*/ 2479463 w 5180801"/>
              <a:gd name="connsiteY198" fmla="*/ 1637309 h 5167162"/>
              <a:gd name="connsiteX199" fmla="*/ 2371886 w 5180801"/>
              <a:gd name="connsiteY199" fmla="*/ 1496115 h 5167162"/>
              <a:gd name="connsiteX200" fmla="*/ 2344992 w 5180801"/>
              <a:gd name="connsiteY200" fmla="*/ 1354921 h 5167162"/>
              <a:gd name="connsiteX201" fmla="*/ 2358439 w 5180801"/>
              <a:gd name="connsiteY201" fmla="*/ 1180109 h 5167162"/>
              <a:gd name="connsiteX202" fmla="*/ 2385333 w 5180801"/>
              <a:gd name="connsiteY202" fmla="*/ 1227174 h 5167162"/>
              <a:gd name="connsiteX203" fmla="*/ 2432398 w 5180801"/>
              <a:gd name="connsiteY203" fmla="*/ 1153215 h 5167162"/>
              <a:gd name="connsiteX204" fmla="*/ 2469697 w 5180801"/>
              <a:gd name="connsiteY204" fmla="*/ 1057014 h 5167162"/>
              <a:gd name="connsiteX205" fmla="*/ 2390165 w 5180801"/>
              <a:gd name="connsiteY205" fmla="*/ 1044027 h 5167162"/>
              <a:gd name="connsiteX206" fmla="*/ 2376463 w 5180801"/>
              <a:gd name="connsiteY206" fmla="*/ 864154 h 5167162"/>
              <a:gd name="connsiteX207" fmla="*/ 2545855 w 5180801"/>
              <a:gd name="connsiteY207" fmla="*/ 816145 h 5167162"/>
              <a:gd name="connsiteX208" fmla="*/ 2716856 w 5180801"/>
              <a:gd name="connsiteY208" fmla="*/ 739884 h 5167162"/>
              <a:gd name="connsiteX209" fmla="*/ 2859176 w 5180801"/>
              <a:gd name="connsiteY209" fmla="*/ 134408 h 5167162"/>
              <a:gd name="connsiteX210" fmla="*/ 2326531 w 5180801"/>
              <a:gd name="connsiteY210" fmla="*/ 78910 h 5167162"/>
              <a:gd name="connsiteX0" fmla="*/ 2326531 w 5180801"/>
              <a:gd name="connsiteY0" fmla="*/ 160084 h 5248336"/>
              <a:gd name="connsiteX1" fmla="*/ 2146430 w 5180801"/>
              <a:gd name="connsiteY1" fmla="*/ 5518 h 5248336"/>
              <a:gd name="connsiteX2" fmla="*/ 1665916 w 5180801"/>
              <a:gd name="connsiteY2" fmla="*/ 568760 h 5248336"/>
              <a:gd name="connsiteX3" fmla="*/ 1659192 w 5180801"/>
              <a:gd name="connsiteY3" fmla="*/ 434289 h 5248336"/>
              <a:gd name="connsiteX4" fmla="*/ 1625574 w 5180801"/>
              <a:gd name="connsiteY4" fmla="*/ 293095 h 5248336"/>
              <a:gd name="connsiteX5" fmla="*/ 1547348 w 5180801"/>
              <a:gd name="connsiteY5" fmla="*/ 251818 h 5248336"/>
              <a:gd name="connsiteX6" fmla="*/ 1511274 w 5180801"/>
              <a:gd name="connsiteY6" fmla="*/ 279648 h 5248336"/>
              <a:gd name="connsiteX7" fmla="*/ 1504551 w 5180801"/>
              <a:gd name="connsiteY7" fmla="*/ 326713 h 5248336"/>
              <a:gd name="connsiteX8" fmla="*/ 1517998 w 5180801"/>
              <a:gd name="connsiteY8" fmla="*/ 367054 h 5248336"/>
              <a:gd name="connsiteX9" fmla="*/ 1511274 w 5180801"/>
              <a:gd name="connsiteY9" fmla="*/ 420842 h 5248336"/>
              <a:gd name="connsiteX10" fmla="*/ 1487128 w 5180801"/>
              <a:gd name="connsiteY10" fmla="*/ 417451 h 5248336"/>
              <a:gd name="connsiteX11" fmla="*/ 1443746 w 5180801"/>
              <a:gd name="connsiteY11" fmla="*/ 375882 h 5248336"/>
              <a:gd name="connsiteX12" fmla="*/ 1387795 w 5180801"/>
              <a:gd name="connsiteY12" fmla="*/ 332793 h 5248336"/>
              <a:gd name="connsiteX13" fmla="*/ 1309568 w 5180801"/>
              <a:gd name="connsiteY13" fmla="*/ 365825 h 5248336"/>
              <a:gd name="connsiteX14" fmla="*/ 1258820 w 5180801"/>
              <a:gd name="connsiteY14" fmla="*/ 352963 h 5248336"/>
              <a:gd name="connsiteX15" fmla="*/ 1213919 w 5180801"/>
              <a:gd name="connsiteY15" fmla="*/ 305314 h 5248336"/>
              <a:gd name="connsiteX16" fmla="*/ 1187025 w 5180801"/>
              <a:gd name="connsiteY16" fmla="*/ 278419 h 5248336"/>
              <a:gd name="connsiteX17" fmla="*/ 1143000 w 5180801"/>
              <a:gd name="connsiteY17" fmla="*/ 249069 h 5248336"/>
              <a:gd name="connsiteX18" fmla="*/ 1128033 w 5180801"/>
              <a:gd name="connsiteY18" fmla="*/ 306542 h 5248336"/>
              <a:gd name="connsiteX19" fmla="*/ 1118854 w 5180801"/>
              <a:gd name="connsiteY19" fmla="*/ 433062 h 5248336"/>
              <a:gd name="connsiteX20" fmla="*/ 1067521 w 5180801"/>
              <a:gd name="connsiteY20" fmla="*/ 506084 h 5248336"/>
              <a:gd name="connsiteX21" fmla="*/ 1044603 w 5180801"/>
              <a:gd name="connsiteY21" fmla="*/ 519823 h 5248336"/>
              <a:gd name="connsiteX22" fmla="*/ 1047351 w 5180801"/>
              <a:gd name="connsiteY22" fmla="*/ 597466 h 5248336"/>
              <a:gd name="connsiteX23" fmla="*/ 1005781 w 5180801"/>
              <a:gd name="connsiteY23" fmla="*/ 612433 h 5248336"/>
              <a:gd name="connsiteX24" fmla="*/ 977368 w 5180801"/>
              <a:gd name="connsiteY24" fmla="*/ 586767 h 5248336"/>
              <a:gd name="connsiteX25" fmla="*/ 939774 w 5180801"/>
              <a:gd name="connsiteY25" fmla="*/ 582207 h 5248336"/>
              <a:gd name="connsiteX26" fmla="*/ 939774 w 5180801"/>
              <a:gd name="connsiteY26" fmla="*/ 528418 h 5248336"/>
              <a:gd name="connsiteX27" fmla="*/ 830385 w 5180801"/>
              <a:gd name="connsiteY27" fmla="*/ 439785 h 5248336"/>
              <a:gd name="connsiteX28" fmla="*/ 825474 w 5180801"/>
              <a:gd name="connsiteY28" fmla="*/ 319989 h 5248336"/>
              <a:gd name="connsiteX29" fmla="*/ 785133 w 5180801"/>
              <a:gd name="connsiteY29" fmla="*/ 286371 h 5248336"/>
              <a:gd name="connsiteX30" fmla="*/ 771686 w 5180801"/>
              <a:gd name="connsiteY30" fmla="*/ 313265 h 5248336"/>
              <a:gd name="connsiteX31" fmla="*/ 744792 w 5180801"/>
              <a:gd name="connsiteY31" fmla="*/ 340160 h 5248336"/>
              <a:gd name="connsiteX32" fmla="*/ 669606 w 5180801"/>
              <a:gd name="connsiteY32" fmla="*/ 378338 h 5248336"/>
              <a:gd name="connsiteX33" fmla="*/ 664110 w 5180801"/>
              <a:gd name="connsiteY33" fmla="*/ 427565 h 5248336"/>
              <a:gd name="connsiteX34" fmla="*/ 660426 w 5180801"/>
              <a:gd name="connsiteY34" fmla="*/ 484394 h 5248336"/>
              <a:gd name="connsiteX35" fmla="*/ 594419 w 5180801"/>
              <a:gd name="connsiteY35" fmla="*/ 538182 h 5248336"/>
              <a:gd name="connsiteX36" fmla="*/ 559573 w 5180801"/>
              <a:gd name="connsiteY36" fmla="*/ 545198 h 5248336"/>
              <a:gd name="connsiteX37" fmla="*/ 529931 w 5180801"/>
              <a:gd name="connsiteY37" fmla="*/ 555605 h 5248336"/>
              <a:gd name="connsiteX38" fmla="*/ 499062 w 5180801"/>
              <a:gd name="connsiteY38" fmla="*/ 575776 h 5248336"/>
              <a:gd name="connsiteX39" fmla="*/ 402477 w 5180801"/>
              <a:gd name="connsiteY39" fmla="*/ 562621 h 5248336"/>
              <a:gd name="connsiteX40" fmla="*/ 345356 w 5180801"/>
              <a:gd name="connsiteY40" fmla="*/ 582791 h 5248336"/>
              <a:gd name="connsiteX41" fmla="*/ 314486 w 5180801"/>
              <a:gd name="connsiteY41" fmla="*/ 562620 h 5248336"/>
              <a:gd name="connsiteX42" fmla="*/ 242983 w 5180801"/>
              <a:gd name="connsiteY42" fmla="*/ 604189 h 5248336"/>
              <a:gd name="connsiteX43" fmla="*/ 194690 w 5180801"/>
              <a:gd name="connsiteY43" fmla="*/ 559873 h 5248336"/>
              <a:gd name="connsiteX44" fmla="*/ 119795 w 5180801"/>
              <a:gd name="connsiteY44" fmla="*/ 630791 h 5248336"/>
              <a:gd name="connsiteX45" fmla="*/ 132951 w 5180801"/>
              <a:gd name="connsiteY45" fmla="*/ 709954 h 5248336"/>
              <a:gd name="connsiteX46" fmla="*/ 206910 w 5180801"/>
              <a:gd name="connsiteY46" fmla="*/ 837701 h 5248336"/>
              <a:gd name="connsiteX47" fmla="*/ 267421 w 5180801"/>
              <a:gd name="connsiteY47" fmla="*/ 898213 h 5248336"/>
              <a:gd name="connsiteX48" fmla="*/ 199251 w 5180801"/>
              <a:gd name="connsiteY48" fmla="*/ 960244 h 5248336"/>
              <a:gd name="connsiteX49" fmla="*/ 96878 w 5180801"/>
              <a:gd name="connsiteY49" fmla="*/ 995382 h 5248336"/>
              <a:gd name="connsiteX50" fmla="*/ 0 w 5180801"/>
              <a:gd name="connsiteY50" fmla="*/ 1018009 h 5248336"/>
              <a:gd name="connsiteX51" fmla="*/ 45545 w 5180801"/>
              <a:gd name="connsiteY51" fmla="*/ 1153707 h 5248336"/>
              <a:gd name="connsiteX52" fmla="*/ 72439 w 5180801"/>
              <a:gd name="connsiteY52" fmla="*/ 1180601 h 5248336"/>
              <a:gd name="connsiteX53" fmla="*/ 173292 w 5180801"/>
              <a:gd name="connsiteY53" fmla="*/ 1241113 h 5248336"/>
              <a:gd name="connsiteX54" fmla="*/ 117632 w 5180801"/>
              <a:gd name="connsiteY54" fmla="*/ 1305599 h 5248336"/>
              <a:gd name="connsiteX55" fmla="*/ 112780 w 5180801"/>
              <a:gd name="connsiteY55" fmla="*/ 1362136 h 5248336"/>
              <a:gd name="connsiteX56" fmla="*/ 126227 w 5180801"/>
              <a:gd name="connsiteY56" fmla="*/ 1510054 h 5248336"/>
              <a:gd name="connsiteX57" fmla="*/ 200186 w 5180801"/>
              <a:gd name="connsiteY57" fmla="*/ 1610907 h 5248336"/>
              <a:gd name="connsiteX58" fmla="*/ 321210 w 5180801"/>
              <a:gd name="connsiteY58" fmla="*/ 1651248 h 5248336"/>
              <a:gd name="connsiteX59" fmla="*/ 415339 w 5180801"/>
              <a:gd name="connsiteY59" fmla="*/ 1617630 h 5248336"/>
              <a:gd name="connsiteX60" fmla="*/ 435510 w 5180801"/>
              <a:gd name="connsiteY60" fmla="*/ 1624354 h 5248336"/>
              <a:gd name="connsiteX61" fmla="*/ 400372 w 5180801"/>
              <a:gd name="connsiteY61" fmla="*/ 1728831 h 5248336"/>
              <a:gd name="connsiteX62" fmla="*/ 375290 w 5180801"/>
              <a:gd name="connsiteY62" fmla="*/ 1811969 h 5248336"/>
              <a:gd name="connsiteX63" fmla="*/ 603598 w 5180801"/>
              <a:gd name="connsiteY63" fmla="*/ 1812613 h 5248336"/>
              <a:gd name="connsiteX64" fmla="*/ 664110 w 5180801"/>
              <a:gd name="connsiteY64" fmla="*/ 1745377 h 5248336"/>
              <a:gd name="connsiteX65" fmla="*/ 697727 w 5180801"/>
              <a:gd name="connsiteY65" fmla="*/ 1657971 h 5248336"/>
              <a:gd name="connsiteX66" fmla="*/ 744792 w 5180801"/>
              <a:gd name="connsiteY66" fmla="*/ 1624354 h 5248336"/>
              <a:gd name="connsiteX67" fmla="*/ 818751 w 5180801"/>
              <a:gd name="connsiteY67" fmla="*/ 1543671 h 5248336"/>
              <a:gd name="connsiteX68" fmla="*/ 892710 w 5180801"/>
              <a:gd name="connsiteY68" fmla="*/ 1496607 h 5248336"/>
              <a:gd name="connsiteX69" fmla="*/ 1080968 w 5180801"/>
              <a:gd name="connsiteY69" fmla="*/ 1543671 h 5248336"/>
              <a:gd name="connsiteX70" fmla="*/ 1195268 w 5180801"/>
              <a:gd name="connsiteY70" fmla="*/ 1590736 h 5248336"/>
              <a:gd name="connsiteX71" fmla="*/ 1275951 w 5180801"/>
              <a:gd name="connsiteY71" fmla="*/ 1678142 h 5248336"/>
              <a:gd name="connsiteX72" fmla="*/ 1289398 w 5180801"/>
              <a:gd name="connsiteY72" fmla="*/ 1705036 h 5248336"/>
              <a:gd name="connsiteX73" fmla="*/ 1437316 w 5180801"/>
              <a:gd name="connsiteY73" fmla="*/ 1752101 h 5248336"/>
              <a:gd name="connsiteX74" fmla="*/ 1511274 w 5180801"/>
              <a:gd name="connsiteY74" fmla="*/ 1839507 h 5248336"/>
              <a:gd name="connsiteX75" fmla="*/ 1504551 w 5180801"/>
              <a:gd name="connsiteY75" fmla="*/ 1920189 h 5248336"/>
              <a:gd name="connsiteX76" fmla="*/ 1504551 w 5180801"/>
              <a:gd name="connsiteY76" fmla="*/ 1967254 h 5248336"/>
              <a:gd name="connsiteX77" fmla="*/ 1531445 w 5180801"/>
              <a:gd name="connsiteY77" fmla="*/ 2047936 h 5248336"/>
              <a:gd name="connsiteX78" fmla="*/ 1578510 w 5180801"/>
              <a:gd name="connsiteY78" fmla="*/ 2101724 h 5248336"/>
              <a:gd name="connsiteX79" fmla="*/ 1612127 w 5180801"/>
              <a:gd name="connsiteY79" fmla="*/ 2189130 h 5248336"/>
              <a:gd name="connsiteX80" fmla="*/ 1618851 w 5180801"/>
              <a:gd name="connsiteY80" fmla="*/ 2350495 h 5248336"/>
              <a:gd name="connsiteX81" fmla="*/ 1618851 w 5180801"/>
              <a:gd name="connsiteY81" fmla="*/ 2397560 h 5248336"/>
              <a:gd name="connsiteX82" fmla="*/ 1679363 w 5180801"/>
              <a:gd name="connsiteY82" fmla="*/ 2377389 h 5248336"/>
              <a:gd name="connsiteX83" fmla="*/ 1719704 w 5180801"/>
              <a:gd name="connsiteY83" fmla="*/ 2390836 h 5248336"/>
              <a:gd name="connsiteX84" fmla="*/ 1706257 w 5180801"/>
              <a:gd name="connsiteY84" fmla="*/ 2451348 h 5248336"/>
              <a:gd name="connsiteX85" fmla="*/ 1760045 w 5180801"/>
              <a:gd name="connsiteY85" fmla="*/ 2471518 h 5248336"/>
              <a:gd name="connsiteX86" fmla="*/ 1827280 w 5180801"/>
              <a:gd name="connsiteY86" fmla="*/ 2532030 h 5248336"/>
              <a:gd name="connsiteX87" fmla="*/ 1901239 w 5180801"/>
              <a:gd name="connsiteY87" fmla="*/ 2639607 h 5248336"/>
              <a:gd name="connsiteX88" fmla="*/ 1921410 w 5180801"/>
              <a:gd name="connsiteY88" fmla="*/ 2673224 h 5248336"/>
              <a:gd name="connsiteX89" fmla="*/ 1995368 w 5180801"/>
              <a:gd name="connsiteY89" fmla="*/ 2679948 h 5248336"/>
              <a:gd name="connsiteX90" fmla="*/ 2113120 w 5180801"/>
              <a:gd name="connsiteY90" fmla="*/ 2757818 h 5248336"/>
              <a:gd name="connsiteX91" fmla="*/ 2159009 w 5180801"/>
              <a:gd name="connsiteY91" fmla="*/ 2870686 h 5248336"/>
              <a:gd name="connsiteX92" fmla="*/ 2245469 w 5180801"/>
              <a:gd name="connsiteY92" fmla="*/ 2910313 h 5248336"/>
              <a:gd name="connsiteX93" fmla="*/ 2319427 w 5180801"/>
              <a:gd name="connsiteY93" fmla="*/ 2963154 h 5248336"/>
              <a:gd name="connsiteX94" fmla="*/ 2375772 w 5180801"/>
              <a:gd name="connsiteY94" fmla="*/ 3066282 h 5248336"/>
              <a:gd name="connsiteX95" fmla="*/ 2480307 w 5180801"/>
              <a:gd name="connsiteY95" fmla="*/ 3147859 h 5248336"/>
              <a:gd name="connsiteX96" fmla="*/ 2562370 w 5180801"/>
              <a:gd name="connsiteY96" fmla="*/ 3257481 h 5248336"/>
              <a:gd name="connsiteX97" fmla="*/ 2640546 w 5180801"/>
              <a:gd name="connsiteY97" fmla="*/ 3279825 h 5248336"/>
              <a:gd name="connsiteX98" fmla="*/ 2735366 w 5180801"/>
              <a:gd name="connsiteY98" fmla="*/ 3347520 h 5248336"/>
              <a:gd name="connsiteX99" fmla="*/ 2790329 w 5180801"/>
              <a:gd name="connsiteY99" fmla="*/ 3357031 h 5248336"/>
              <a:gd name="connsiteX100" fmla="*/ 2856005 w 5180801"/>
              <a:gd name="connsiteY100" fmla="*/ 3339263 h 5248336"/>
              <a:gd name="connsiteX101" fmla="*/ 2849257 w 5180801"/>
              <a:gd name="connsiteY101" fmla="*/ 3338854 h 5248336"/>
              <a:gd name="connsiteX102" fmla="*/ 2950110 w 5180801"/>
              <a:gd name="connsiteY102" fmla="*/ 3372471 h 5248336"/>
              <a:gd name="connsiteX103" fmla="*/ 3003898 w 5180801"/>
              <a:gd name="connsiteY103" fmla="*/ 3325407 h 5248336"/>
              <a:gd name="connsiteX104" fmla="*/ 3104751 w 5180801"/>
              <a:gd name="connsiteY104" fmla="*/ 3439707 h 5248336"/>
              <a:gd name="connsiteX105" fmla="*/ 3185433 w 5180801"/>
              <a:gd name="connsiteY105" fmla="*/ 3594348 h 5248336"/>
              <a:gd name="connsiteX106" fmla="*/ 3252668 w 5180801"/>
              <a:gd name="connsiteY106" fmla="*/ 3574177 h 5248336"/>
              <a:gd name="connsiteX107" fmla="*/ 3313180 w 5180801"/>
              <a:gd name="connsiteY107" fmla="*/ 3621242 h 5248336"/>
              <a:gd name="connsiteX108" fmla="*/ 3266116 w 5180801"/>
              <a:gd name="connsiteY108" fmla="*/ 3688477 h 5248336"/>
              <a:gd name="connsiteX109" fmla="*/ 3293010 w 5180801"/>
              <a:gd name="connsiteY109" fmla="*/ 3708648 h 5248336"/>
              <a:gd name="connsiteX110" fmla="*/ 3373692 w 5180801"/>
              <a:gd name="connsiteY110" fmla="*/ 3681754 h 5248336"/>
              <a:gd name="connsiteX111" fmla="*/ 3454374 w 5180801"/>
              <a:gd name="connsiteY111" fmla="*/ 3654860 h 5248336"/>
              <a:gd name="connsiteX112" fmla="*/ 3528333 w 5180801"/>
              <a:gd name="connsiteY112" fmla="*/ 3748989 h 5248336"/>
              <a:gd name="connsiteX113" fmla="*/ 3535349 w 5180801"/>
              <a:gd name="connsiteY113" fmla="*/ 3839143 h 5248336"/>
              <a:gd name="connsiteX114" fmla="*/ 3513658 w 5180801"/>
              <a:gd name="connsiteY114" fmla="*/ 3888956 h 5248336"/>
              <a:gd name="connsiteX115" fmla="*/ 3622463 w 5180801"/>
              <a:gd name="connsiteY115" fmla="*/ 3917077 h 5248336"/>
              <a:gd name="connsiteX116" fmla="*/ 3682974 w 5180801"/>
              <a:gd name="connsiteY116" fmla="*/ 3984313 h 5248336"/>
              <a:gd name="connsiteX117" fmla="*/ 3763657 w 5180801"/>
              <a:gd name="connsiteY117" fmla="*/ 4017930 h 5248336"/>
              <a:gd name="connsiteX118" fmla="*/ 3830892 w 5180801"/>
              <a:gd name="connsiteY118" fmla="*/ 3977589 h 5248336"/>
              <a:gd name="connsiteX119" fmla="*/ 3898127 w 5180801"/>
              <a:gd name="connsiteY119" fmla="*/ 4017930 h 5248336"/>
              <a:gd name="connsiteX120" fmla="*/ 3972086 w 5180801"/>
              <a:gd name="connsiteY120" fmla="*/ 4179295 h 5248336"/>
              <a:gd name="connsiteX121" fmla="*/ 4005704 w 5180801"/>
              <a:gd name="connsiteY121" fmla="*/ 4293595 h 5248336"/>
              <a:gd name="connsiteX122" fmla="*/ 4072939 w 5180801"/>
              <a:gd name="connsiteY122" fmla="*/ 4367554 h 5248336"/>
              <a:gd name="connsiteX123" fmla="*/ 4120004 w 5180801"/>
              <a:gd name="connsiteY123" fmla="*/ 4575983 h 5248336"/>
              <a:gd name="connsiteX124" fmla="*/ 4140174 w 5180801"/>
              <a:gd name="connsiteY124" fmla="*/ 4609601 h 5248336"/>
              <a:gd name="connsiteX125" fmla="*/ 4200686 w 5180801"/>
              <a:gd name="connsiteY125" fmla="*/ 4663389 h 5248336"/>
              <a:gd name="connsiteX126" fmla="*/ 4152394 w 5180801"/>
              <a:gd name="connsiteY126" fmla="*/ 4726941 h 5248336"/>
              <a:gd name="connsiteX127" fmla="*/ 4106849 w 5180801"/>
              <a:gd name="connsiteY127" fmla="*/ 4741909 h 5248336"/>
              <a:gd name="connsiteX128" fmla="*/ 4059785 w 5180801"/>
              <a:gd name="connsiteY128" fmla="*/ 4737640 h 5248336"/>
              <a:gd name="connsiteX129" fmla="*/ 4018215 w 5180801"/>
              <a:gd name="connsiteY129" fmla="*/ 4771257 h 5248336"/>
              <a:gd name="connsiteX130" fmla="*/ 4019151 w 5180801"/>
              <a:gd name="connsiteY130" fmla="*/ 4831477 h 5248336"/>
              <a:gd name="connsiteX131" fmla="*/ 4066216 w 5180801"/>
              <a:gd name="connsiteY131" fmla="*/ 4885265 h 5248336"/>
              <a:gd name="connsiteX132" fmla="*/ 4005995 w 5180801"/>
              <a:gd name="connsiteY132" fmla="*/ 5015760 h 5248336"/>
              <a:gd name="connsiteX133" fmla="*/ 3942736 w 5180801"/>
              <a:gd name="connsiteY133" fmla="*/ 5063117 h 5248336"/>
              <a:gd name="connsiteX134" fmla="*/ 3972086 w 5180801"/>
              <a:gd name="connsiteY134" fmla="*/ 5234889 h 5248336"/>
              <a:gd name="connsiteX135" fmla="*/ 3978810 w 5180801"/>
              <a:gd name="connsiteY135" fmla="*/ 5248336 h 5248336"/>
              <a:gd name="connsiteX136" fmla="*/ 4153621 w 5180801"/>
              <a:gd name="connsiteY136" fmla="*/ 5234889 h 5248336"/>
              <a:gd name="connsiteX137" fmla="*/ 4207410 w 5180801"/>
              <a:gd name="connsiteY137" fmla="*/ 5120589 h 5248336"/>
              <a:gd name="connsiteX138" fmla="*/ 4335157 w 5180801"/>
              <a:gd name="connsiteY138" fmla="*/ 4972671 h 5248336"/>
              <a:gd name="connsiteX139" fmla="*/ 4388945 w 5180801"/>
              <a:gd name="connsiteY139" fmla="*/ 4912160 h 5248336"/>
              <a:gd name="connsiteX140" fmla="*/ 4368774 w 5180801"/>
              <a:gd name="connsiteY140" fmla="*/ 4697007 h 5248336"/>
              <a:gd name="connsiteX141" fmla="*/ 4509968 w 5180801"/>
              <a:gd name="connsiteY141" fmla="*/ 4609601 h 5248336"/>
              <a:gd name="connsiteX142" fmla="*/ 4543586 w 5180801"/>
              <a:gd name="connsiteY142" fmla="*/ 4616324 h 5248336"/>
              <a:gd name="connsiteX143" fmla="*/ 4570480 w 5180801"/>
              <a:gd name="connsiteY143" fmla="*/ 4623048 h 5248336"/>
              <a:gd name="connsiteX144" fmla="*/ 4617545 w 5180801"/>
              <a:gd name="connsiteY144" fmla="*/ 4602877 h 5248336"/>
              <a:gd name="connsiteX145" fmla="*/ 4624268 w 5180801"/>
              <a:gd name="connsiteY145" fmla="*/ 4555813 h 5248336"/>
              <a:gd name="connsiteX146" fmla="*/ 4637131 w 5180801"/>
              <a:gd name="connsiteY146" fmla="*/ 4499277 h 5248336"/>
              <a:gd name="connsiteX147" fmla="*/ 4583927 w 5180801"/>
              <a:gd name="connsiteY147" fmla="*/ 4394448 h 5248336"/>
              <a:gd name="connsiteX148" fmla="*/ 4583927 w 5180801"/>
              <a:gd name="connsiteY148" fmla="*/ 4347383 h 5248336"/>
              <a:gd name="connsiteX149" fmla="*/ 4580596 w 5180801"/>
              <a:gd name="connsiteY149" fmla="*/ 4317740 h 5248336"/>
              <a:gd name="connsiteX150" fmla="*/ 4505700 w 5180801"/>
              <a:gd name="connsiteY150" fmla="*/ 4278920 h 5248336"/>
              <a:gd name="connsiteX151" fmla="*/ 4439693 w 5180801"/>
              <a:gd name="connsiteY151" fmla="*/ 4223904 h 5248336"/>
              <a:gd name="connsiteX152" fmla="*/ 4370938 w 5180801"/>
              <a:gd name="connsiteY152" fmla="*/ 4210457 h 5248336"/>
              <a:gd name="connsiteX153" fmla="*/ 4394793 w 5180801"/>
              <a:gd name="connsiteY153" fmla="*/ 4210458 h 5248336"/>
              <a:gd name="connsiteX154" fmla="*/ 4261198 w 5180801"/>
              <a:gd name="connsiteY154" fmla="*/ 4132230 h 5248336"/>
              <a:gd name="connsiteX155" fmla="*/ 4301539 w 5180801"/>
              <a:gd name="connsiteY155" fmla="*/ 4044824 h 5248336"/>
              <a:gd name="connsiteX156" fmla="*/ 4301539 w 5180801"/>
              <a:gd name="connsiteY156" fmla="*/ 3997760 h 5248336"/>
              <a:gd name="connsiteX157" fmla="*/ 4321710 w 5180801"/>
              <a:gd name="connsiteY157" fmla="*/ 3930524 h 5248336"/>
              <a:gd name="connsiteX158" fmla="*/ 4442733 w 5180801"/>
              <a:gd name="connsiteY158" fmla="*/ 3715371 h 5248336"/>
              <a:gd name="connsiteX159" fmla="*/ 4523416 w 5180801"/>
              <a:gd name="connsiteY159" fmla="*/ 3701924 h 5248336"/>
              <a:gd name="connsiteX160" fmla="*/ 4624268 w 5180801"/>
              <a:gd name="connsiteY160" fmla="*/ 3796054 h 5248336"/>
              <a:gd name="connsiteX161" fmla="*/ 4711674 w 5180801"/>
              <a:gd name="connsiteY161" fmla="*/ 3836395 h 5248336"/>
              <a:gd name="connsiteX162" fmla="*/ 4805804 w 5180801"/>
              <a:gd name="connsiteY162" fmla="*/ 3809501 h 5248336"/>
              <a:gd name="connsiteX163" fmla="*/ 4906657 w 5180801"/>
              <a:gd name="connsiteY163" fmla="*/ 3890183 h 5248336"/>
              <a:gd name="connsiteX164" fmla="*/ 4960445 w 5180801"/>
              <a:gd name="connsiteY164" fmla="*/ 4004483 h 5248336"/>
              <a:gd name="connsiteX165" fmla="*/ 5000786 w 5180801"/>
              <a:gd name="connsiteY165" fmla="*/ 4051548 h 5248336"/>
              <a:gd name="connsiteX166" fmla="*/ 5108363 w 5180801"/>
              <a:gd name="connsiteY166" fmla="*/ 4091889 h 5248336"/>
              <a:gd name="connsiteX167" fmla="*/ 5121810 w 5180801"/>
              <a:gd name="connsiteY167" fmla="*/ 4004483 h 5248336"/>
              <a:gd name="connsiteX168" fmla="*/ 5141980 w 5180801"/>
              <a:gd name="connsiteY168" fmla="*/ 3937248 h 5248336"/>
              <a:gd name="connsiteX169" fmla="*/ 5180801 w 5180801"/>
              <a:gd name="connsiteY169" fmla="*/ 3830256 h 5248336"/>
              <a:gd name="connsiteX170" fmla="*/ 5117249 w 5180801"/>
              <a:gd name="connsiteY170" fmla="*/ 3751737 h 5248336"/>
              <a:gd name="connsiteX171" fmla="*/ 4964127 w 5180801"/>
              <a:gd name="connsiteY171" fmla="*/ 3641413 h 5248336"/>
              <a:gd name="connsiteX172" fmla="*/ 4890170 w 5180801"/>
              <a:gd name="connsiteY172" fmla="*/ 3571722 h 5248336"/>
              <a:gd name="connsiteX173" fmla="*/ 4650871 w 5180801"/>
              <a:gd name="connsiteY173" fmla="*/ 3465373 h 5248336"/>
              <a:gd name="connsiteX174" fmla="*/ 4557618 w 5180801"/>
              <a:gd name="connsiteY174" fmla="*/ 3395975 h 5248336"/>
              <a:gd name="connsiteX175" fmla="*/ 4380701 w 5180801"/>
              <a:gd name="connsiteY175" fmla="*/ 3316227 h 5248336"/>
              <a:gd name="connsiteX176" fmla="*/ 4093110 w 5180801"/>
              <a:gd name="connsiteY176" fmla="*/ 3217830 h 5248336"/>
              <a:gd name="connsiteX177" fmla="*/ 3991965 w 5180801"/>
              <a:gd name="connsiteY177" fmla="*/ 3158838 h 5248336"/>
              <a:gd name="connsiteX178" fmla="*/ 3951916 w 5180801"/>
              <a:gd name="connsiteY178" fmla="*/ 3103530 h 5248336"/>
              <a:gd name="connsiteX179" fmla="*/ 4066216 w 5180801"/>
              <a:gd name="connsiteY179" fmla="*/ 3009401 h 5248336"/>
              <a:gd name="connsiteX180" fmla="*/ 4122167 w 5180801"/>
              <a:gd name="connsiteY180" fmla="*/ 2975783 h 5248336"/>
              <a:gd name="connsiteX181" fmla="*/ 4038737 w 5180801"/>
              <a:gd name="connsiteY181" fmla="*/ 2896621 h 5248336"/>
              <a:gd name="connsiteX182" fmla="*/ 3898127 w 5180801"/>
              <a:gd name="connsiteY182" fmla="*/ 2901824 h 5248336"/>
              <a:gd name="connsiteX183" fmla="*/ 3883453 w 5180801"/>
              <a:gd name="connsiteY183" fmla="*/ 2915857 h 5248336"/>
              <a:gd name="connsiteX184" fmla="*/ 3855330 w 5180801"/>
              <a:gd name="connsiteY184" fmla="*/ 2915856 h 5248336"/>
              <a:gd name="connsiteX185" fmla="*/ 3841299 w 5180801"/>
              <a:gd name="connsiteY185" fmla="*/ 2891417 h 5248336"/>
              <a:gd name="connsiteX186" fmla="*/ 3756641 w 5180801"/>
              <a:gd name="connsiteY186" fmla="*/ 2940002 h 5248336"/>
              <a:gd name="connsiteX187" fmla="*/ 3642633 w 5180801"/>
              <a:gd name="connsiteY187" fmla="*/ 2915564 h 5248336"/>
              <a:gd name="connsiteX188" fmla="*/ 3539968 w 5180801"/>
              <a:gd name="connsiteY188" fmla="*/ 2883174 h 5248336"/>
              <a:gd name="connsiteX189" fmla="*/ 3458058 w 5180801"/>
              <a:gd name="connsiteY189" fmla="*/ 2829387 h 5248336"/>
              <a:gd name="connsiteX190" fmla="*/ 3411286 w 5180801"/>
              <a:gd name="connsiteY190" fmla="*/ 2763670 h 5248336"/>
              <a:gd name="connsiteX191" fmla="*/ 3334579 w 5180801"/>
              <a:gd name="connsiteY191" fmla="*/ 2743500 h 5248336"/>
              <a:gd name="connsiteX192" fmla="*/ 3219051 w 5180801"/>
              <a:gd name="connsiteY192" fmla="*/ 2639607 h 5248336"/>
              <a:gd name="connsiteX193" fmla="*/ 3111182 w 5180801"/>
              <a:gd name="connsiteY193" fmla="*/ 2444624 h 5248336"/>
              <a:gd name="connsiteX194" fmla="*/ 3010621 w 5180801"/>
              <a:gd name="connsiteY194" fmla="*/ 2229471 h 5248336"/>
              <a:gd name="connsiteX195" fmla="*/ 2936663 w 5180801"/>
              <a:gd name="connsiteY195" fmla="*/ 2000872 h 5248336"/>
              <a:gd name="connsiteX196" fmla="*/ 2795468 w 5180801"/>
              <a:gd name="connsiteY196" fmla="*/ 1933636 h 5248336"/>
              <a:gd name="connsiteX197" fmla="*/ 2687892 w 5180801"/>
              <a:gd name="connsiteY197" fmla="*/ 1832783 h 5248336"/>
              <a:gd name="connsiteX198" fmla="*/ 2479463 w 5180801"/>
              <a:gd name="connsiteY198" fmla="*/ 1718483 h 5248336"/>
              <a:gd name="connsiteX199" fmla="*/ 2371886 w 5180801"/>
              <a:gd name="connsiteY199" fmla="*/ 1577289 h 5248336"/>
              <a:gd name="connsiteX200" fmla="*/ 2344992 w 5180801"/>
              <a:gd name="connsiteY200" fmla="*/ 1436095 h 5248336"/>
              <a:gd name="connsiteX201" fmla="*/ 2358439 w 5180801"/>
              <a:gd name="connsiteY201" fmla="*/ 1261283 h 5248336"/>
              <a:gd name="connsiteX202" fmla="*/ 2385333 w 5180801"/>
              <a:gd name="connsiteY202" fmla="*/ 1308348 h 5248336"/>
              <a:gd name="connsiteX203" fmla="*/ 2432398 w 5180801"/>
              <a:gd name="connsiteY203" fmla="*/ 1234389 h 5248336"/>
              <a:gd name="connsiteX204" fmla="*/ 2469697 w 5180801"/>
              <a:gd name="connsiteY204" fmla="*/ 1138188 h 5248336"/>
              <a:gd name="connsiteX205" fmla="*/ 2390165 w 5180801"/>
              <a:gd name="connsiteY205" fmla="*/ 1125201 h 5248336"/>
              <a:gd name="connsiteX206" fmla="*/ 2376463 w 5180801"/>
              <a:gd name="connsiteY206" fmla="*/ 945328 h 5248336"/>
              <a:gd name="connsiteX207" fmla="*/ 2545855 w 5180801"/>
              <a:gd name="connsiteY207" fmla="*/ 897319 h 5248336"/>
              <a:gd name="connsiteX208" fmla="*/ 2716856 w 5180801"/>
              <a:gd name="connsiteY208" fmla="*/ 821058 h 5248336"/>
              <a:gd name="connsiteX209" fmla="*/ 2859176 w 5180801"/>
              <a:gd name="connsiteY209" fmla="*/ 215582 h 5248336"/>
              <a:gd name="connsiteX210" fmla="*/ 2326531 w 5180801"/>
              <a:gd name="connsiteY210" fmla="*/ 160084 h 5248336"/>
              <a:gd name="connsiteX0" fmla="*/ 2326531 w 5180801"/>
              <a:gd name="connsiteY0" fmla="*/ 160084 h 5248336"/>
              <a:gd name="connsiteX1" fmla="*/ 2146430 w 5180801"/>
              <a:gd name="connsiteY1" fmla="*/ 5518 h 5248336"/>
              <a:gd name="connsiteX2" fmla="*/ 1982328 w 5180801"/>
              <a:gd name="connsiteY2" fmla="*/ 194853 h 5248336"/>
              <a:gd name="connsiteX3" fmla="*/ 1665916 w 5180801"/>
              <a:gd name="connsiteY3" fmla="*/ 568760 h 5248336"/>
              <a:gd name="connsiteX4" fmla="*/ 1659192 w 5180801"/>
              <a:gd name="connsiteY4" fmla="*/ 434289 h 5248336"/>
              <a:gd name="connsiteX5" fmla="*/ 1625574 w 5180801"/>
              <a:gd name="connsiteY5" fmla="*/ 293095 h 5248336"/>
              <a:gd name="connsiteX6" fmla="*/ 1547348 w 5180801"/>
              <a:gd name="connsiteY6" fmla="*/ 251818 h 5248336"/>
              <a:gd name="connsiteX7" fmla="*/ 1511274 w 5180801"/>
              <a:gd name="connsiteY7" fmla="*/ 279648 h 5248336"/>
              <a:gd name="connsiteX8" fmla="*/ 1504551 w 5180801"/>
              <a:gd name="connsiteY8" fmla="*/ 326713 h 5248336"/>
              <a:gd name="connsiteX9" fmla="*/ 1517998 w 5180801"/>
              <a:gd name="connsiteY9" fmla="*/ 367054 h 5248336"/>
              <a:gd name="connsiteX10" fmla="*/ 1511274 w 5180801"/>
              <a:gd name="connsiteY10" fmla="*/ 420842 h 5248336"/>
              <a:gd name="connsiteX11" fmla="*/ 1487128 w 5180801"/>
              <a:gd name="connsiteY11" fmla="*/ 417451 h 5248336"/>
              <a:gd name="connsiteX12" fmla="*/ 1443746 w 5180801"/>
              <a:gd name="connsiteY12" fmla="*/ 375882 h 5248336"/>
              <a:gd name="connsiteX13" fmla="*/ 1387795 w 5180801"/>
              <a:gd name="connsiteY13" fmla="*/ 332793 h 5248336"/>
              <a:gd name="connsiteX14" fmla="*/ 1309568 w 5180801"/>
              <a:gd name="connsiteY14" fmla="*/ 365825 h 5248336"/>
              <a:gd name="connsiteX15" fmla="*/ 1258820 w 5180801"/>
              <a:gd name="connsiteY15" fmla="*/ 352963 h 5248336"/>
              <a:gd name="connsiteX16" fmla="*/ 1213919 w 5180801"/>
              <a:gd name="connsiteY16" fmla="*/ 305314 h 5248336"/>
              <a:gd name="connsiteX17" fmla="*/ 1187025 w 5180801"/>
              <a:gd name="connsiteY17" fmla="*/ 278419 h 5248336"/>
              <a:gd name="connsiteX18" fmla="*/ 1143000 w 5180801"/>
              <a:gd name="connsiteY18" fmla="*/ 249069 h 5248336"/>
              <a:gd name="connsiteX19" fmla="*/ 1128033 w 5180801"/>
              <a:gd name="connsiteY19" fmla="*/ 306542 h 5248336"/>
              <a:gd name="connsiteX20" fmla="*/ 1118854 w 5180801"/>
              <a:gd name="connsiteY20" fmla="*/ 433062 h 5248336"/>
              <a:gd name="connsiteX21" fmla="*/ 1067521 w 5180801"/>
              <a:gd name="connsiteY21" fmla="*/ 506084 h 5248336"/>
              <a:gd name="connsiteX22" fmla="*/ 1044603 w 5180801"/>
              <a:gd name="connsiteY22" fmla="*/ 519823 h 5248336"/>
              <a:gd name="connsiteX23" fmla="*/ 1047351 w 5180801"/>
              <a:gd name="connsiteY23" fmla="*/ 597466 h 5248336"/>
              <a:gd name="connsiteX24" fmla="*/ 1005781 w 5180801"/>
              <a:gd name="connsiteY24" fmla="*/ 612433 h 5248336"/>
              <a:gd name="connsiteX25" fmla="*/ 977368 w 5180801"/>
              <a:gd name="connsiteY25" fmla="*/ 586767 h 5248336"/>
              <a:gd name="connsiteX26" fmla="*/ 939774 w 5180801"/>
              <a:gd name="connsiteY26" fmla="*/ 582207 h 5248336"/>
              <a:gd name="connsiteX27" fmla="*/ 939774 w 5180801"/>
              <a:gd name="connsiteY27" fmla="*/ 528418 h 5248336"/>
              <a:gd name="connsiteX28" fmla="*/ 830385 w 5180801"/>
              <a:gd name="connsiteY28" fmla="*/ 439785 h 5248336"/>
              <a:gd name="connsiteX29" fmla="*/ 825474 w 5180801"/>
              <a:gd name="connsiteY29" fmla="*/ 319989 h 5248336"/>
              <a:gd name="connsiteX30" fmla="*/ 785133 w 5180801"/>
              <a:gd name="connsiteY30" fmla="*/ 286371 h 5248336"/>
              <a:gd name="connsiteX31" fmla="*/ 771686 w 5180801"/>
              <a:gd name="connsiteY31" fmla="*/ 313265 h 5248336"/>
              <a:gd name="connsiteX32" fmla="*/ 744792 w 5180801"/>
              <a:gd name="connsiteY32" fmla="*/ 340160 h 5248336"/>
              <a:gd name="connsiteX33" fmla="*/ 669606 w 5180801"/>
              <a:gd name="connsiteY33" fmla="*/ 378338 h 5248336"/>
              <a:gd name="connsiteX34" fmla="*/ 664110 w 5180801"/>
              <a:gd name="connsiteY34" fmla="*/ 427565 h 5248336"/>
              <a:gd name="connsiteX35" fmla="*/ 660426 w 5180801"/>
              <a:gd name="connsiteY35" fmla="*/ 484394 h 5248336"/>
              <a:gd name="connsiteX36" fmla="*/ 594419 w 5180801"/>
              <a:gd name="connsiteY36" fmla="*/ 538182 h 5248336"/>
              <a:gd name="connsiteX37" fmla="*/ 559573 w 5180801"/>
              <a:gd name="connsiteY37" fmla="*/ 545198 h 5248336"/>
              <a:gd name="connsiteX38" fmla="*/ 529931 w 5180801"/>
              <a:gd name="connsiteY38" fmla="*/ 555605 h 5248336"/>
              <a:gd name="connsiteX39" fmla="*/ 499062 w 5180801"/>
              <a:gd name="connsiteY39" fmla="*/ 575776 h 5248336"/>
              <a:gd name="connsiteX40" fmla="*/ 402477 w 5180801"/>
              <a:gd name="connsiteY40" fmla="*/ 562621 h 5248336"/>
              <a:gd name="connsiteX41" fmla="*/ 345356 w 5180801"/>
              <a:gd name="connsiteY41" fmla="*/ 582791 h 5248336"/>
              <a:gd name="connsiteX42" fmla="*/ 314486 w 5180801"/>
              <a:gd name="connsiteY42" fmla="*/ 562620 h 5248336"/>
              <a:gd name="connsiteX43" fmla="*/ 242983 w 5180801"/>
              <a:gd name="connsiteY43" fmla="*/ 604189 h 5248336"/>
              <a:gd name="connsiteX44" fmla="*/ 194690 w 5180801"/>
              <a:gd name="connsiteY44" fmla="*/ 559873 h 5248336"/>
              <a:gd name="connsiteX45" fmla="*/ 119795 w 5180801"/>
              <a:gd name="connsiteY45" fmla="*/ 630791 h 5248336"/>
              <a:gd name="connsiteX46" fmla="*/ 132951 w 5180801"/>
              <a:gd name="connsiteY46" fmla="*/ 709954 h 5248336"/>
              <a:gd name="connsiteX47" fmla="*/ 206910 w 5180801"/>
              <a:gd name="connsiteY47" fmla="*/ 837701 h 5248336"/>
              <a:gd name="connsiteX48" fmla="*/ 267421 w 5180801"/>
              <a:gd name="connsiteY48" fmla="*/ 898213 h 5248336"/>
              <a:gd name="connsiteX49" fmla="*/ 199251 w 5180801"/>
              <a:gd name="connsiteY49" fmla="*/ 960244 h 5248336"/>
              <a:gd name="connsiteX50" fmla="*/ 96878 w 5180801"/>
              <a:gd name="connsiteY50" fmla="*/ 995382 h 5248336"/>
              <a:gd name="connsiteX51" fmla="*/ 0 w 5180801"/>
              <a:gd name="connsiteY51" fmla="*/ 1018009 h 5248336"/>
              <a:gd name="connsiteX52" fmla="*/ 45545 w 5180801"/>
              <a:gd name="connsiteY52" fmla="*/ 1153707 h 5248336"/>
              <a:gd name="connsiteX53" fmla="*/ 72439 w 5180801"/>
              <a:gd name="connsiteY53" fmla="*/ 1180601 h 5248336"/>
              <a:gd name="connsiteX54" fmla="*/ 173292 w 5180801"/>
              <a:gd name="connsiteY54" fmla="*/ 1241113 h 5248336"/>
              <a:gd name="connsiteX55" fmla="*/ 117632 w 5180801"/>
              <a:gd name="connsiteY55" fmla="*/ 1305599 h 5248336"/>
              <a:gd name="connsiteX56" fmla="*/ 112780 w 5180801"/>
              <a:gd name="connsiteY56" fmla="*/ 1362136 h 5248336"/>
              <a:gd name="connsiteX57" fmla="*/ 126227 w 5180801"/>
              <a:gd name="connsiteY57" fmla="*/ 1510054 h 5248336"/>
              <a:gd name="connsiteX58" fmla="*/ 200186 w 5180801"/>
              <a:gd name="connsiteY58" fmla="*/ 1610907 h 5248336"/>
              <a:gd name="connsiteX59" fmla="*/ 321210 w 5180801"/>
              <a:gd name="connsiteY59" fmla="*/ 1651248 h 5248336"/>
              <a:gd name="connsiteX60" fmla="*/ 415339 w 5180801"/>
              <a:gd name="connsiteY60" fmla="*/ 1617630 h 5248336"/>
              <a:gd name="connsiteX61" fmla="*/ 435510 w 5180801"/>
              <a:gd name="connsiteY61" fmla="*/ 1624354 h 5248336"/>
              <a:gd name="connsiteX62" fmla="*/ 400372 w 5180801"/>
              <a:gd name="connsiteY62" fmla="*/ 1728831 h 5248336"/>
              <a:gd name="connsiteX63" fmla="*/ 375290 w 5180801"/>
              <a:gd name="connsiteY63" fmla="*/ 1811969 h 5248336"/>
              <a:gd name="connsiteX64" fmla="*/ 603598 w 5180801"/>
              <a:gd name="connsiteY64" fmla="*/ 1812613 h 5248336"/>
              <a:gd name="connsiteX65" fmla="*/ 664110 w 5180801"/>
              <a:gd name="connsiteY65" fmla="*/ 1745377 h 5248336"/>
              <a:gd name="connsiteX66" fmla="*/ 697727 w 5180801"/>
              <a:gd name="connsiteY66" fmla="*/ 1657971 h 5248336"/>
              <a:gd name="connsiteX67" fmla="*/ 744792 w 5180801"/>
              <a:gd name="connsiteY67" fmla="*/ 1624354 h 5248336"/>
              <a:gd name="connsiteX68" fmla="*/ 818751 w 5180801"/>
              <a:gd name="connsiteY68" fmla="*/ 1543671 h 5248336"/>
              <a:gd name="connsiteX69" fmla="*/ 892710 w 5180801"/>
              <a:gd name="connsiteY69" fmla="*/ 1496607 h 5248336"/>
              <a:gd name="connsiteX70" fmla="*/ 1080968 w 5180801"/>
              <a:gd name="connsiteY70" fmla="*/ 1543671 h 5248336"/>
              <a:gd name="connsiteX71" fmla="*/ 1195268 w 5180801"/>
              <a:gd name="connsiteY71" fmla="*/ 1590736 h 5248336"/>
              <a:gd name="connsiteX72" fmla="*/ 1275951 w 5180801"/>
              <a:gd name="connsiteY72" fmla="*/ 1678142 h 5248336"/>
              <a:gd name="connsiteX73" fmla="*/ 1289398 w 5180801"/>
              <a:gd name="connsiteY73" fmla="*/ 1705036 h 5248336"/>
              <a:gd name="connsiteX74" fmla="*/ 1437316 w 5180801"/>
              <a:gd name="connsiteY74" fmla="*/ 1752101 h 5248336"/>
              <a:gd name="connsiteX75" fmla="*/ 1511274 w 5180801"/>
              <a:gd name="connsiteY75" fmla="*/ 1839507 h 5248336"/>
              <a:gd name="connsiteX76" fmla="*/ 1504551 w 5180801"/>
              <a:gd name="connsiteY76" fmla="*/ 1920189 h 5248336"/>
              <a:gd name="connsiteX77" fmla="*/ 1504551 w 5180801"/>
              <a:gd name="connsiteY77" fmla="*/ 1967254 h 5248336"/>
              <a:gd name="connsiteX78" fmla="*/ 1531445 w 5180801"/>
              <a:gd name="connsiteY78" fmla="*/ 2047936 h 5248336"/>
              <a:gd name="connsiteX79" fmla="*/ 1578510 w 5180801"/>
              <a:gd name="connsiteY79" fmla="*/ 2101724 h 5248336"/>
              <a:gd name="connsiteX80" fmla="*/ 1612127 w 5180801"/>
              <a:gd name="connsiteY80" fmla="*/ 2189130 h 5248336"/>
              <a:gd name="connsiteX81" fmla="*/ 1618851 w 5180801"/>
              <a:gd name="connsiteY81" fmla="*/ 2350495 h 5248336"/>
              <a:gd name="connsiteX82" fmla="*/ 1618851 w 5180801"/>
              <a:gd name="connsiteY82" fmla="*/ 2397560 h 5248336"/>
              <a:gd name="connsiteX83" fmla="*/ 1679363 w 5180801"/>
              <a:gd name="connsiteY83" fmla="*/ 2377389 h 5248336"/>
              <a:gd name="connsiteX84" fmla="*/ 1719704 w 5180801"/>
              <a:gd name="connsiteY84" fmla="*/ 2390836 h 5248336"/>
              <a:gd name="connsiteX85" fmla="*/ 1706257 w 5180801"/>
              <a:gd name="connsiteY85" fmla="*/ 2451348 h 5248336"/>
              <a:gd name="connsiteX86" fmla="*/ 1760045 w 5180801"/>
              <a:gd name="connsiteY86" fmla="*/ 2471518 h 5248336"/>
              <a:gd name="connsiteX87" fmla="*/ 1827280 w 5180801"/>
              <a:gd name="connsiteY87" fmla="*/ 2532030 h 5248336"/>
              <a:gd name="connsiteX88" fmla="*/ 1901239 w 5180801"/>
              <a:gd name="connsiteY88" fmla="*/ 2639607 h 5248336"/>
              <a:gd name="connsiteX89" fmla="*/ 1921410 w 5180801"/>
              <a:gd name="connsiteY89" fmla="*/ 2673224 h 5248336"/>
              <a:gd name="connsiteX90" fmla="*/ 1995368 w 5180801"/>
              <a:gd name="connsiteY90" fmla="*/ 2679948 h 5248336"/>
              <a:gd name="connsiteX91" fmla="*/ 2113120 w 5180801"/>
              <a:gd name="connsiteY91" fmla="*/ 2757818 h 5248336"/>
              <a:gd name="connsiteX92" fmla="*/ 2159009 w 5180801"/>
              <a:gd name="connsiteY92" fmla="*/ 2870686 h 5248336"/>
              <a:gd name="connsiteX93" fmla="*/ 2245469 w 5180801"/>
              <a:gd name="connsiteY93" fmla="*/ 2910313 h 5248336"/>
              <a:gd name="connsiteX94" fmla="*/ 2319427 w 5180801"/>
              <a:gd name="connsiteY94" fmla="*/ 2963154 h 5248336"/>
              <a:gd name="connsiteX95" fmla="*/ 2375772 w 5180801"/>
              <a:gd name="connsiteY95" fmla="*/ 3066282 h 5248336"/>
              <a:gd name="connsiteX96" fmla="*/ 2480307 w 5180801"/>
              <a:gd name="connsiteY96" fmla="*/ 3147859 h 5248336"/>
              <a:gd name="connsiteX97" fmla="*/ 2562370 w 5180801"/>
              <a:gd name="connsiteY97" fmla="*/ 3257481 h 5248336"/>
              <a:gd name="connsiteX98" fmla="*/ 2640546 w 5180801"/>
              <a:gd name="connsiteY98" fmla="*/ 3279825 h 5248336"/>
              <a:gd name="connsiteX99" fmla="*/ 2735366 w 5180801"/>
              <a:gd name="connsiteY99" fmla="*/ 3347520 h 5248336"/>
              <a:gd name="connsiteX100" fmla="*/ 2790329 w 5180801"/>
              <a:gd name="connsiteY100" fmla="*/ 3357031 h 5248336"/>
              <a:gd name="connsiteX101" fmla="*/ 2856005 w 5180801"/>
              <a:gd name="connsiteY101" fmla="*/ 3339263 h 5248336"/>
              <a:gd name="connsiteX102" fmla="*/ 2849257 w 5180801"/>
              <a:gd name="connsiteY102" fmla="*/ 3338854 h 5248336"/>
              <a:gd name="connsiteX103" fmla="*/ 2950110 w 5180801"/>
              <a:gd name="connsiteY103" fmla="*/ 3372471 h 5248336"/>
              <a:gd name="connsiteX104" fmla="*/ 3003898 w 5180801"/>
              <a:gd name="connsiteY104" fmla="*/ 3325407 h 5248336"/>
              <a:gd name="connsiteX105" fmla="*/ 3104751 w 5180801"/>
              <a:gd name="connsiteY105" fmla="*/ 3439707 h 5248336"/>
              <a:gd name="connsiteX106" fmla="*/ 3185433 w 5180801"/>
              <a:gd name="connsiteY106" fmla="*/ 3594348 h 5248336"/>
              <a:gd name="connsiteX107" fmla="*/ 3252668 w 5180801"/>
              <a:gd name="connsiteY107" fmla="*/ 3574177 h 5248336"/>
              <a:gd name="connsiteX108" fmla="*/ 3313180 w 5180801"/>
              <a:gd name="connsiteY108" fmla="*/ 3621242 h 5248336"/>
              <a:gd name="connsiteX109" fmla="*/ 3266116 w 5180801"/>
              <a:gd name="connsiteY109" fmla="*/ 3688477 h 5248336"/>
              <a:gd name="connsiteX110" fmla="*/ 3293010 w 5180801"/>
              <a:gd name="connsiteY110" fmla="*/ 3708648 h 5248336"/>
              <a:gd name="connsiteX111" fmla="*/ 3373692 w 5180801"/>
              <a:gd name="connsiteY111" fmla="*/ 3681754 h 5248336"/>
              <a:gd name="connsiteX112" fmla="*/ 3454374 w 5180801"/>
              <a:gd name="connsiteY112" fmla="*/ 3654860 h 5248336"/>
              <a:gd name="connsiteX113" fmla="*/ 3528333 w 5180801"/>
              <a:gd name="connsiteY113" fmla="*/ 3748989 h 5248336"/>
              <a:gd name="connsiteX114" fmla="*/ 3535349 w 5180801"/>
              <a:gd name="connsiteY114" fmla="*/ 3839143 h 5248336"/>
              <a:gd name="connsiteX115" fmla="*/ 3513658 w 5180801"/>
              <a:gd name="connsiteY115" fmla="*/ 3888956 h 5248336"/>
              <a:gd name="connsiteX116" fmla="*/ 3622463 w 5180801"/>
              <a:gd name="connsiteY116" fmla="*/ 3917077 h 5248336"/>
              <a:gd name="connsiteX117" fmla="*/ 3682974 w 5180801"/>
              <a:gd name="connsiteY117" fmla="*/ 3984313 h 5248336"/>
              <a:gd name="connsiteX118" fmla="*/ 3763657 w 5180801"/>
              <a:gd name="connsiteY118" fmla="*/ 4017930 h 5248336"/>
              <a:gd name="connsiteX119" fmla="*/ 3830892 w 5180801"/>
              <a:gd name="connsiteY119" fmla="*/ 3977589 h 5248336"/>
              <a:gd name="connsiteX120" fmla="*/ 3898127 w 5180801"/>
              <a:gd name="connsiteY120" fmla="*/ 4017930 h 5248336"/>
              <a:gd name="connsiteX121" fmla="*/ 3972086 w 5180801"/>
              <a:gd name="connsiteY121" fmla="*/ 4179295 h 5248336"/>
              <a:gd name="connsiteX122" fmla="*/ 4005704 w 5180801"/>
              <a:gd name="connsiteY122" fmla="*/ 4293595 h 5248336"/>
              <a:gd name="connsiteX123" fmla="*/ 4072939 w 5180801"/>
              <a:gd name="connsiteY123" fmla="*/ 4367554 h 5248336"/>
              <a:gd name="connsiteX124" fmla="*/ 4120004 w 5180801"/>
              <a:gd name="connsiteY124" fmla="*/ 4575983 h 5248336"/>
              <a:gd name="connsiteX125" fmla="*/ 4140174 w 5180801"/>
              <a:gd name="connsiteY125" fmla="*/ 4609601 h 5248336"/>
              <a:gd name="connsiteX126" fmla="*/ 4200686 w 5180801"/>
              <a:gd name="connsiteY126" fmla="*/ 4663389 h 5248336"/>
              <a:gd name="connsiteX127" fmla="*/ 4152394 w 5180801"/>
              <a:gd name="connsiteY127" fmla="*/ 4726941 h 5248336"/>
              <a:gd name="connsiteX128" fmla="*/ 4106849 w 5180801"/>
              <a:gd name="connsiteY128" fmla="*/ 4741909 h 5248336"/>
              <a:gd name="connsiteX129" fmla="*/ 4059785 w 5180801"/>
              <a:gd name="connsiteY129" fmla="*/ 4737640 h 5248336"/>
              <a:gd name="connsiteX130" fmla="*/ 4018215 w 5180801"/>
              <a:gd name="connsiteY130" fmla="*/ 4771257 h 5248336"/>
              <a:gd name="connsiteX131" fmla="*/ 4019151 w 5180801"/>
              <a:gd name="connsiteY131" fmla="*/ 4831477 h 5248336"/>
              <a:gd name="connsiteX132" fmla="*/ 4066216 w 5180801"/>
              <a:gd name="connsiteY132" fmla="*/ 4885265 h 5248336"/>
              <a:gd name="connsiteX133" fmla="*/ 4005995 w 5180801"/>
              <a:gd name="connsiteY133" fmla="*/ 5015760 h 5248336"/>
              <a:gd name="connsiteX134" fmla="*/ 3942736 w 5180801"/>
              <a:gd name="connsiteY134" fmla="*/ 5063117 h 5248336"/>
              <a:gd name="connsiteX135" fmla="*/ 3972086 w 5180801"/>
              <a:gd name="connsiteY135" fmla="*/ 5234889 h 5248336"/>
              <a:gd name="connsiteX136" fmla="*/ 3978810 w 5180801"/>
              <a:gd name="connsiteY136" fmla="*/ 5248336 h 5248336"/>
              <a:gd name="connsiteX137" fmla="*/ 4153621 w 5180801"/>
              <a:gd name="connsiteY137" fmla="*/ 5234889 h 5248336"/>
              <a:gd name="connsiteX138" fmla="*/ 4207410 w 5180801"/>
              <a:gd name="connsiteY138" fmla="*/ 5120589 h 5248336"/>
              <a:gd name="connsiteX139" fmla="*/ 4335157 w 5180801"/>
              <a:gd name="connsiteY139" fmla="*/ 4972671 h 5248336"/>
              <a:gd name="connsiteX140" fmla="*/ 4388945 w 5180801"/>
              <a:gd name="connsiteY140" fmla="*/ 4912160 h 5248336"/>
              <a:gd name="connsiteX141" fmla="*/ 4368774 w 5180801"/>
              <a:gd name="connsiteY141" fmla="*/ 4697007 h 5248336"/>
              <a:gd name="connsiteX142" fmla="*/ 4509968 w 5180801"/>
              <a:gd name="connsiteY142" fmla="*/ 4609601 h 5248336"/>
              <a:gd name="connsiteX143" fmla="*/ 4543586 w 5180801"/>
              <a:gd name="connsiteY143" fmla="*/ 4616324 h 5248336"/>
              <a:gd name="connsiteX144" fmla="*/ 4570480 w 5180801"/>
              <a:gd name="connsiteY144" fmla="*/ 4623048 h 5248336"/>
              <a:gd name="connsiteX145" fmla="*/ 4617545 w 5180801"/>
              <a:gd name="connsiteY145" fmla="*/ 4602877 h 5248336"/>
              <a:gd name="connsiteX146" fmla="*/ 4624268 w 5180801"/>
              <a:gd name="connsiteY146" fmla="*/ 4555813 h 5248336"/>
              <a:gd name="connsiteX147" fmla="*/ 4637131 w 5180801"/>
              <a:gd name="connsiteY147" fmla="*/ 4499277 h 5248336"/>
              <a:gd name="connsiteX148" fmla="*/ 4583927 w 5180801"/>
              <a:gd name="connsiteY148" fmla="*/ 4394448 h 5248336"/>
              <a:gd name="connsiteX149" fmla="*/ 4583927 w 5180801"/>
              <a:gd name="connsiteY149" fmla="*/ 4347383 h 5248336"/>
              <a:gd name="connsiteX150" fmla="*/ 4580596 w 5180801"/>
              <a:gd name="connsiteY150" fmla="*/ 4317740 h 5248336"/>
              <a:gd name="connsiteX151" fmla="*/ 4505700 w 5180801"/>
              <a:gd name="connsiteY151" fmla="*/ 4278920 h 5248336"/>
              <a:gd name="connsiteX152" fmla="*/ 4439693 w 5180801"/>
              <a:gd name="connsiteY152" fmla="*/ 4223904 h 5248336"/>
              <a:gd name="connsiteX153" fmla="*/ 4370938 w 5180801"/>
              <a:gd name="connsiteY153" fmla="*/ 4210457 h 5248336"/>
              <a:gd name="connsiteX154" fmla="*/ 4394793 w 5180801"/>
              <a:gd name="connsiteY154" fmla="*/ 4210458 h 5248336"/>
              <a:gd name="connsiteX155" fmla="*/ 4261198 w 5180801"/>
              <a:gd name="connsiteY155" fmla="*/ 4132230 h 5248336"/>
              <a:gd name="connsiteX156" fmla="*/ 4301539 w 5180801"/>
              <a:gd name="connsiteY156" fmla="*/ 4044824 h 5248336"/>
              <a:gd name="connsiteX157" fmla="*/ 4301539 w 5180801"/>
              <a:gd name="connsiteY157" fmla="*/ 3997760 h 5248336"/>
              <a:gd name="connsiteX158" fmla="*/ 4321710 w 5180801"/>
              <a:gd name="connsiteY158" fmla="*/ 3930524 h 5248336"/>
              <a:gd name="connsiteX159" fmla="*/ 4442733 w 5180801"/>
              <a:gd name="connsiteY159" fmla="*/ 3715371 h 5248336"/>
              <a:gd name="connsiteX160" fmla="*/ 4523416 w 5180801"/>
              <a:gd name="connsiteY160" fmla="*/ 3701924 h 5248336"/>
              <a:gd name="connsiteX161" fmla="*/ 4624268 w 5180801"/>
              <a:gd name="connsiteY161" fmla="*/ 3796054 h 5248336"/>
              <a:gd name="connsiteX162" fmla="*/ 4711674 w 5180801"/>
              <a:gd name="connsiteY162" fmla="*/ 3836395 h 5248336"/>
              <a:gd name="connsiteX163" fmla="*/ 4805804 w 5180801"/>
              <a:gd name="connsiteY163" fmla="*/ 3809501 h 5248336"/>
              <a:gd name="connsiteX164" fmla="*/ 4906657 w 5180801"/>
              <a:gd name="connsiteY164" fmla="*/ 3890183 h 5248336"/>
              <a:gd name="connsiteX165" fmla="*/ 4960445 w 5180801"/>
              <a:gd name="connsiteY165" fmla="*/ 4004483 h 5248336"/>
              <a:gd name="connsiteX166" fmla="*/ 5000786 w 5180801"/>
              <a:gd name="connsiteY166" fmla="*/ 4051548 h 5248336"/>
              <a:gd name="connsiteX167" fmla="*/ 5108363 w 5180801"/>
              <a:gd name="connsiteY167" fmla="*/ 4091889 h 5248336"/>
              <a:gd name="connsiteX168" fmla="*/ 5121810 w 5180801"/>
              <a:gd name="connsiteY168" fmla="*/ 4004483 h 5248336"/>
              <a:gd name="connsiteX169" fmla="*/ 5141980 w 5180801"/>
              <a:gd name="connsiteY169" fmla="*/ 3937248 h 5248336"/>
              <a:gd name="connsiteX170" fmla="*/ 5180801 w 5180801"/>
              <a:gd name="connsiteY170" fmla="*/ 3830256 h 5248336"/>
              <a:gd name="connsiteX171" fmla="*/ 5117249 w 5180801"/>
              <a:gd name="connsiteY171" fmla="*/ 3751737 h 5248336"/>
              <a:gd name="connsiteX172" fmla="*/ 4964127 w 5180801"/>
              <a:gd name="connsiteY172" fmla="*/ 3641413 h 5248336"/>
              <a:gd name="connsiteX173" fmla="*/ 4890170 w 5180801"/>
              <a:gd name="connsiteY173" fmla="*/ 3571722 h 5248336"/>
              <a:gd name="connsiteX174" fmla="*/ 4650871 w 5180801"/>
              <a:gd name="connsiteY174" fmla="*/ 3465373 h 5248336"/>
              <a:gd name="connsiteX175" fmla="*/ 4557618 w 5180801"/>
              <a:gd name="connsiteY175" fmla="*/ 3395975 h 5248336"/>
              <a:gd name="connsiteX176" fmla="*/ 4380701 w 5180801"/>
              <a:gd name="connsiteY176" fmla="*/ 3316227 h 5248336"/>
              <a:gd name="connsiteX177" fmla="*/ 4093110 w 5180801"/>
              <a:gd name="connsiteY177" fmla="*/ 3217830 h 5248336"/>
              <a:gd name="connsiteX178" fmla="*/ 3991965 w 5180801"/>
              <a:gd name="connsiteY178" fmla="*/ 3158838 h 5248336"/>
              <a:gd name="connsiteX179" fmla="*/ 3951916 w 5180801"/>
              <a:gd name="connsiteY179" fmla="*/ 3103530 h 5248336"/>
              <a:gd name="connsiteX180" fmla="*/ 4066216 w 5180801"/>
              <a:gd name="connsiteY180" fmla="*/ 3009401 h 5248336"/>
              <a:gd name="connsiteX181" fmla="*/ 4122167 w 5180801"/>
              <a:gd name="connsiteY181" fmla="*/ 2975783 h 5248336"/>
              <a:gd name="connsiteX182" fmla="*/ 4038737 w 5180801"/>
              <a:gd name="connsiteY182" fmla="*/ 2896621 h 5248336"/>
              <a:gd name="connsiteX183" fmla="*/ 3898127 w 5180801"/>
              <a:gd name="connsiteY183" fmla="*/ 2901824 h 5248336"/>
              <a:gd name="connsiteX184" fmla="*/ 3883453 w 5180801"/>
              <a:gd name="connsiteY184" fmla="*/ 2915857 h 5248336"/>
              <a:gd name="connsiteX185" fmla="*/ 3855330 w 5180801"/>
              <a:gd name="connsiteY185" fmla="*/ 2915856 h 5248336"/>
              <a:gd name="connsiteX186" fmla="*/ 3841299 w 5180801"/>
              <a:gd name="connsiteY186" fmla="*/ 2891417 h 5248336"/>
              <a:gd name="connsiteX187" fmla="*/ 3756641 w 5180801"/>
              <a:gd name="connsiteY187" fmla="*/ 2940002 h 5248336"/>
              <a:gd name="connsiteX188" fmla="*/ 3642633 w 5180801"/>
              <a:gd name="connsiteY188" fmla="*/ 2915564 h 5248336"/>
              <a:gd name="connsiteX189" fmla="*/ 3539968 w 5180801"/>
              <a:gd name="connsiteY189" fmla="*/ 2883174 h 5248336"/>
              <a:gd name="connsiteX190" fmla="*/ 3458058 w 5180801"/>
              <a:gd name="connsiteY190" fmla="*/ 2829387 h 5248336"/>
              <a:gd name="connsiteX191" fmla="*/ 3411286 w 5180801"/>
              <a:gd name="connsiteY191" fmla="*/ 2763670 h 5248336"/>
              <a:gd name="connsiteX192" fmla="*/ 3334579 w 5180801"/>
              <a:gd name="connsiteY192" fmla="*/ 2743500 h 5248336"/>
              <a:gd name="connsiteX193" fmla="*/ 3219051 w 5180801"/>
              <a:gd name="connsiteY193" fmla="*/ 2639607 h 5248336"/>
              <a:gd name="connsiteX194" fmla="*/ 3111182 w 5180801"/>
              <a:gd name="connsiteY194" fmla="*/ 2444624 h 5248336"/>
              <a:gd name="connsiteX195" fmla="*/ 3010621 w 5180801"/>
              <a:gd name="connsiteY195" fmla="*/ 2229471 h 5248336"/>
              <a:gd name="connsiteX196" fmla="*/ 2936663 w 5180801"/>
              <a:gd name="connsiteY196" fmla="*/ 2000872 h 5248336"/>
              <a:gd name="connsiteX197" fmla="*/ 2795468 w 5180801"/>
              <a:gd name="connsiteY197" fmla="*/ 1933636 h 5248336"/>
              <a:gd name="connsiteX198" fmla="*/ 2687892 w 5180801"/>
              <a:gd name="connsiteY198" fmla="*/ 1832783 h 5248336"/>
              <a:gd name="connsiteX199" fmla="*/ 2479463 w 5180801"/>
              <a:gd name="connsiteY199" fmla="*/ 1718483 h 5248336"/>
              <a:gd name="connsiteX200" fmla="*/ 2371886 w 5180801"/>
              <a:gd name="connsiteY200" fmla="*/ 1577289 h 5248336"/>
              <a:gd name="connsiteX201" fmla="*/ 2344992 w 5180801"/>
              <a:gd name="connsiteY201" fmla="*/ 1436095 h 5248336"/>
              <a:gd name="connsiteX202" fmla="*/ 2358439 w 5180801"/>
              <a:gd name="connsiteY202" fmla="*/ 1261283 h 5248336"/>
              <a:gd name="connsiteX203" fmla="*/ 2385333 w 5180801"/>
              <a:gd name="connsiteY203" fmla="*/ 1308348 h 5248336"/>
              <a:gd name="connsiteX204" fmla="*/ 2432398 w 5180801"/>
              <a:gd name="connsiteY204" fmla="*/ 1234389 h 5248336"/>
              <a:gd name="connsiteX205" fmla="*/ 2469697 w 5180801"/>
              <a:gd name="connsiteY205" fmla="*/ 1138188 h 5248336"/>
              <a:gd name="connsiteX206" fmla="*/ 2390165 w 5180801"/>
              <a:gd name="connsiteY206" fmla="*/ 1125201 h 5248336"/>
              <a:gd name="connsiteX207" fmla="*/ 2376463 w 5180801"/>
              <a:gd name="connsiteY207" fmla="*/ 945328 h 5248336"/>
              <a:gd name="connsiteX208" fmla="*/ 2545855 w 5180801"/>
              <a:gd name="connsiteY208" fmla="*/ 897319 h 5248336"/>
              <a:gd name="connsiteX209" fmla="*/ 2716856 w 5180801"/>
              <a:gd name="connsiteY209" fmla="*/ 821058 h 5248336"/>
              <a:gd name="connsiteX210" fmla="*/ 2859176 w 5180801"/>
              <a:gd name="connsiteY210" fmla="*/ 215582 h 5248336"/>
              <a:gd name="connsiteX211" fmla="*/ 2326531 w 5180801"/>
              <a:gd name="connsiteY211" fmla="*/ 160084 h 5248336"/>
              <a:gd name="connsiteX0" fmla="*/ 2326531 w 5180801"/>
              <a:gd name="connsiteY0" fmla="*/ 160084 h 5248336"/>
              <a:gd name="connsiteX1" fmla="*/ 2146430 w 5180801"/>
              <a:gd name="connsiteY1" fmla="*/ 5518 h 5248336"/>
              <a:gd name="connsiteX2" fmla="*/ 1954513 w 5180801"/>
              <a:gd name="connsiteY2" fmla="*/ 149654 h 5248336"/>
              <a:gd name="connsiteX3" fmla="*/ 1665916 w 5180801"/>
              <a:gd name="connsiteY3" fmla="*/ 568760 h 5248336"/>
              <a:gd name="connsiteX4" fmla="*/ 1659192 w 5180801"/>
              <a:gd name="connsiteY4" fmla="*/ 434289 h 5248336"/>
              <a:gd name="connsiteX5" fmla="*/ 1625574 w 5180801"/>
              <a:gd name="connsiteY5" fmla="*/ 293095 h 5248336"/>
              <a:gd name="connsiteX6" fmla="*/ 1547348 w 5180801"/>
              <a:gd name="connsiteY6" fmla="*/ 251818 h 5248336"/>
              <a:gd name="connsiteX7" fmla="*/ 1511274 w 5180801"/>
              <a:gd name="connsiteY7" fmla="*/ 279648 h 5248336"/>
              <a:gd name="connsiteX8" fmla="*/ 1504551 w 5180801"/>
              <a:gd name="connsiteY8" fmla="*/ 326713 h 5248336"/>
              <a:gd name="connsiteX9" fmla="*/ 1517998 w 5180801"/>
              <a:gd name="connsiteY9" fmla="*/ 367054 h 5248336"/>
              <a:gd name="connsiteX10" fmla="*/ 1511274 w 5180801"/>
              <a:gd name="connsiteY10" fmla="*/ 420842 h 5248336"/>
              <a:gd name="connsiteX11" fmla="*/ 1487128 w 5180801"/>
              <a:gd name="connsiteY11" fmla="*/ 417451 h 5248336"/>
              <a:gd name="connsiteX12" fmla="*/ 1443746 w 5180801"/>
              <a:gd name="connsiteY12" fmla="*/ 375882 h 5248336"/>
              <a:gd name="connsiteX13" fmla="*/ 1387795 w 5180801"/>
              <a:gd name="connsiteY13" fmla="*/ 332793 h 5248336"/>
              <a:gd name="connsiteX14" fmla="*/ 1309568 w 5180801"/>
              <a:gd name="connsiteY14" fmla="*/ 365825 h 5248336"/>
              <a:gd name="connsiteX15" fmla="*/ 1258820 w 5180801"/>
              <a:gd name="connsiteY15" fmla="*/ 352963 h 5248336"/>
              <a:gd name="connsiteX16" fmla="*/ 1213919 w 5180801"/>
              <a:gd name="connsiteY16" fmla="*/ 305314 h 5248336"/>
              <a:gd name="connsiteX17" fmla="*/ 1187025 w 5180801"/>
              <a:gd name="connsiteY17" fmla="*/ 278419 h 5248336"/>
              <a:gd name="connsiteX18" fmla="*/ 1143000 w 5180801"/>
              <a:gd name="connsiteY18" fmla="*/ 249069 h 5248336"/>
              <a:gd name="connsiteX19" fmla="*/ 1128033 w 5180801"/>
              <a:gd name="connsiteY19" fmla="*/ 306542 h 5248336"/>
              <a:gd name="connsiteX20" fmla="*/ 1118854 w 5180801"/>
              <a:gd name="connsiteY20" fmla="*/ 433062 h 5248336"/>
              <a:gd name="connsiteX21" fmla="*/ 1067521 w 5180801"/>
              <a:gd name="connsiteY21" fmla="*/ 506084 h 5248336"/>
              <a:gd name="connsiteX22" fmla="*/ 1044603 w 5180801"/>
              <a:gd name="connsiteY22" fmla="*/ 519823 h 5248336"/>
              <a:gd name="connsiteX23" fmla="*/ 1047351 w 5180801"/>
              <a:gd name="connsiteY23" fmla="*/ 597466 h 5248336"/>
              <a:gd name="connsiteX24" fmla="*/ 1005781 w 5180801"/>
              <a:gd name="connsiteY24" fmla="*/ 612433 h 5248336"/>
              <a:gd name="connsiteX25" fmla="*/ 977368 w 5180801"/>
              <a:gd name="connsiteY25" fmla="*/ 586767 h 5248336"/>
              <a:gd name="connsiteX26" fmla="*/ 939774 w 5180801"/>
              <a:gd name="connsiteY26" fmla="*/ 582207 h 5248336"/>
              <a:gd name="connsiteX27" fmla="*/ 939774 w 5180801"/>
              <a:gd name="connsiteY27" fmla="*/ 528418 h 5248336"/>
              <a:gd name="connsiteX28" fmla="*/ 830385 w 5180801"/>
              <a:gd name="connsiteY28" fmla="*/ 439785 h 5248336"/>
              <a:gd name="connsiteX29" fmla="*/ 825474 w 5180801"/>
              <a:gd name="connsiteY29" fmla="*/ 319989 h 5248336"/>
              <a:gd name="connsiteX30" fmla="*/ 785133 w 5180801"/>
              <a:gd name="connsiteY30" fmla="*/ 286371 h 5248336"/>
              <a:gd name="connsiteX31" fmla="*/ 771686 w 5180801"/>
              <a:gd name="connsiteY31" fmla="*/ 313265 h 5248336"/>
              <a:gd name="connsiteX32" fmla="*/ 744792 w 5180801"/>
              <a:gd name="connsiteY32" fmla="*/ 340160 h 5248336"/>
              <a:gd name="connsiteX33" fmla="*/ 669606 w 5180801"/>
              <a:gd name="connsiteY33" fmla="*/ 378338 h 5248336"/>
              <a:gd name="connsiteX34" fmla="*/ 664110 w 5180801"/>
              <a:gd name="connsiteY34" fmla="*/ 427565 h 5248336"/>
              <a:gd name="connsiteX35" fmla="*/ 660426 w 5180801"/>
              <a:gd name="connsiteY35" fmla="*/ 484394 h 5248336"/>
              <a:gd name="connsiteX36" fmla="*/ 594419 w 5180801"/>
              <a:gd name="connsiteY36" fmla="*/ 538182 h 5248336"/>
              <a:gd name="connsiteX37" fmla="*/ 559573 w 5180801"/>
              <a:gd name="connsiteY37" fmla="*/ 545198 h 5248336"/>
              <a:gd name="connsiteX38" fmla="*/ 529931 w 5180801"/>
              <a:gd name="connsiteY38" fmla="*/ 555605 h 5248336"/>
              <a:gd name="connsiteX39" fmla="*/ 499062 w 5180801"/>
              <a:gd name="connsiteY39" fmla="*/ 575776 h 5248336"/>
              <a:gd name="connsiteX40" fmla="*/ 402477 w 5180801"/>
              <a:gd name="connsiteY40" fmla="*/ 562621 h 5248336"/>
              <a:gd name="connsiteX41" fmla="*/ 345356 w 5180801"/>
              <a:gd name="connsiteY41" fmla="*/ 582791 h 5248336"/>
              <a:gd name="connsiteX42" fmla="*/ 314486 w 5180801"/>
              <a:gd name="connsiteY42" fmla="*/ 562620 h 5248336"/>
              <a:gd name="connsiteX43" fmla="*/ 242983 w 5180801"/>
              <a:gd name="connsiteY43" fmla="*/ 604189 h 5248336"/>
              <a:gd name="connsiteX44" fmla="*/ 194690 w 5180801"/>
              <a:gd name="connsiteY44" fmla="*/ 559873 h 5248336"/>
              <a:gd name="connsiteX45" fmla="*/ 119795 w 5180801"/>
              <a:gd name="connsiteY45" fmla="*/ 630791 h 5248336"/>
              <a:gd name="connsiteX46" fmla="*/ 132951 w 5180801"/>
              <a:gd name="connsiteY46" fmla="*/ 709954 h 5248336"/>
              <a:gd name="connsiteX47" fmla="*/ 206910 w 5180801"/>
              <a:gd name="connsiteY47" fmla="*/ 837701 h 5248336"/>
              <a:gd name="connsiteX48" fmla="*/ 267421 w 5180801"/>
              <a:gd name="connsiteY48" fmla="*/ 898213 h 5248336"/>
              <a:gd name="connsiteX49" fmla="*/ 199251 w 5180801"/>
              <a:gd name="connsiteY49" fmla="*/ 960244 h 5248336"/>
              <a:gd name="connsiteX50" fmla="*/ 96878 w 5180801"/>
              <a:gd name="connsiteY50" fmla="*/ 995382 h 5248336"/>
              <a:gd name="connsiteX51" fmla="*/ 0 w 5180801"/>
              <a:gd name="connsiteY51" fmla="*/ 1018009 h 5248336"/>
              <a:gd name="connsiteX52" fmla="*/ 45545 w 5180801"/>
              <a:gd name="connsiteY52" fmla="*/ 1153707 h 5248336"/>
              <a:gd name="connsiteX53" fmla="*/ 72439 w 5180801"/>
              <a:gd name="connsiteY53" fmla="*/ 1180601 h 5248336"/>
              <a:gd name="connsiteX54" fmla="*/ 173292 w 5180801"/>
              <a:gd name="connsiteY54" fmla="*/ 1241113 h 5248336"/>
              <a:gd name="connsiteX55" fmla="*/ 117632 w 5180801"/>
              <a:gd name="connsiteY55" fmla="*/ 1305599 h 5248336"/>
              <a:gd name="connsiteX56" fmla="*/ 112780 w 5180801"/>
              <a:gd name="connsiteY56" fmla="*/ 1362136 h 5248336"/>
              <a:gd name="connsiteX57" fmla="*/ 126227 w 5180801"/>
              <a:gd name="connsiteY57" fmla="*/ 1510054 h 5248336"/>
              <a:gd name="connsiteX58" fmla="*/ 200186 w 5180801"/>
              <a:gd name="connsiteY58" fmla="*/ 1610907 h 5248336"/>
              <a:gd name="connsiteX59" fmla="*/ 321210 w 5180801"/>
              <a:gd name="connsiteY59" fmla="*/ 1651248 h 5248336"/>
              <a:gd name="connsiteX60" fmla="*/ 415339 w 5180801"/>
              <a:gd name="connsiteY60" fmla="*/ 1617630 h 5248336"/>
              <a:gd name="connsiteX61" fmla="*/ 435510 w 5180801"/>
              <a:gd name="connsiteY61" fmla="*/ 1624354 h 5248336"/>
              <a:gd name="connsiteX62" fmla="*/ 400372 w 5180801"/>
              <a:gd name="connsiteY62" fmla="*/ 1728831 h 5248336"/>
              <a:gd name="connsiteX63" fmla="*/ 375290 w 5180801"/>
              <a:gd name="connsiteY63" fmla="*/ 1811969 h 5248336"/>
              <a:gd name="connsiteX64" fmla="*/ 603598 w 5180801"/>
              <a:gd name="connsiteY64" fmla="*/ 1812613 h 5248336"/>
              <a:gd name="connsiteX65" fmla="*/ 664110 w 5180801"/>
              <a:gd name="connsiteY65" fmla="*/ 1745377 h 5248336"/>
              <a:gd name="connsiteX66" fmla="*/ 697727 w 5180801"/>
              <a:gd name="connsiteY66" fmla="*/ 1657971 h 5248336"/>
              <a:gd name="connsiteX67" fmla="*/ 744792 w 5180801"/>
              <a:gd name="connsiteY67" fmla="*/ 1624354 h 5248336"/>
              <a:gd name="connsiteX68" fmla="*/ 818751 w 5180801"/>
              <a:gd name="connsiteY68" fmla="*/ 1543671 h 5248336"/>
              <a:gd name="connsiteX69" fmla="*/ 892710 w 5180801"/>
              <a:gd name="connsiteY69" fmla="*/ 1496607 h 5248336"/>
              <a:gd name="connsiteX70" fmla="*/ 1080968 w 5180801"/>
              <a:gd name="connsiteY70" fmla="*/ 1543671 h 5248336"/>
              <a:gd name="connsiteX71" fmla="*/ 1195268 w 5180801"/>
              <a:gd name="connsiteY71" fmla="*/ 1590736 h 5248336"/>
              <a:gd name="connsiteX72" fmla="*/ 1275951 w 5180801"/>
              <a:gd name="connsiteY72" fmla="*/ 1678142 h 5248336"/>
              <a:gd name="connsiteX73" fmla="*/ 1289398 w 5180801"/>
              <a:gd name="connsiteY73" fmla="*/ 1705036 h 5248336"/>
              <a:gd name="connsiteX74" fmla="*/ 1437316 w 5180801"/>
              <a:gd name="connsiteY74" fmla="*/ 1752101 h 5248336"/>
              <a:gd name="connsiteX75" fmla="*/ 1511274 w 5180801"/>
              <a:gd name="connsiteY75" fmla="*/ 1839507 h 5248336"/>
              <a:gd name="connsiteX76" fmla="*/ 1504551 w 5180801"/>
              <a:gd name="connsiteY76" fmla="*/ 1920189 h 5248336"/>
              <a:gd name="connsiteX77" fmla="*/ 1504551 w 5180801"/>
              <a:gd name="connsiteY77" fmla="*/ 1967254 h 5248336"/>
              <a:gd name="connsiteX78" fmla="*/ 1531445 w 5180801"/>
              <a:gd name="connsiteY78" fmla="*/ 2047936 h 5248336"/>
              <a:gd name="connsiteX79" fmla="*/ 1578510 w 5180801"/>
              <a:gd name="connsiteY79" fmla="*/ 2101724 h 5248336"/>
              <a:gd name="connsiteX80" fmla="*/ 1612127 w 5180801"/>
              <a:gd name="connsiteY80" fmla="*/ 2189130 h 5248336"/>
              <a:gd name="connsiteX81" fmla="*/ 1618851 w 5180801"/>
              <a:gd name="connsiteY81" fmla="*/ 2350495 h 5248336"/>
              <a:gd name="connsiteX82" fmla="*/ 1618851 w 5180801"/>
              <a:gd name="connsiteY82" fmla="*/ 2397560 h 5248336"/>
              <a:gd name="connsiteX83" fmla="*/ 1679363 w 5180801"/>
              <a:gd name="connsiteY83" fmla="*/ 2377389 h 5248336"/>
              <a:gd name="connsiteX84" fmla="*/ 1719704 w 5180801"/>
              <a:gd name="connsiteY84" fmla="*/ 2390836 h 5248336"/>
              <a:gd name="connsiteX85" fmla="*/ 1706257 w 5180801"/>
              <a:gd name="connsiteY85" fmla="*/ 2451348 h 5248336"/>
              <a:gd name="connsiteX86" fmla="*/ 1760045 w 5180801"/>
              <a:gd name="connsiteY86" fmla="*/ 2471518 h 5248336"/>
              <a:gd name="connsiteX87" fmla="*/ 1827280 w 5180801"/>
              <a:gd name="connsiteY87" fmla="*/ 2532030 h 5248336"/>
              <a:gd name="connsiteX88" fmla="*/ 1901239 w 5180801"/>
              <a:gd name="connsiteY88" fmla="*/ 2639607 h 5248336"/>
              <a:gd name="connsiteX89" fmla="*/ 1921410 w 5180801"/>
              <a:gd name="connsiteY89" fmla="*/ 2673224 h 5248336"/>
              <a:gd name="connsiteX90" fmla="*/ 1995368 w 5180801"/>
              <a:gd name="connsiteY90" fmla="*/ 2679948 h 5248336"/>
              <a:gd name="connsiteX91" fmla="*/ 2113120 w 5180801"/>
              <a:gd name="connsiteY91" fmla="*/ 2757818 h 5248336"/>
              <a:gd name="connsiteX92" fmla="*/ 2159009 w 5180801"/>
              <a:gd name="connsiteY92" fmla="*/ 2870686 h 5248336"/>
              <a:gd name="connsiteX93" fmla="*/ 2245469 w 5180801"/>
              <a:gd name="connsiteY93" fmla="*/ 2910313 h 5248336"/>
              <a:gd name="connsiteX94" fmla="*/ 2319427 w 5180801"/>
              <a:gd name="connsiteY94" fmla="*/ 2963154 h 5248336"/>
              <a:gd name="connsiteX95" fmla="*/ 2375772 w 5180801"/>
              <a:gd name="connsiteY95" fmla="*/ 3066282 h 5248336"/>
              <a:gd name="connsiteX96" fmla="*/ 2480307 w 5180801"/>
              <a:gd name="connsiteY96" fmla="*/ 3147859 h 5248336"/>
              <a:gd name="connsiteX97" fmla="*/ 2562370 w 5180801"/>
              <a:gd name="connsiteY97" fmla="*/ 3257481 h 5248336"/>
              <a:gd name="connsiteX98" fmla="*/ 2640546 w 5180801"/>
              <a:gd name="connsiteY98" fmla="*/ 3279825 h 5248336"/>
              <a:gd name="connsiteX99" fmla="*/ 2735366 w 5180801"/>
              <a:gd name="connsiteY99" fmla="*/ 3347520 h 5248336"/>
              <a:gd name="connsiteX100" fmla="*/ 2790329 w 5180801"/>
              <a:gd name="connsiteY100" fmla="*/ 3357031 h 5248336"/>
              <a:gd name="connsiteX101" fmla="*/ 2856005 w 5180801"/>
              <a:gd name="connsiteY101" fmla="*/ 3339263 h 5248336"/>
              <a:gd name="connsiteX102" fmla="*/ 2849257 w 5180801"/>
              <a:gd name="connsiteY102" fmla="*/ 3338854 h 5248336"/>
              <a:gd name="connsiteX103" fmla="*/ 2950110 w 5180801"/>
              <a:gd name="connsiteY103" fmla="*/ 3372471 h 5248336"/>
              <a:gd name="connsiteX104" fmla="*/ 3003898 w 5180801"/>
              <a:gd name="connsiteY104" fmla="*/ 3325407 h 5248336"/>
              <a:gd name="connsiteX105" fmla="*/ 3104751 w 5180801"/>
              <a:gd name="connsiteY105" fmla="*/ 3439707 h 5248336"/>
              <a:gd name="connsiteX106" fmla="*/ 3185433 w 5180801"/>
              <a:gd name="connsiteY106" fmla="*/ 3594348 h 5248336"/>
              <a:gd name="connsiteX107" fmla="*/ 3252668 w 5180801"/>
              <a:gd name="connsiteY107" fmla="*/ 3574177 h 5248336"/>
              <a:gd name="connsiteX108" fmla="*/ 3313180 w 5180801"/>
              <a:gd name="connsiteY108" fmla="*/ 3621242 h 5248336"/>
              <a:gd name="connsiteX109" fmla="*/ 3266116 w 5180801"/>
              <a:gd name="connsiteY109" fmla="*/ 3688477 h 5248336"/>
              <a:gd name="connsiteX110" fmla="*/ 3293010 w 5180801"/>
              <a:gd name="connsiteY110" fmla="*/ 3708648 h 5248336"/>
              <a:gd name="connsiteX111" fmla="*/ 3373692 w 5180801"/>
              <a:gd name="connsiteY111" fmla="*/ 3681754 h 5248336"/>
              <a:gd name="connsiteX112" fmla="*/ 3454374 w 5180801"/>
              <a:gd name="connsiteY112" fmla="*/ 3654860 h 5248336"/>
              <a:gd name="connsiteX113" fmla="*/ 3528333 w 5180801"/>
              <a:gd name="connsiteY113" fmla="*/ 3748989 h 5248336"/>
              <a:gd name="connsiteX114" fmla="*/ 3535349 w 5180801"/>
              <a:gd name="connsiteY114" fmla="*/ 3839143 h 5248336"/>
              <a:gd name="connsiteX115" fmla="*/ 3513658 w 5180801"/>
              <a:gd name="connsiteY115" fmla="*/ 3888956 h 5248336"/>
              <a:gd name="connsiteX116" fmla="*/ 3622463 w 5180801"/>
              <a:gd name="connsiteY116" fmla="*/ 3917077 h 5248336"/>
              <a:gd name="connsiteX117" fmla="*/ 3682974 w 5180801"/>
              <a:gd name="connsiteY117" fmla="*/ 3984313 h 5248336"/>
              <a:gd name="connsiteX118" fmla="*/ 3763657 w 5180801"/>
              <a:gd name="connsiteY118" fmla="*/ 4017930 h 5248336"/>
              <a:gd name="connsiteX119" fmla="*/ 3830892 w 5180801"/>
              <a:gd name="connsiteY119" fmla="*/ 3977589 h 5248336"/>
              <a:gd name="connsiteX120" fmla="*/ 3898127 w 5180801"/>
              <a:gd name="connsiteY120" fmla="*/ 4017930 h 5248336"/>
              <a:gd name="connsiteX121" fmla="*/ 3972086 w 5180801"/>
              <a:gd name="connsiteY121" fmla="*/ 4179295 h 5248336"/>
              <a:gd name="connsiteX122" fmla="*/ 4005704 w 5180801"/>
              <a:gd name="connsiteY122" fmla="*/ 4293595 h 5248336"/>
              <a:gd name="connsiteX123" fmla="*/ 4072939 w 5180801"/>
              <a:gd name="connsiteY123" fmla="*/ 4367554 h 5248336"/>
              <a:gd name="connsiteX124" fmla="*/ 4120004 w 5180801"/>
              <a:gd name="connsiteY124" fmla="*/ 4575983 h 5248336"/>
              <a:gd name="connsiteX125" fmla="*/ 4140174 w 5180801"/>
              <a:gd name="connsiteY125" fmla="*/ 4609601 h 5248336"/>
              <a:gd name="connsiteX126" fmla="*/ 4200686 w 5180801"/>
              <a:gd name="connsiteY126" fmla="*/ 4663389 h 5248336"/>
              <a:gd name="connsiteX127" fmla="*/ 4152394 w 5180801"/>
              <a:gd name="connsiteY127" fmla="*/ 4726941 h 5248336"/>
              <a:gd name="connsiteX128" fmla="*/ 4106849 w 5180801"/>
              <a:gd name="connsiteY128" fmla="*/ 4741909 h 5248336"/>
              <a:gd name="connsiteX129" fmla="*/ 4059785 w 5180801"/>
              <a:gd name="connsiteY129" fmla="*/ 4737640 h 5248336"/>
              <a:gd name="connsiteX130" fmla="*/ 4018215 w 5180801"/>
              <a:gd name="connsiteY130" fmla="*/ 4771257 h 5248336"/>
              <a:gd name="connsiteX131" fmla="*/ 4019151 w 5180801"/>
              <a:gd name="connsiteY131" fmla="*/ 4831477 h 5248336"/>
              <a:gd name="connsiteX132" fmla="*/ 4066216 w 5180801"/>
              <a:gd name="connsiteY132" fmla="*/ 4885265 h 5248336"/>
              <a:gd name="connsiteX133" fmla="*/ 4005995 w 5180801"/>
              <a:gd name="connsiteY133" fmla="*/ 5015760 h 5248336"/>
              <a:gd name="connsiteX134" fmla="*/ 3942736 w 5180801"/>
              <a:gd name="connsiteY134" fmla="*/ 5063117 h 5248336"/>
              <a:gd name="connsiteX135" fmla="*/ 3972086 w 5180801"/>
              <a:gd name="connsiteY135" fmla="*/ 5234889 h 5248336"/>
              <a:gd name="connsiteX136" fmla="*/ 3978810 w 5180801"/>
              <a:gd name="connsiteY136" fmla="*/ 5248336 h 5248336"/>
              <a:gd name="connsiteX137" fmla="*/ 4153621 w 5180801"/>
              <a:gd name="connsiteY137" fmla="*/ 5234889 h 5248336"/>
              <a:gd name="connsiteX138" fmla="*/ 4207410 w 5180801"/>
              <a:gd name="connsiteY138" fmla="*/ 5120589 h 5248336"/>
              <a:gd name="connsiteX139" fmla="*/ 4335157 w 5180801"/>
              <a:gd name="connsiteY139" fmla="*/ 4972671 h 5248336"/>
              <a:gd name="connsiteX140" fmla="*/ 4388945 w 5180801"/>
              <a:gd name="connsiteY140" fmla="*/ 4912160 h 5248336"/>
              <a:gd name="connsiteX141" fmla="*/ 4368774 w 5180801"/>
              <a:gd name="connsiteY141" fmla="*/ 4697007 h 5248336"/>
              <a:gd name="connsiteX142" fmla="*/ 4509968 w 5180801"/>
              <a:gd name="connsiteY142" fmla="*/ 4609601 h 5248336"/>
              <a:gd name="connsiteX143" fmla="*/ 4543586 w 5180801"/>
              <a:gd name="connsiteY143" fmla="*/ 4616324 h 5248336"/>
              <a:gd name="connsiteX144" fmla="*/ 4570480 w 5180801"/>
              <a:gd name="connsiteY144" fmla="*/ 4623048 h 5248336"/>
              <a:gd name="connsiteX145" fmla="*/ 4617545 w 5180801"/>
              <a:gd name="connsiteY145" fmla="*/ 4602877 h 5248336"/>
              <a:gd name="connsiteX146" fmla="*/ 4624268 w 5180801"/>
              <a:gd name="connsiteY146" fmla="*/ 4555813 h 5248336"/>
              <a:gd name="connsiteX147" fmla="*/ 4637131 w 5180801"/>
              <a:gd name="connsiteY147" fmla="*/ 4499277 h 5248336"/>
              <a:gd name="connsiteX148" fmla="*/ 4583927 w 5180801"/>
              <a:gd name="connsiteY148" fmla="*/ 4394448 h 5248336"/>
              <a:gd name="connsiteX149" fmla="*/ 4583927 w 5180801"/>
              <a:gd name="connsiteY149" fmla="*/ 4347383 h 5248336"/>
              <a:gd name="connsiteX150" fmla="*/ 4580596 w 5180801"/>
              <a:gd name="connsiteY150" fmla="*/ 4317740 h 5248336"/>
              <a:gd name="connsiteX151" fmla="*/ 4505700 w 5180801"/>
              <a:gd name="connsiteY151" fmla="*/ 4278920 h 5248336"/>
              <a:gd name="connsiteX152" fmla="*/ 4439693 w 5180801"/>
              <a:gd name="connsiteY152" fmla="*/ 4223904 h 5248336"/>
              <a:gd name="connsiteX153" fmla="*/ 4370938 w 5180801"/>
              <a:gd name="connsiteY153" fmla="*/ 4210457 h 5248336"/>
              <a:gd name="connsiteX154" fmla="*/ 4394793 w 5180801"/>
              <a:gd name="connsiteY154" fmla="*/ 4210458 h 5248336"/>
              <a:gd name="connsiteX155" fmla="*/ 4261198 w 5180801"/>
              <a:gd name="connsiteY155" fmla="*/ 4132230 h 5248336"/>
              <a:gd name="connsiteX156" fmla="*/ 4301539 w 5180801"/>
              <a:gd name="connsiteY156" fmla="*/ 4044824 h 5248336"/>
              <a:gd name="connsiteX157" fmla="*/ 4301539 w 5180801"/>
              <a:gd name="connsiteY157" fmla="*/ 3997760 h 5248336"/>
              <a:gd name="connsiteX158" fmla="*/ 4321710 w 5180801"/>
              <a:gd name="connsiteY158" fmla="*/ 3930524 h 5248336"/>
              <a:gd name="connsiteX159" fmla="*/ 4442733 w 5180801"/>
              <a:gd name="connsiteY159" fmla="*/ 3715371 h 5248336"/>
              <a:gd name="connsiteX160" fmla="*/ 4523416 w 5180801"/>
              <a:gd name="connsiteY160" fmla="*/ 3701924 h 5248336"/>
              <a:gd name="connsiteX161" fmla="*/ 4624268 w 5180801"/>
              <a:gd name="connsiteY161" fmla="*/ 3796054 h 5248336"/>
              <a:gd name="connsiteX162" fmla="*/ 4711674 w 5180801"/>
              <a:gd name="connsiteY162" fmla="*/ 3836395 h 5248336"/>
              <a:gd name="connsiteX163" fmla="*/ 4805804 w 5180801"/>
              <a:gd name="connsiteY163" fmla="*/ 3809501 h 5248336"/>
              <a:gd name="connsiteX164" fmla="*/ 4906657 w 5180801"/>
              <a:gd name="connsiteY164" fmla="*/ 3890183 h 5248336"/>
              <a:gd name="connsiteX165" fmla="*/ 4960445 w 5180801"/>
              <a:gd name="connsiteY165" fmla="*/ 4004483 h 5248336"/>
              <a:gd name="connsiteX166" fmla="*/ 5000786 w 5180801"/>
              <a:gd name="connsiteY166" fmla="*/ 4051548 h 5248336"/>
              <a:gd name="connsiteX167" fmla="*/ 5108363 w 5180801"/>
              <a:gd name="connsiteY167" fmla="*/ 4091889 h 5248336"/>
              <a:gd name="connsiteX168" fmla="*/ 5121810 w 5180801"/>
              <a:gd name="connsiteY168" fmla="*/ 4004483 h 5248336"/>
              <a:gd name="connsiteX169" fmla="*/ 5141980 w 5180801"/>
              <a:gd name="connsiteY169" fmla="*/ 3937248 h 5248336"/>
              <a:gd name="connsiteX170" fmla="*/ 5180801 w 5180801"/>
              <a:gd name="connsiteY170" fmla="*/ 3830256 h 5248336"/>
              <a:gd name="connsiteX171" fmla="*/ 5117249 w 5180801"/>
              <a:gd name="connsiteY171" fmla="*/ 3751737 h 5248336"/>
              <a:gd name="connsiteX172" fmla="*/ 4964127 w 5180801"/>
              <a:gd name="connsiteY172" fmla="*/ 3641413 h 5248336"/>
              <a:gd name="connsiteX173" fmla="*/ 4890170 w 5180801"/>
              <a:gd name="connsiteY173" fmla="*/ 3571722 h 5248336"/>
              <a:gd name="connsiteX174" fmla="*/ 4650871 w 5180801"/>
              <a:gd name="connsiteY174" fmla="*/ 3465373 h 5248336"/>
              <a:gd name="connsiteX175" fmla="*/ 4557618 w 5180801"/>
              <a:gd name="connsiteY175" fmla="*/ 3395975 h 5248336"/>
              <a:gd name="connsiteX176" fmla="*/ 4380701 w 5180801"/>
              <a:gd name="connsiteY176" fmla="*/ 3316227 h 5248336"/>
              <a:gd name="connsiteX177" fmla="*/ 4093110 w 5180801"/>
              <a:gd name="connsiteY177" fmla="*/ 3217830 h 5248336"/>
              <a:gd name="connsiteX178" fmla="*/ 3991965 w 5180801"/>
              <a:gd name="connsiteY178" fmla="*/ 3158838 h 5248336"/>
              <a:gd name="connsiteX179" fmla="*/ 3951916 w 5180801"/>
              <a:gd name="connsiteY179" fmla="*/ 3103530 h 5248336"/>
              <a:gd name="connsiteX180" fmla="*/ 4066216 w 5180801"/>
              <a:gd name="connsiteY180" fmla="*/ 3009401 h 5248336"/>
              <a:gd name="connsiteX181" fmla="*/ 4122167 w 5180801"/>
              <a:gd name="connsiteY181" fmla="*/ 2975783 h 5248336"/>
              <a:gd name="connsiteX182" fmla="*/ 4038737 w 5180801"/>
              <a:gd name="connsiteY182" fmla="*/ 2896621 h 5248336"/>
              <a:gd name="connsiteX183" fmla="*/ 3898127 w 5180801"/>
              <a:gd name="connsiteY183" fmla="*/ 2901824 h 5248336"/>
              <a:gd name="connsiteX184" fmla="*/ 3883453 w 5180801"/>
              <a:gd name="connsiteY184" fmla="*/ 2915857 h 5248336"/>
              <a:gd name="connsiteX185" fmla="*/ 3855330 w 5180801"/>
              <a:gd name="connsiteY185" fmla="*/ 2915856 h 5248336"/>
              <a:gd name="connsiteX186" fmla="*/ 3841299 w 5180801"/>
              <a:gd name="connsiteY186" fmla="*/ 2891417 h 5248336"/>
              <a:gd name="connsiteX187" fmla="*/ 3756641 w 5180801"/>
              <a:gd name="connsiteY187" fmla="*/ 2940002 h 5248336"/>
              <a:gd name="connsiteX188" fmla="*/ 3642633 w 5180801"/>
              <a:gd name="connsiteY188" fmla="*/ 2915564 h 5248336"/>
              <a:gd name="connsiteX189" fmla="*/ 3539968 w 5180801"/>
              <a:gd name="connsiteY189" fmla="*/ 2883174 h 5248336"/>
              <a:gd name="connsiteX190" fmla="*/ 3458058 w 5180801"/>
              <a:gd name="connsiteY190" fmla="*/ 2829387 h 5248336"/>
              <a:gd name="connsiteX191" fmla="*/ 3411286 w 5180801"/>
              <a:gd name="connsiteY191" fmla="*/ 2763670 h 5248336"/>
              <a:gd name="connsiteX192" fmla="*/ 3334579 w 5180801"/>
              <a:gd name="connsiteY192" fmla="*/ 2743500 h 5248336"/>
              <a:gd name="connsiteX193" fmla="*/ 3219051 w 5180801"/>
              <a:gd name="connsiteY193" fmla="*/ 2639607 h 5248336"/>
              <a:gd name="connsiteX194" fmla="*/ 3111182 w 5180801"/>
              <a:gd name="connsiteY194" fmla="*/ 2444624 h 5248336"/>
              <a:gd name="connsiteX195" fmla="*/ 3010621 w 5180801"/>
              <a:gd name="connsiteY195" fmla="*/ 2229471 h 5248336"/>
              <a:gd name="connsiteX196" fmla="*/ 2936663 w 5180801"/>
              <a:gd name="connsiteY196" fmla="*/ 2000872 h 5248336"/>
              <a:gd name="connsiteX197" fmla="*/ 2795468 w 5180801"/>
              <a:gd name="connsiteY197" fmla="*/ 1933636 h 5248336"/>
              <a:gd name="connsiteX198" fmla="*/ 2687892 w 5180801"/>
              <a:gd name="connsiteY198" fmla="*/ 1832783 h 5248336"/>
              <a:gd name="connsiteX199" fmla="*/ 2479463 w 5180801"/>
              <a:gd name="connsiteY199" fmla="*/ 1718483 h 5248336"/>
              <a:gd name="connsiteX200" fmla="*/ 2371886 w 5180801"/>
              <a:gd name="connsiteY200" fmla="*/ 1577289 h 5248336"/>
              <a:gd name="connsiteX201" fmla="*/ 2344992 w 5180801"/>
              <a:gd name="connsiteY201" fmla="*/ 1436095 h 5248336"/>
              <a:gd name="connsiteX202" fmla="*/ 2358439 w 5180801"/>
              <a:gd name="connsiteY202" fmla="*/ 1261283 h 5248336"/>
              <a:gd name="connsiteX203" fmla="*/ 2385333 w 5180801"/>
              <a:gd name="connsiteY203" fmla="*/ 1308348 h 5248336"/>
              <a:gd name="connsiteX204" fmla="*/ 2432398 w 5180801"/>
              <a:gd name="connsiteY204" fmla="*/ 1234389 h 5248336"/>
              <a:gd name="connsiteX205" fmla="*/ 2469697 w 5180801"/>
              <a:gd name="connsiteY205" fmla="*/ 1138188 h 5248336"/>
              <a:gd name="connsiteX206" fmla="*/ 2390165 w 5180801"/>
              <a:gd name="connsiteY206" fmla="*/ 1125201 h 5248336"/>
              <a:gd name="connsiteX207" fmla="*/ 2376463 w 5180801"/>
              <a:gd name="connsiteY207" fmla="*/ 945328 h 5248336"/>
              <a:gd name="connsiteX208" fmla="*/ 2545855 w 5180801"/>
              <a:gd name="connsiteY208" fmla="*/ 897319 h 5248336"/>
              <a:gd name="connsiteX209" fmla="*/ 2716856 w 5180801"/>
              <a:gd name="connsiteY209" fmla="*/ 821058 h 5248336"/>
              <a:gd name="connsiteX210" fmla="*/ 2859176 w 5180801"/>
              <a:gd name="connsiteY210" fmla="*/ 215582 h 5248336"/>
              <a:gd name="connsiteX211" fmla="*/ 2326531 w 5180801"/>
              <a:gd name="connsiteY211" fmla="*/ 160084 h 5248336"/>
              <a:gd name="connsiteX0" fmla="*/ 2326531 w 5180801"/>
              <a:gd name="connsiteY0" fmla="*/ 160084 h 5248336"/>
              <a:gd name="connsiteX1" fmla="*/ 2146430 w 5180801"/>
              <a:gd name="connsiteY1" fmla="*/ 5518 h 5248336"/>
              <a:gd name="connsiteX2" fmla="*/ 1954513 w 5180801"/>
              <a:gd name="connsiteY2" fmla="*/ 149654 h 5248336"/>
              <a:gd name="connsiteX3" fmla="*/ 1766743 w 5180801"/>
              <a:gd name="connsiteY3" fmla="*/ 144589 h 5248336"/>
              <a:gd name="connsiteX4" fmla="*/ 1659192 w 5180801"/>
              <a:gd name="connsiteY4" fmla="*/ 434289 h 5248336"/>
              <a:gd name="connsiteX5" fmla="*/ 1625574 w 5180801"/>
              <a:gd name="connsiteY5" fmla="*/ 293095 h 5248336"/>
              <a:gd name="connsiteX6" fmla="*/ 1547348 w 5180801"/>
              <a:gd name="connsiteY6" fmla="*/ 251818 h 5248336"/>
              <a:gd name="connsiteX7" fmla="*/ 1511274 w 5180801"/>
              <a:gd name="connsiteY7" fmla="*/ 279648 h 5248336"/>
              <a:gd name="connsiteX8" fmla="*/ 1504551 w 5180801"/>
              <a:gd name="connsiteY8" fmla="*/ 326713 h 5248336"/>
              <a:gd name="connsiteX9" fmla="*/ 1517998 w 5180801"/>
              <a:gd name="connsiteY9" fmla="*/ 367054 h 5248336"/>
              <a:gd name="connsiteX10" fmla="*/ 1511274 w 5180801"/>
              <a:gd name="connsiteY10" fmla="*/ 420842 h 5248336"/>
              <a:gd name="connsiteX11" fmla="*/ 1487128 w 5180801"/>
              <a:gd name="connsiteY11" fmla="*/ 417451 h 5248336"/>
              <a:gd name="connsiteX12" fmla="*/ 1443746 w 5180801"/>
              <a:gd name="connsiteY12" fmla="*/ 375882 h 5248336"/>
              <a:gd name="connsiteX13" fmla="*/ 1387795 w 5180801"/>
              <a:gd name="connsiteY13" fmla="*/ 332793 h 5248336"/>
              <a:gd name="connsiteX14" fmla="*/ 1309568 w 5180801"/>
              <a:gd name="connsiteY14" fmla="*/ 365825 h 5248336"/>
              <a:gd name="connsiteX15" fmla="*/ 1258820 w 5180801"/>
              <a:gd name="connsiteY15" fmla="*/ 352963 h 5248336"/>
              <a:gd name="connsiteX16" fmla="*/ 1213919 w 5180801"/>
              <a:gd name="connsiteY16" fmla="*/ 305314 h 5248336"/>
              <a:gd name="connsiteX17" fmla="*/ 1187025 w 5180801"/>
              <a:gd name="connsiteY17" fmla="*/ 278419 h 5248336"/>
              <a:gd name="connsiteX18" fmla="*/ 1143000 w 5180801"/>
              <a:gd name="connsiteY18" fmla="*/ 249069 h 5248336"/>
              <a:gd name="connsiteX19" fmla="*/ 1128033 w 5180801"/>
              <a:gd name="connsiteY19" fmla="*/ 306542 h 5248336"/>
              <a:gd name="connsiteX20" fmla="*/ 1118854 w 5180801"/>
              <a:gd name="connsiteY20" fmla="*/ 433062 h 5248336"/>
              <a:gd name="connsiteX21" fmla="*/ 1067521 w 5180801"/>
              <a:gd name="connsiteY21" fmla="*/ 506084 h 5248336"/>
              <a:gd name="connsiteX22" fmla="*/ 1044603 w 5180801"/>
              <a:gd name="connsiteY22" fmla="*/ 519823 h 5248336"/>
              <a:gd name="connsiteX23" fmla="*/ 1047351 w 5180801"/>
              <a:gd name="connsiteY23" fmla="*/ 597466 h 5248336"/>
              <a:gd name="connsiteX24" fmla="*/ 1005781 w 5180801"/>
              <a:gd name="connsiteY24" fmla="*/ 612433 h 5248336"/>
              <a:gd name="connsiteX25" fmla="*/ 977368 w 5180801"/>
              <a:gd name="connsiteY25" fmla="*/ 586767 h 5248336"/>
              <a:gd name="connsiteX26" fmla="*/ 939774 w 5180801"/>
              <a:gd name="connsiteY26" fmla="*/ 582207 h 5248336"/>
              <a:gd name="connsiteX27" fmla="*/ 939774 w 5180801"/>
              <a:gd name="connsiteY27" fmla="*/ 528418 h 5248336"/>
              <a:gd name="connsiteX28" fmla="*/ 830385 w 5180801"/>
              <a:gd name="connsiteY28" fmla="*/ 439785 h 5248336"/>
              <a:gd name="connsiteX29" fmla="*/ 825474 w 5180801"/>
              <a:gd name="connsiteY29" fmla="*/ 319989 h 5248336"/>
              <a:gd name="connsiteX30" fmla="*/ 785133 w 5180801"/>
              <a:gd name="connsiteY30" fmla="*/ 286371 h 5248336"/>
              <a:gd name="connsiteX31" fmla="*/ 771686 w 5180801"/>
              <a:gd name="connsiteY31" fmla="*/ 313265 h 5248336"/>
              <a:gd name="connsiteX32" fmla="*/ 744792 w 5180801"/>
              <a:gd name="connsiteY32" fmla="*/ 340160 h 5248336"/>
              <a:gd name="connsiteX33" fmla="*/ 669606 w 5180801"/>
              <a:gd name="connsiteY33" fmla="*/ 378338 h 5248336"/>
              <a:gd name="connsiteX34" fmla="*/ 664110 w 5180801"/>
              <a:gd name="connsiteY34" fmla="*/ 427565 h 5248336"/>
              <a:gd name="connsiteX35" fmla="*/ 660426 w 5180801"/>
              <a:gd name="connsiteY35" fmla="*/ 484394 h 5248336"/>
              <a:gd name="connsiteX36" fmla="*/ 594419 w 5180801"/>
              <a:gd name="connsiteY36" fmla="*/ 538182 h 5248336"/>
              <a:gd name="connsiteX37" fmla="*/ 559573 w 5180801"/>
              <a:gd name="connsiteY37" fmla="*/ 545198 h 5248336"/>
              <a:gd name="connsiteX38" fmla="*/ 529931 w 5180801"/>
              <a:gd name="connsiteY38" fmla="*/ 555605 h 5248336"/>
              <a:gd name="connsiteX39" fmla="*/ 499062 w 5180801"/>
              <a:gd name="connsiteY39" fmla="*/ 575776 h 5248336"/>
              <a:gd name="connsiteX40" fmla="*/ 402477 w 5180801"/>
              <a:gd name="connsiteY40" fmla="*/ 562621 h 5248336"/>
              <a:gd name="connsiteX41" fmla="*/ 345356 w 5180801"/>
              <a:gd name="connsiteY41" fmla="*/ 582791 h 5248336"/>
              <a:gd name="connsiteX42" fmla="*/ 314486 w 5180801"/>
              <a:gd name="connsiteY42" fmla="*/ 562620 h 5248336"/>
              <a:gd name="connsiteX43" fmla="*/ 242983 w 5180801"/>
              <a:gd name="connsiteY43" fmla="*/ 604189 h 5248336"/>
              <a:gd name="connsiteX44" fmla="*/ 194690 w 5180801"/>
              <a:gd name="connsiteY44" fmla="*/ 559873 h 5248336"/>
              <a:gd name="connsiteX45" fmla="*/ 119795 w 5180801"/>
              <a:gd name="connsiteY45" fmla="*/ 630791 h 5248336"/>
              <a:gd name="connsiteX46" fmla="*/ 132951 w 5180801"/>
              <a:gd name="connsiteY46" fmla="*/ 709954 h 5248336"/>
              <a:gd name="connsiteX47" fmla="*/ 206910 w 5180801"/>
              <a:gd name="connsiteY47" fmla="*/ 837701 h 5248336"/>
              <a:gd name="connsiteX48" fmla="*/ 267421 w 5180801"/>
              <a:gd name="connsiteY48" fmla="*/ 898213 h 5248336"/>
              <a:gd name="connsiteX49" fmla="*/ 199251 w 5180801"/>
              <a:gd name="connsiteY49" fmla="*/ 960244 h 5248336"/>
              <a:gd name="connsiteX50" fmla="*/ 96878 w 5180801"/>
              <a:gd name="connsiteY50" fmla="*/ 995382 h 5248336"/>
              <a:gd name="connsiteX51" fmla="*/ 0 w 5180801"/>
              <a:gd name="connsiteY51" fmla="*/ 1018009 h 5248336"/>
              <a:gd name="connsiteX52" fmla="*/ 45545 w 5180801"/>
              <a:gd name="connsiteY52" fmla="*/ 1153707 h 5248336"/>
              <a:gd name="connsiteX53" fmla="*/ 72439 w 5180801"/>
              <a:gd name="connsiteY53" fmla="*/ 1180601 h 5248336"/>
              <a:gd name="connsiteX54" fmla="*/ 173292 w 5180801"/>
              <a:gd name="connsiteY54" fmla="*/ 1241113 h 5248336"/>
              <a:gd name="connsiteX55" fmla="*/ 117632 w 5180801"/>
              <a:gd name="connsiteY55" fmla="*/ 1305599 h 5248336"/>
              <a:gd name="connsiteX56" fmla="*/ 112780 w 5180801"/>
              <a:gd name="connsiteY56" fmla="*/ 1362136 h 5248336"/>
              <a:gd name="connsiteX57" fmla="*/ 126227 w 5180801"/>
              <a:gd name="connsiteY57" fmla="*/ 1510054 h 5248336"/>
              <a:gd name="connsiteX58" fmla="*/ 200186 w 5180801"/>
              <a:gd name="connsiteY58" fmla="*/ 1610907 h 5248336"/>
              <a:gd name="connsiteX59" fmla="*/ 321210 w 5180801"/>
              <a:gd name="connsiteY59" fmla="*/ 1651248 h 5248336"/>
              <a:gd name="connsiteX60" fmla="*/ 415339 w 5180801"/>
              <a:gd name="connsiteY60" fmla="*/ 1617630 h 5248336"/>
              <a:gd name="connsiteX61" fmla="*/ 435510 w 5180801"/>
              <a:gd name="connsiteY61" fmla="*/ 1624354 h 5248336"/>
              <a:gd name="connsiteX62" fmla="*/ 400372 w 5180801"/>
              <a:gd name="connsiteY62" fmla="*/ 1728831 h 5248336"/>
              <a:gd name="connsiteX63" fmla="*/ 375290 w 5180801"/>
              <a:gd name="connsiteY63" fmla="*/ 1811969 h 5248336"/>
              <a:gd name="connsiteX64" fmla="*/ 603598 w 5180801"/>
              <a:gd name="connsiteY64" fmla="*/ 1812613 h 5248336"/>
              <a:gd name="connsiteX65" fmla="*/ 664110 w 5180801"/>
              <a:gd name="connsiteY65" fmla="*/ 1745377 h 5248336"/>
              <a:gd name="connsiteX66" fmla="*/ 697727 w 5180801"/>
              <a:gd name="connsiteY66" fmla="*/ 1657971 h 5248336"/>
              <a:gd name="connsiteX67" fmla="*/ 744792 w 5180801"/>
              <a:gd name="connsiteY67" fmla="*/ 1624354 h 5248336"/>
              <a:gd name="connsiteX68" fmla="*/ 818751 w 5180801"/>
              <a:gd name="connsiteY68" fmla="*/ 1543671 h 5248336"/>
              <a:gd name="connsiteX69" fmla="*/ 892710 w 5180801"/>
              <a:gd name="connsiteY69" fmla="*/ 1496607 h 5248336"/>
              <a:gd name="connsiteX70" fmla="*/ 1080968 w 5180801"/>
              <a:gd name="connsiteY70" fmla="*/ 1543671 h 5248336"/>
              <a:gd name="connsiteX71" fmla="*/ 1195268 w 5180801"/>
              <a:gd name="connsiteY71" fmla="*/ 1590736 h 5248336"/>
              <a:gd name="connsiteX72" fmla="*/ 1275951 w 5180801"/>
              <a:gd name="connsiteY72" fmla="*/ 1678142 h 5248336"/>
              <a:gd name="connsiteX73" fmla="*/ 1289398 w 5180801"/>
              <a:gd name="connsiteY73" fmla="*/ 1705036 h 5248336"/>
              <a:gd name="connsiteX74" fmla="*/ 1437316 w 5180801"/>
              <a:gd name="connsiteY74" fmla="*/ 1752101 h 5248336"/>
              <a:gd name="connsiteX75" fmla="*/ 1511274 w 5180801"/>
              <a:gd name="connsiteY75" fmla="*/ 1839507 h 5248336"/>
              <a:gd name="connsiteX76" fmla="*/ 1504551 w 5180801"/>
              <a:gd name="connsiteY76" fmla="*/ 1920189 h 5248336"/>
              <a:gd name="connsiteX77" fmla="*/ 1504551 w 5180801"/>
              <a:gd name="connsiteY77" fmla="*/ 1967254 h 5248336"/>
              <a:gd name="connsiteX78" fmla="*/ 1531445 w 5180801"/>
              <a:gd name="connsiteY78" fmla="*/ 2047936 h 5248336"/>
              <a:gd name="connsiteX79" fmla="*/ 1578510 w 5180801"/>
              <a:gd name="connsiteY79" fmla="*/ 2101724 h 5248336"/>
              <a:gd name="connsiteX80" fmla="*/ 1612127 w 5180801"/>
              <a:gd name="connsiteY80" fmla="*/ 2189130 h 5248336"/>
              <a:gd name="connsiteX81" fmla="*/ 1618851 w 5180801"/>
              <a:gd name="connsiteY81" fmla="*/ 2350495 h 5248336"/>
              <a:gd name="connsiteX82" fmla="*/ 1618851 w 5180801"/>
              <a:gd name="connsiteY82" fmla="*/ 2397560 h 5248336"/>
              <a:gd name="connsiteX83" fmla="*/ 1679363 w 5180801"/>
              <a:gd name="connsiteY83" fmla="*/ 2377389 h 5248336"/>
              <a:gd name="connsiteX84" fmla="*/ 1719704 w 5180801"/>
              <a:gd name="connsiteY84" fmla="*/ 2390836 h 5248336"/>
              <a:gd name="connsiteX85" fmla="*/ 1706257 w 5180801"/>
              <a:gd name="connsiteY85" fmla="*/ 2451348 h 5248336"/>
              <a:gd name="connsiteX86" fmla="*/ 1760045 w 5180801"/>
              <a:gd name="connsiteY86" fmla="*/ 2471518 h 5248336"/>
              <a:gd name="connsiteX87" fmla="*/ 1827280 w 5180801"/>
              <a:gd name="connsiteY87" fmla="*/ 2532030 h 5248336"/>
              <a:gd name="connsiteX88" fmla="*/ 1901239 w 5180801"/>
              <a:gd name="connsiteY88" fmla="*/ 2639607 h 5248336"/>
              <a:gd name="connsiteX89" fmla="*/ 1921410 w 5180801"/>
              <a:gd name="connsiteY89" fmla="*/ 2673224 h 5248336"/>
              <a:gd name="connsiteX90" fmla="*/ 1995368 w 5180801"/>
              <a:gd name="connsiteY90" fmla="*/ 2679948 h 5248336"/>
              <a:gd name="connsiteX91" fmla="*/ 2113120 w 5180801"/>
              <a:gd name="connsiteY91" fmla="*/ 2757818 h 5248336"/>
              <a:gd name="connsiteX92" fmla="*/ 2159009 w 5180801"/>
              <a:gd name="connsiteY92" fmla="*/ 2870686 h 5248336"/>
              <a:gd name="connsiteX93" fmla="*/ 2245469 w 5180801"/>
              <a:gd name="connsiteY93" fmla="*/ 2910313 h 5248336"/>
              <a:gd name="connsiteX94" fmla="*/ 2319427 w 5180801"/>
              <a:gd name="connsiteY94" fmla="*/ 2963154 h 5248336"/>
              <a:gd name="connsiteX95" fmla="*/ 2375772 w 5180801"/>
              <a:gd name="connsiteY95" fmla="*/ 3066282 h 5248336"/>
              <a:gd name="connsiteX96" fmla="*/ 2480307 w 5180801"/>
              <a:gd name="connsiteY96" fmla="*/ 3147859 h 5248336"/>
              <a:gd name="connsiteX97" fmla="*/ 2562370 w 5180801"/>
              <a:gd name="connsiteY97" fmla="*/ 3257481 h 5248336"/>
              <a:gd name="connsiteX98" fmla="*/ 2640546 w 5180801"/>
              <a:gd name="connsiteY98" fmla="*/ 3279825 h 5248336"/>
              <a:gd name="connsiteX99" fmla="*/ 2735366 w 5180801"/>
              <a:gd name="connsiteY99" fmla="*/ 3347520 h 5248336"/>
              <a:gd name="connsiteX100" fmla="*/ 2790329 w 5180801"/>
              <a:gd name="connsiteY100" fmla="*/ 3357031 h 5248336"/>
              <a:gd name="connsiteX101" fmla="*/ 2856005 w 5180801"/>
              <a:gd name="connsiteY101" fmla="*/ 3339263 h 5248336"/>
              <a:gd name="connsiteX102" fmla="*/ 2849257 w 5180801"/>
              <a:gd name="connsiteY102" fmla="*/ 3338854 h 5248336"/>
              <a:gd name="connsiteX103" fmla="*/ 2950110 w 5180801"/>
              <a:gd name="connsiteY103" fmla="*/ 3372471 h 5248336"/>
              <a:gd name="connsiteX104" fmla="*/ 3003898 w 5180801"/>
              <a:gd name="connsiteY104" fmla="*/ 3325407 h 5248336"/>
              <a:gd name="connsiteX105" fmla="*/ 3104751 w 5180801"/>
              <a:gd name="connsiteY105" fmla="*/ 3439707 h 5248336"/>
              <a:gd name="connsiteX106" fmla="*/ 3185433 w 5180801"/>
              <a:gd name="connsiteY106" fmla="*/ 3594348 h 5248336"/>
              <a:gd name="connsiteX107" fmla="*/ 3252668 w 5180801"/>
              <a:gd name="connsiteY107" fmla="*/ 3574177 h 5248336"/>
              <a:gd name="connsiteX108" fmla="*/ 3313180 w 5180801"/>
              <a:gd name="connsiteY108" fmla="*/ 3621242 h 5248336"/>
              <a:gd name="connsiteX109" fmla="*/ 3266116 w 5180801"/>
              <a:gd name="connsiteY109" fmla="*/ 3688477 h 5248336"/>
              <a:gd name="connsiteX110" fmla="*/ 3293010 w 5180801"/>
              <a:gd name="connsiteY110" fmla="*/ 3708648 h 5248336"/>
              <a:gd name="connsiteX111" fmla="*/ 3373692 w 5180801"/>
              <a:gd name="connsiteY111" fmla="*/ 3681754 h 5248336"/>
              <a:gd name="connsiteX112" fmla="*/ 3454374 w 5180801"/>
              <a:gd name="connsiteY112" fmla="*/ 3654860 h 5248336"/>
              <a:gd name="connsiteX113" fmla="*/ 3528333 w 5180801"/>
              <a:gd name="connsiteY113" fmla="*/ 3748989 h 5248336"/>
              <a:gd name="connsiteX114" fmla="*/ 3535349 w 5180801"/>
              <a:gd name="connsiteY114" fmla="*/ 3839143 h 5248336"/>
              <a:gd name="connsiteX115" fmla="*/ 3513658 w 5180801"/>
              <a:gd name="connsiteY115" fmla="*/ 3888956 h 5248336"/>
              <a:gd name="connsiteX116" fmla="*/ 3622463 w 5180801"/>
              <a:gd name="connsiteY116" fmla="*/ 3917077 h 5248336"/>
              <a:gd name="connsiteX117" fmla="*/ 3682974 w 5180801"/>
              <a:gd name="connsiteY117" fmla="*/ 3984313 h 5248336"/>
              <a:gd name="connsiteX118" fmla="*/ 3763657 w 5180801"/>
              <a:gd name="connsiteY118" fmla="*/ 4017930 h 5248336"/>
              <a:gd name="connsiteX119" fmla="*/ 3830892 w 5180801"/>
              <a:gd name="connsiteY119" fmla="*/ 3977589 h 5248336"/>
              <a:gd name="connsiteX120" fmla="*/ 3898127 w 5180801"/>
              <a:gd name="connsiteY120" fmla="*/ 4017930 h 5248336"/>
              <a:gd name="connsiteX121" fmla="*/ 3972086 w 5180801"/>
              <a:gd name="connsiteY121" fmla="*/ 4179295 h 5248336"/>
              <a:gd name="connsiteX122" fmla="*/ 4005704 w 5180801"/>
              <a:gd name="connsiteY122" fmla="*/ 4293595 h 5248336"/>
              <a:gd name="connsiteX123" fmla="*/ 4072939 w 5180801"/>
              <a:gd name="connsiteY123" fmla="*/ 4367554 h 5248336"/>
              <a:gd name="connsiteX124" fmla="*/ 4120004 w 5180801"/>
              <a:gd name="connsiteY124" fmla="*/ 4575983 h 5248336"/>
              <a:gd name="connsiteX125" fmla="*/ 4140174 w 5180801"/>
              <a:gd name="connsiteY125" fmla="*/ 4609601 h 5248336"/>
              <a:gd name="connsiteX126" fmla="*/ 4200686 w 5180801"/>
              <a:gd name="connsiteY126" fmla="*/ 4663389 h 5248336"/>
              <a:gd name="connsiteX127" fmla="*/ 4152394 w 5180801"/>
              <a:gd name="connsiteY127" fmla="*/ 4726941 h 5248336"/>
              <a:gd name="connsiteX128" fmla="*/ 4106849 w 5180801"/>
              <a:gd name="connsiteY128" fmla="*/ 4741909 h 5248336"/>
              <a:gd name="connsiteX129" fmla="*/ 4059785 w 5180801"/>
              <a:gd name="connsiteY129" fmla="*/ 4737640 h 5248336"/>
              <a:gd name="connsiteX130" fmla="*/ 4018215 w 5180801"/>
              <a:gd name="connsiteY130" fmla="*/ 4771257 h 5248336"/>
              <a:gd name="connsiteX131" fmla="*/ 4019151 w 5180801"/>
              <a:gd name="connsiteY131" fmla="*/ 4831477 h 5248336"/>
              <a:gd name="connsiteX132" fmla="*/ 4066216 w 5180801"/>
              <a:gd name="connsiteY132" fmla="*/ 4885265 h 5248336"/>
              <a:gd name="connsiteX133" fmla="*/ 4005995 w 5180801"/>
              <a:gd name="connsiteY133" fmla="*/ 5015760 h 5248336"/>
              <a:gd name="connsiteX134" fmla="*/ 3942736 w 5180801"/>
              <a:gd name="connsiteY134" fmla="*/ 5063117 h 5248336"/>
              <a:gd name="connsiteX135" fmla="*/ 3972086 w 5180801"/>
              <a:gd name="connsiteY135" fmla="*/ 5234889 h 5248336"/>
              <a:gd name="connsiteX136" fmla="*/ 3978810 w 5180801"/>
              <a:gd name="connsiteY136" fmla="*/ 5248336 h 5248336"/>
              <a:gd name="connsiteX137" fmla="*/ 4153621 w 5180801"/>
              <a:gd name="connsiteY137" fmla="*/ 5234889 h 5248336"/>
              <a:gd name="connsiteX138" fmla="*/ 4207410 w 5180801"/>
              <a:gd name="connsiteY138" fmla="*/ 5120589 h 5248336"/>
              <a:gd name="connsiteX139" fmla="*/ 4335157 w 5180801"/>
              <a:gd name="connsiteY139" fmla="*/ 4972671 h 5248336"/>
              <a:gd name="connsiteX140" fmla="*/ 4388945 w 5180801"/>
              <a:gd name="connsiteY140" fmla="*/ 4912160 h 5248336"/>
              <a:gd name="connsiteX141" fmla="*/ 4368774 w 5180801"/>
              <a:gd name="connsiteY141" fmla="*/ 4697007 h 5248336"/>
              <a:gd name="connsiteX142" fmla="*/ 4509968 w 5180801"/>
              <a:gd name="connsiteY142" fmla="*/ 4609601 h 5248336"/>
              <a:gd name="connsiteX143" fmla="*/ 4543586 w 5180801"/>
              <a:gd name="connsiteY143" fmla="*/ 4616324 h 5248336"/>
              <a:gd name="connsiteX144" fmla="*/ 4570480 w 5180801"/>
              <a:gd name="connsiteY144" fmla="*/ 4623048 h 5248336"/>
              <a:gd name="connsiteX145" fmla="*/ 4617545 w 5180801"/>
              <a:gd name="connsiteY145" fmla="*/ 4602877 h 5248336"/>
              <a:gd name="connsiteX146" fmla="*/ 4624268 w 5180801"/>
              <a:gd name="connsiteY146" fmla="*/ 4555813 h 5248336"/>
              <a:gd name="connsiteX147" fmla="*/ 4637131 w 5180801"/>
              <a:gd name="connsiteY147" fmla="*/ 4499277 h 5248336"/>
              <a:gd name="connsiteX148" fmla="*/ 4583927 w 5180801"/>
              <a:gd name="connsiteY148" fmla="*/ 4394448 h 5248336"/>
              <a:gd name="connsiteX149" fmla="*/ 4583927 w 5180801"/>
              <a:gd name="connsiteY149" fmla="*/ 4347383 h 5248336"/>
              <a:gd name="connsiteX150" fmla="*/ 4580596 w 5180801"/>
              <a:gd name="connsiteY150" fmla="*/ 4317740 h 5248336"/>
              <a:gd name="connsiteX151" fmla="*/ 4505700 w 5180801"/>
              <a:gd name="connsiteY151" fmla="*/ 4278920 h 5248336"/>
              <a:gd name="connsiteX152" fmla="*/ 4439693 w 5180801"/>
              <a:gd name="connsiteY152" fmla="*/ 4223904 h 5248336"/>
              <a:gd name="connsiteX153" fmla="*/ 4370938 w 5180801"/>
              <a:gd name="connsiteY153" fmla="*/ 4210457 h 5248336"/>
              <a:gd name="connsiteX154" fmla="*/ 4394793 w 5180801"/>
              <a:gd name="connsiteY154" fmla="*/ 4210458 h 5248336"/>
              <a:gd name="connsiteX155" fmla="*/ 4261198 w 5180801"/>
              <a:gd name="connsiteY155" fmla="*/ 4132230 h 5248336"/>
              <a:gd name="connsiteX156" fmla="*/ 4301539 w 5180801"/>
              <a:gd name="connsiteY156" fmla="*/ 4044824 h 5248336"/>
              <a:gd name="connsiteX157" fmla="*/ 4301539 w 5180801"/>
              <a:gd name="connsiteY157" fmla="*/ 3997760 h 5248336"/>
              <a:gd name="connsiteX158" fmla="*/ 4321710 w 5180801"/>
              <a:gd name="connsiteY158" fmla="*/ 3930524 h 5248336"/>
              <a:gd name="connsiteX159" fmla="*/ 4442733 w 5180801"/>
              <a:gd name="connsiteY159" fmla="*/ 3715371 h 5248336"/>
              <a:gd name="connsiteX160" fmla="*/ 4523416 w 5180801"/>
              <a:gd name="connsiteY160" fmla="*/ 3701924 h 5248336"/>
              <a:gd name="connsiteX161" fmla="*/ 4624268 w 5180801"/>
              <a:gd name="connsiteY161" fmla="*/ 3796054 h 5248336"/>
              <a:gd name="connsiteX162" fmla="*/ 4711674 w 5180801"/>
              <a:gd name="connsiteY162" fmla="*/ 3836395 h 5248336"/>
              <a:gd name="connsiteX163" fmla="*/ 4805804 w 5180801"/>
              <a:gd name="connsiteY163" fmla="*/ 3809501 h 5248336"/>
              <a:gd name="connsiteX164" fmla="*/ 4906657 w 5180801"/>
              <a:gd name="connsiteY164" fmla="*/ 3890183 h 5248336"/>
              <a:gd name="connsiteX165" fmla="*/ 4960445 w 5180801"/>
              <a:gd name="connsiteY165" fmla="*/ 4004483 h 5248336"/>
              <a:gd name="connsiteX166" fmla="*/ 5000786 w 5180801"/>
              <a:gd name="connsiteY166" fmla="*/ 4051548 h 5248336"/>
              <a:gd name="connsiteX167" fmla="*/ 5108363 w 5180801"/>
              <a:gd name="connsiteY167" fmla="*/ 4091889 h 5248336"/>
              <a:gd name="connsiteX168" fmla="*/ 5121810 w 5180801"/>
              <a:gd name="connsiteY168" fmla="*/ 4004483 h 5248336"/>
              <a:gd name="connsiteX169" fmla="*/ 5141980 w 5180801"/>
              <a:gd name="connsiteY169" fmla="*/ 3937248 h 5248336"/>
              <a:gd name="connsiteX170" fmla="*/ 5180801 w 5180801"/>
              <a:gd name="connsiteY170" fmla="*/ 3830256 h 5248336"/>
              <a:gd name="connsiteX171" fmla="*/ 5117249 w 5180801"/>
              <a:gd name="connsiteY171" fmla="*/ 3751737 h 5248336"/>
              <a:gd name="connsiteX172" fmla="*/ 4964127 w 5180801"/>
              <a:gd name="connsiteY172" fmla="*/ 3641413 h 5248336"/>
              <a:gd name="connsiteX173" fmla="*/ 4890170 w 5180801"/>
              <a:gd name="connsiteY173" fmla="*/ 3571722 h 5248336"/>
              <a:gd name="connsiteX174" fmla="*/ 4650871 w 5180801"/>
              <a:gd name="connsiteY174" fmla="*/ 3465373 h 5248336"/>
              <a:gd name="connsiteX175" fmla="*/ 4557618 w 5180801"/>
              <a:gd name="connsiteY175" fmla="*/ 3395975 h 5248336"/>
              <a:gd name="connsiteX176" fmla="*/ 4380701 w 5180801"/>
              <a:gd name="connsiteY176" fmla="*/ 3316227 h 5248336"/>
              <a:gd name="connsiteX177" fmla="*/ 4093110 w 5180801"/>
              <a:gd name="connsiteY177" fmla="*/ 3217830 h 5248336"/>
              <a:gd name="connsiteX178" fmla="*/ 3991965 w 5180801"/>
              <a:gd name="connsiteY178" fmla="*/ 3158838 h 5248336"/>
              <a:gd name="connsiteX179" fmla="*/ 3951916 w 5180801"/>
              <a:gd name="connsiteY179" fmla="*/ 3103530 h 5248336"/>
              <a:gd name="connsiteX180" fmla="*/ 4066216 w 5180801"/>
              <a:gd name="connsiteY180" fmla="*/ 3009401 h 5248336"/>
              <a:gd name="connsiteX181" fmla="*/ 4122167 w 5180801"/>
              <a:gd name="connsiteY181" fmla="*/ 2975783 h 5248336"/>
              <a:gd name="connsiteX182" fmla="*/ 4038737 w 5180801"/>
              <a:gd name="connsiteY182" fmla="*/ 2896621 h 5248336"/>
              <a:gd name="connsiteX183" fmla="*/ 3898127 w 5180801"/>
              <a:gd name="connsiteY183" fmla="*/ 2901824 h 5248336"/>
              <a:gd name="connsiteX184" fmla="*/ 3883453 w 5180801"/>
              <a:gd name="connsiteY184" fmla="*/ 2915857 h 5248336"/>
              <a:gd name="connsiteX185" fmla="*/ 3855330 w 5180801"/>
              <a:gd name="connsiteY185" fmla="*/ 2915856 h 5248336"/>
              <a:gd name="connsiteX186" fmla="*/ 3841299 w 5180801"/>
              <a:gd name="connsiteY186" fmla="*/ 2891417 h 5248336"/>
              <a:gd name="connsiteX187" fmla="*/ 3756641 w 5180801"/>
              <a:gd name="connsiteY187" fmla="*/ 2940002 h 5248336"/>
              <a:gd name="connsiteX188" fmla="*/ 3642633 w 5180801"/>
              <a:gd name="connsiteY188" fmla="*/ 2915564 h 5248336"/>
              <a:gd name="connsiteX189" fmla="*/ 3539968 w 5180801"/>
              <a:gd name="connsiteY189" fmla="*/ 2883174 h 5248336"/>
              <a:gd name="connsiteX190" fmla="*/ 3458058 w 5180801"/>
              <a:gd name="connsiteY190" fmla="*/ 2829387 h 5248336"/>
              <a:gd name="connsiteX191" fmla="*/ 3411286 w 5180801"/>
              <a:gd name="connsiteY191" fmla="*/ 2763670 h 5248336"/>
              <a:gd name="connsiteX192" fmla="*/ 3334579 w 5180801"/>
              <a:gd name="connsiteY192" fmla="*/ 2743500 h 5248336"/>
              <a:gd name="connsiteX193" fmla="*/ 3219051 w 5180801"/>
              <a:gd name="connsiteY193" fmla="*/ 2639607 h 5248336"/>
              <a:gd name="connsiteX194" fmla="*/ 3111182 w 5180801"/>
              <a:gd name="connsiteY194" fmla="*/ 2444624 h 5248336"/>
              <a:gd name="connsiteX195" fmla="*/ 3010621 w 5180801"/>
              <a:gd name="connsiteY195" fmla="*/ 2229471 h 5248336"/>
              <a:gd name="connsiteX196" fmla="*/ 2936663 w 5180801"/>
              <a:gd name="connsiteY196" fmla="*/ 2000872 h 5248336"/>
              <a:gd name="connsiteX197" fmla="*/ 2795468 w 5180801"/>
              <a:gd name="connsiteY197" fmla="*/ 1933636 h 5248336"/>
              <a:gd name="connsiteX198" fmla="*/ 2687892 w 5180801"/>
              <a:gd name="connsiteY198" fmla="*/ 1832783 h 5248336"/>
              <a:gd name="connsiteX199" fmla="*/ 2479463 w 5180801"/>
              <a:gd name="connsiteY199" fmla="*/ 1718483 h 5248336"/>
              <a:gd name="connsiteX200" fmla="*/ 2371886 w 5180801"/>
              <a:gd name="connsiteY200" fmla="*/ 1577289 h 5248336"/>
              <a:gd name="connsiteX201" fmla="*/ 2344992 w 5180801"/>
              <a:gd name="connsiteY201" fmla="*/ 1436095 h 5248336"/>
              <a:gd name="connsiteX202" fmla="*/ 2358439 w 5180801"/>
              <a:gd name="connsiteY202" fmla="*/ 1261283 h 5248336"/>
              <a:gd name="connsiteX203" fmla="*/ 2385333 w 5180801"/>
              <a:gd name="connsiteY203" fmla="*/ 1308348 h 5248336"/>
              <a:gd name="connsiteX204" fmla="*/ 2432398 w 5180801"/>
              <a:gd name="connsiteY204" fmla="*/ 1234389 h 5248336"/>
              <a:gd name="connsiteX205" fmla="*/ 2469697 w 5180801"/>
              <a:gd name="connsiteY205" fmla="*/ 1138188 h 5248336"/>
              <a:gd name="connsiteX206" fmla="*/ 2390165 w 5180801"/>
              <a:gd name="connsiteY206" fmla="*/ 1125201 h 5248336"/>
              <a:gd name="connsiteX207" fmla="*/ 2376463 w 5180801"/>
              <a:gd name="connsiteY207" fmla="*/ 945328 h 5248336"/>
              <a:gd name="connsiteX208" fmla="*/ 2545855 w 5180801"/>
              <a:gd name="connsiteY208" fmla="*/ 897319 h 5248336"/>
              <a:gd name="connsiteX209" fmla="*/ 2716856 w 5180801"/>
              <a:gd name="connsiteY209" fmla="*/ 821058 h 5248336"/>
              <a:gd name="connsiteX210" fmla="*/ 2859176 w 5180801"/>
              <a:gd name="connsiteY210" fmla="*/ 215582 h 5248336"/>
              <a:gd name="connsiteX211" fmla="*/ 2326531 w 5180801"/>
              <a:gd name="connsiteY211" fmla="*/ 160084 h 5248336"/>
              <a:gd name="connsiteX0" fmla="*/ 2326531 w 5180801"/>
              <a:gd name="connsiteY0" fmla="*/ 160793 h 5249045"/>
              <a:gd name="connsiteX1" fmla="*/ 2146430 w 5180801"/>
              <a:gd name="connsiteY1" fmla="*/ 6227 h 5249045"/>
              <a:gd name="connsiteX2" fmla="*/ 1871070 w 5180801"/>
              <a:gd name="connsiteY2" fmla="*/ 59966 h 5249045"/>
              <a:gd name="connsiteX3" fmla="*/ 1766743 w 5180801"/>
              <a:gd name="connsiteY3" fmla="*/ 145298 h 5249045"/>
              <a:gd name="connsiteX4" fmla="*/ 1659192 w 5180801"/>
              <a:gd name="connsiteY4" fmla="*/ 434998 h 5249045"/>
              <a:gd name="connsiteX5" fmla="*/ 1625574 w 5180801"/>
              <a:gd name="connsiteY5" fmla="*/ 293804 h 5249045"/>
              <a:gd name="connsiteX6" fmla="*/ 1547348 w 5180801"/>
              <a:gd name="connsiteY6" fmla="*/ 252527 h 5249045"/>
              <a:gd name="connsiteX7" fmla="*/ 1511274 w 5180801"/>
              <a:gd name="connsiteY7" fmla="*/ 280357 h 5249045"/>
              <a:gd name="connsiteX8" fmla="*/ 1504551 w 5180801"/>
              <a:gd name="connsiteY8" fmla="*/ 327422 h 5249045"/>
              <a:gd name="connsiteX9" fmla="*/ 1517998 w 5180801"/>
              <a:gd name="connsiteY9" fmla="*/ 367763 h 5249045"/>
              <a:gd name="connsiteX10" fmla="*/ 1511274 w 5180801"/>
              <a:gd name="connsiteY10" fmla="*/ 421551 h 5249045"/>
              <a:gd name="connsiteX11" fmla="*/ 1487128 w 5180801"/>
              <a:gd name="connsiteY11" fmla="*/ 418160 h 5249045"/>
              <a:gd name="connsiteX12" fmla="*/ 1443746 w 5180801"/>
              <a:gd name="connsiteY12" fmla="*/ 376591 h 5249045"/>
              <a:gd name="connsiteX13" fmla="*/ 1387795 w 5180801"/>
              <a:gd name="connsiteY13" fmla="*/ 333502 h 5249045"/>
              <a:gd name="connsiteX14" fmla="*/ 1309568 w 5180801"/>
              <a:gd name="connsiteY14" fmla="*/ 366534 h 5249045"/>
              <a:gd name="connsiteX15" fmla="*/ 1258820 w 5180801"/>
              <a:gd name="connsiteY15" fmla="*/ 353672 h 5249045"/>
              <a:gd name="connsiteX16" fmla="*/ 1213919 w 5180801"/>
              <a:gd name="connsiteY16" fmla="*/ 306023 h 5249045"/>
              <a:gd name="connsiteX17" fmla="*/ 1187025 w 5180801"/>
              <a:gd name="connsiteY17" fmla="*/ 279128 h 5249045"/>
              <a:gd name="connsiteX18" fmla="*/ 1143000 w 5180801"/>
              <a:gd name="connsiteY18" fmla="*/ 249778 h 5249045"/>
              <a:gd name="connsiteX19" fmla="*/ 1128033 w 5180801"/>
              <a:gd name="connsiteY19" fmla="*/ 307251 h 5249045"/>
              <a:gd name="connsiteX20" fmla="*/ 1118854 w 5180801"/>
              <a:gd name="connsiteY20" fmla="*/ 433771 h 5249045"/>
              <a:gd name="connsiteX21" fmla="*/ 1067521 w 5180801"/>
              <a:gd name="connsiteY21" fmla="*/ 506793 h 5249045"/>
              <a:gd name="connsiteX22" fmla="*/ 1044603 w 5180801"/>
              <a:gd name="connsiteY22" fmla="*/ 520532 h 5249045"/>
              <a:gd name="connsiteX23" fmla="*/ 1047351 w 5180801"/>
              <a:gd name="connsiteY23" fmla="*/ 598175 h 5249045"/>
              <a:gd name="connsiteX24" fmla="*/ 1005781 w 5180801"/>
              <a:gd name="connsiteY24" fmla="*/ 613142 h 5249045"/>
              <a:gd name="connsiteX25" fmla="*/ 977368 w 5180801"/>
              <a:gd name="connsiteY25" fmla="*/ 587476 h 5249045"/>
              <a:gd name="connsiteX26" fmla="*/ 939774 w 5180801"/>
              <a:gd name="connsiteY26" fmla="*/ 582916 h 5249045"/>
              <a:gd name="connsiteX27" fmla="*/ 939774 w 5180801"/>
              <a:gd name="connsiteY27" fmla="*/ 529127 h 5249045"/>
              <a:gd name="connsiteX28" fmla="*/ 830385 w 5180801"/>
              <a:gd name="connsiteY28" fmla="*/ 440494 h 5249045"/>
              <a:gd name="connsiteX29" fmla="*/ 825474 w 5180801"/>
              <a:gd name="connsiteY29" fmla="*/ 320698 h 5249045"/>
              <a:gd name="connsiteX30" fmla="*/ 785133 w 5180801"/>
              <a:gd name="connsiteY30" fmla="*/ 287080 h 5249045"/>
              <a:gd name="connsiteX31" fmla="*/ 771686 w 5180801"/>
              <a:gd name="connsiteY31" fmla="*/ 313974 h 5249045"/>
              <a:gd name="connsiteX32" fmla="*/ 744792 w 5180801"/>
              <a:gd name="connsiteY32" fmla="*/ 340869 h 5249045"/>
              <a:gd name="connsiteX33" fmla="*/ 669606 w 5180801"/>
              <a:gd name="connsiteY33" fmla="*/ 379047 h 5249045"/>
              <a:gd name="connsiteX34" fmla="*/ 664110 w 5180801"/>
              <a:gd name="connsiteY34" fmla="*/ 428274 h 5249045"/>
              <a:gd name="connsiteX35" fmla="*/ 660426 w 5180801"/>
              <a:gd name="connsiteY35" fmla="*/ 485103 h 5249045"/>
              <a:gd name="connsiteX36" fmla="*/ 594419 w 5180801"/>
              <a:gd name="connsiteY36" fmla="*/ 538891 h 5249045"/>
              <a:gd name="connsiteX37" fmla="*/ 559573 w 5180801"/>
              <a:gd name="connsiteY37" fmla="*/ 545907 h 5249045"/>
              <a:gd name="connsiteX38" fmla="*/ 529931 w 5180801"/>
              <a:gd name="connsiteY38" fmla="*/ 556314 h 5249045"/>
              <a:gd name="connsiteX39" fmla="*/ 499062 w 5180801"/>
              <a:gd name="connsiteY39" fmla="*/ 576485 h 5249045"/>
              <a:gd name="connsiteX40" fmla="*/ 402477 w 5180801"/>
              <a:gd name="connsiteY40" fmla="*/ 563330 h 5249045"/>
              <a:gd name="connsiteX41" fmla="*/ 345356 w 5180801"/>
              <a:gd name="connsiteY41" fmla="*/ 583500 h 5249045"/>
              <a:gd name="connsiteX42" fmla="*/ 314486 w 5180801"/>
              <a:gd name="connsiteY42" fmla="*/ 563329 h 5249045"/>
              <a:gd name="connsiteX43" fmla="*/ 242983 w 5180801"/>
              <a:gd name="connsiteY43" fmla="*/ 604898 h 5249045"/>
              <a:gd name="connsiteX44" fmla="*/ 194690 w 5180801"/>
              <a:gd name="connsiteY44" fmla="*/ 560582 h 5249045"/>
              <a:gd name="connsiteX45" fmla="*/ 119795 w 5180801"/>
              <a:gd name="connsiteY45" fmla="*/ 631500 h 5249045"/>
              <a:gd name="connsiteX46" fmla="*/ 132951 w 5180801"/>
              <a:gd name="connsiteY46" fmla="*/ 710663 h 5249045"/>
              <a:gd name="connsiteX47" fmla="*/ 206910 w 5180801"/>
              <a:gd name="connsiteY47" fmla="*/ 838410 h 5249045"/>
              <a:gd name="connsiteX48" fmla="*/ 267421 w 5180801"/>
              <a:gd name="connsiteY48" fmla="*/ 898922 h 5249045"/>
              <a:gd name="connsiteX49" fmla="*/ 199251 w 5180801"/>
              <a:gd name="connsiteY49" fmla="*/ 960953 h 5249045"/>
              <a:gd name="connsiteX50" fmla="*/ 96878 w 5180801"/>
              <a:gd name="connsiteY50" fmla="*/ 996091 h 5249045"/>
              <a:gd name="connsiteX51" fmla="*/ 0 w 5180801"/>
              <a:gd name="connsiteY51" fmla="*/ 1018718 h 5249045"/>
              <a:gd name="connsiteX52" fmla="*/ 45545 w 5180801"/>
              <a:gd name="connsiteY52" fmla="*/ 1154416 h 5249045"/>
              <a:gd name="connsiteX53" fmla="*/ 72439 w 5180801"/>
              <a:gd name="connsiteY53" fmla="*/ 1181310 h 5249045"/>
              <a:gd name="connsiteX54" fmla="*/ 173292 w 5180801"/>
              <a:gd name="connsiteY54" fmla="*/ 1241822 h 5249045"/>
              <a:gd name="connsiteX55" fmla="*/ 117632 w 5180801"/>
              <a:gd name="connsiteY55" fmla="*/ 1306308 h 5249045"/>
              <a:gd name="connsiteX56" fmla="*/ 112780 w 5180801"/>
              <a:gd name="connsiteY56" fmla="*/ 1362845 h 5249045"/>
              <a:gd name="connsiteX57" fmla="*/ 126227 w 5180801"/>
              <a:gd name="connsiteY57" fmla="*/ 1510763 h 5249045"/>
              <a:gd name="connsiteX58" fmla="*/ 200186 w 5180801"/>
              <a:gd name="connsiteY58" fmla="*/ 1611616 h 5249045"/>
              <a:gd name="connsiteX59" fmla="*/ 321210 w 5180801"/>
              <a:gd name="connsiteY59" fmla="*/ 1651957 h 5249045"/>
              <a:gd name="connsiteX60" fmla="*/ 415339 w 5180801"/>
              <a:gd name="connsiteY60" fmla="*/ 1618339 h 5249045"/>
              <a:gd name="connsiteX61" fmla="*/ 435510 w 5180801"/>
              <a:gd name="connsiteY61" fmla="*/ 1625063 h 5249045"/>
              <a:gd name="connsiteX62" fmla="*/ 400372 w 5180801"/>
              <a:gd name="connsiteY62" fmla="*/ 1729540 h 5249045"/>
              <a:gd name="connsiteX63" fmla="*/ 375290 w 5180801"/>
              <a:gd name="connsiteY63" fmla="*/ 1812678 h 5249045"/>
              <a:gd name="connsiteX64" fmla="*/ 603598 w 5180801"/>
              <a:gd name="connsiteY64" fmla="*/ 1813322 h 5249045"/>
              <a:gd name="connsiteX65" fmla="*/ 664110 w 5180801"/>
              <a:gd name="connsiteY65" fmla="*/ 1746086 h 5249045"/>
              <a:gd name="connsiteX66" fmla="*/ 697727 w 5180801"/>
              <a:gd name="connsiteY66" fmla="*/ 1658680 h 5249045"/>
              <a:gd name="connsiteX67" fmla="*/ 744792 w 5180801"/>
              <a:gd name="connsiteY67" fmla="*/ 1625063 h 5249045"/>
              <a:gd name="connsiteX68" fmla="*/ 818751 w 5180801"/>
              <a:gd name="connsiteY68" fmla="*/ 1544380 h 5249045"/>
              <a:gd name="connsiteX69" fmla="*/ 892710 w 5180801"/>
              <a:gd name="connsiteY69" fmla="*/ 1497316 h 5249045"/>
              <a:gd name="connsiteX70" fmla="*/ 1080968 w 5180801"/>
              <a:gd name="connsiteY70" fmla="*/ 1544380 h 5249045"/>
              <a:gd name="connsiteX71" fmla="*/ 1195268 w 5180801"/>
              <a:gd name="connsiteY71" fmla="*/ 1591445 h 5249045"/>
              <a:gd name="connsiteX72" fmla="*/ 1275951 w 5180801"/>
              <a:gd name="connsiteY72" fmla="*/ 1678851 h 5249045"/>
              <a:gd name="connsiteX73" fmla="*/ 1289398 w 5180801"/>
              <a:gd name="connsiteY73" fmla="*/ 1705745 h 5249045"/>
              <a:gd name="connsiteX74" fmla="*/ 1437316 w 5180801"/>
              <a:gd name="connsiteY74" fmla="*/ 1752810 h 5249045"/>
              <a:gd name="connsiteX75" fmla="*/ 1511274 w 5180801"/>
              <a:gd name="connsiteY75" fmla="*/ 1840216 h 5249045"/>
              <a:gd name="connsiteX76" fmla="*/ 1504551 w 5180801"/>
              <a:gd name="connsiteY76" fmla="*/ 1920898 h 5249045"/>
              <a:gd name="connsiteX77" fmla="*/ 1504551 w 5180801"/>
              <a:gd name="connsiteY77" fmla="*/ 1967963 h 5249045"/>
              <a:gd name="connsiteX78" fmla="*/ 1531445 w 5180801"/>
              <a:gd name="connsiteY78" fmla="*/ 2048645 h 5249045"/>
              <a:gd name="connsiteX79" fmla="*/ 1578510 w 5180801"/>
              <a:gd name="connsiteY79" fmla="*/ 2102433 h 5249045"/>
              <a:gd name="connsiteX80" fmla="*/ 1612127 w 5180801"/>
              <a:gd name="connsiteY80" fmla="*/ 2189839 h 5249045"/>
              <a:gd name="connsiteX81" fmla="*/ 1618851 w 5180801"/>
              <a:gd name="connsiteY81" fmla="*/ 2351204 h 5249045"/>
              <a:gd name="connsiteX82" fmla="*/ 1618851 w 5180801"/>
              <a:gd name="connsiteY82" fmla="*/ 2398269 h 5249045"/>
              <a:gd name="connsiteX83" fmla="*/ 1679363 w 5180801"/>
              <a:gd name="connsiteY83" fmla="*/ 2378098 h 5249045"/>
              <a:gd name="connsiteX84" fmla="*/ 1719704 w 5180801"/>
              <a:gd name="connsiteY84" fmla="*/ 2391545 h 5249045"/>
              <a:gd name="connsiteX85" fmla="*/ 1706257 w 5180801"/>
              <a:gd name="connsiteY85" fmla="*/ 2452057 h 5249045"/>
              <a:gd name="connsiteX86" fmla="*/ 1760045 w 5180801"/>
              <a:gd name="connsiteY86" fmla="*/ 2472227 h 5249045"/>
              <a:gd name="connsiteX87" fmla="*/ 1827280 w 5180801"/>
              <a:gd name="connsiteY87" fmla="*/ 2532739 h 5249045"/>
              <a:gd name="connsiteX88" fmla="*/ 1901239 w 5180801"/>
              <a:gd name="connsiteY88" fmla="*/ 2640316 h 5249045"/>
              <a:gd name="connsiteX89" fmla="*/ 1921410 w 5180801"/>
              <a:gd name="connsiteY89" fmla="*/ 2673933 h 5249045"/>
              <a:gd name="connsiteX90" fmla="*/ 1995368 w 5180801"/>
              <a:gd name="connsiteY90" fmla="*/ 2680657 h 5249045"/>
              <a:gd name="connsiteX91" fmla="*/ 2113120 w 5180801"/>
              <a:gd name="connsiteY91" fmla="*/ 2758527 h 5249045"/>
              <a:gd name="connsiteX92" fmla="*/ 2159009 w 5180801"/>
              <a:gd name="connsiteY92" fmla="*/ 2871395 h 5249045"/>
              <a:gd name="connsiteX93" fmla="*/ 2245469 w 5180801"/>
              <a:gd name="connsiteY93" fmla="*/ 2911022 h 5249045"/>
              <a:gd name="connsiteX94" fmla="*/ 2319427 w 5180801"/>
              <a:gd name="connsiteY94" fmla="*/ 2963863 h 5249045"/>
              <a:gd name="connsiteX95" fmla="*/ 2375772 w 5180801"/>
              <a:gd name="connsiteY95" fmla="*/ 3066991 h 5249045"/>
              <a:gd name="connsiteX96" fmla="*/ 2480307 w 5180801"/>
              <a:gd name="connsiteY96" fmla="*/ 3148568 h 5249045"/>
              <a:gd name="connsiteX97" fmla="*/ 2562370 w 5180801"/>
              <a:gd name="connsiteY97" fmla="*/ 3258190 h 5249045"/>
              <a:gd name="connsiteX98" fmla="*/ 2640546 w 5180801"/>
              <a:gd name="connsiteY98" fmla="*/ 3280534 h 5249045"/>
              <a:gd name="connsiteX99" fmla="*/ 2735366 w 5180801"/>
              <a:gd name="connsiteY99" fmla="*/ 3348229 h 5249045"/>
              <a:gd name="connsiteX100" fmla="*/ 2790329 w 5180801"/>
              <a:gd name="connsiteY100" fmla="*/ 3357740 h 5249045"/>
              <a:gd name="connsiteX101" fmla="*/ 2856005 w 5180801"/>
              <a:gd name="connsiteY101" fmla="*/ 3339972 h 5249045"/>
              <a:gd name="connsiteX102" fmla="*/ 2849257 w 5180801"/>
              <a:gd name="connsiteY102" fmla="*/ 3339563 h 5249045"/>
              <a:gd name="connsiteX103" fmla="*/ 2950110 w 5180801"/>
              <a:gd name="connsiteY103" fmla="*/ 3373180 h 5249045"/>
              <a:gd name="connsiteX104" fmla="*/ 3003898 w 5180801"/>
              <a:gd name="connsiteY104" fmla="*/ 3326116 h 5249045"/>
              <a:gd name="connsiteX105" fmla="*/ 3104751 w 5180801"/>
              <a:gd name="connsiteY105" fmla="*/ 3440416 h 5249045"/>
              <a:gd name="connsiteX106" fmla="*/ 3185433 w 5180801"/>
              <a:gd name="connsiteY106" fmla="*/ 3595057 h 5249045"/>
              <a:gd name="connsiteX107" fmla="*/ 3252668 w 5180801"/>
              <a:gd name="connsiteY107" fmla="*/ 3574886 h 5249045"/>
              <a:gd name="connsiteX108" fmla="*/ 3313180 w 5180801"/>
              <a:gd name="connsiteY108" fmla="*/ 3621951 h 5249045"/>
              <a:gd name="connsiteX109" fmla="*/ 3266116 w 5180801"/>
              <a:gd name="connsiteY109" fmla="*/ 3689186 h 5249045"/>
              <a:gd name="connsiteX110" fmla="*/ 3293010 w 5180801"/>
              <a:gd name="connsiteY110" fmla="*/ 3709357 h 5249045"/>
              <a:gd name="connsiteX111" fmla="*/ 3373692 w 5180801"/>
              <a:gd name="connsiteY111" fmla="*/ 3682463 h 5249045"/>
              <a:gd name="connsiteX112" fmla="*/ 3454374 w 5180801"/>
              <a:gd name="connsiteY112" fmla="*/ 3655569 h 5249045"/>
              <a:gd name="connsiteX113" fmla="*/ 3528333 w 5180801"/>
              <a:gd name="connsiteY113" fmla="*/ 3749698 h 5249045"/>
              <a:gd name="connsiteX114" fmla="*/ 3535349 w 5180801"/>
              <a:gd name="connsiteY114" fmla="*/ 3839852 h 5249045"/>
              <a:gd name="connsiteX115" fmla="*/ 3513658 w 5180801"/>
              <a:gd name="connsiteY115" fmla="*/ 3889665 h 5249045"/>
              <a:gd name="connsiteX116" fmla="*/ 3622463 w 5180801"/>
              <a:gd name="connsiteY116" fmla="*/ 3917786 h 5249045"/>
              <a:gd name="connsiteX117" fmla="*/ 3682974 w 5180801"/>
              <a:gd name="connsiteY117" fmla="*/ 3985022 h 5249045"/>
              <a:gd name="connsiteX118" fmla="*/ 3763657 w 5180801"/>
              <a:gd name="connsiteY118" fmla="*/ 4018639 h 5249045"/>
              <a:gd name="connsiteX119" fmla="*/ 3830892 w 5180801"/>
              <a:gd name="connsiteY119" fmla="*/ 3978298 h 5249045"/>
              <a:gd name="connsiteX120" fmla="*/ 3898127 w 5180801"/>
              <a:gd name="connsiteY120" fmla="*/ 4018639 h 5249045"/>
              <a:gd name="connsiteX121" fmla="*/ 3972086 w 5180801"/>
              <a:gd name="connsiteY121" fmla="*/ 4180004 h 5249045"/>
              <a:gd name="connsiteX122" fmla="*/ 4005704 w 5180801"/>
              <a:gd name="connsiteY122" fmla="*/ 4294304 h 5249045"/>
              <a:gd name="connsiteX123" fmla="*/ 4072939 w 5180801"/>
              <a:gd name="connsiteY123" fmla="*/ 4368263 h 5249045"/>
              <a:gd name="connsiteX124" fmla="*/ 4120004 w 5180801"/>
              <a:gd name="connsiteY124" fmla="*/ 4576692 h 5249045"/>
              <a:gd name="connsiteX125" fmla="*/ 4140174 w 5180801"/>
              <a:gd name="connsiteY125" fmla="*/ 4610310 h 5249045"/>
              <a:gd name="connsiteX126" fmla="*/ 4200686 w 5180801"/>
              <a:gd name="connsiteY126" fmla="*/ 4664098 h 5249045"/>
              <a:gd name="connsiteX127" fmla="*/ 4152394 w 5180801"/>
              <a:gd name="connsiteY127" fmla="*/ 4727650 h 5249045"/>
              <a:gd name="connsiteX128" fmla="*/ 4106849 w 5180801"/>
              <a:gd name="connsiteY128" fmla="*/ 4742618 h 5249045"/>
              <a:gd name="connsiteX129" fmla="*/ 4059785 w 5180801"/>
              <a:gd name="connsiteY129" fmla="*/ 4738349 h 5249045"/>
              <a:gd name="connsiteX130" fmla="*/ 4018215 w 5180801"/>
              <a:gd name="connsiteY130" fmla="*/ 4771966 h 5249045"/>
              <a:gd name="connsiteX131" fmla="*/ 4019151 w 5180801"/>
              <a:gd name="connsiteY131" fmla="*/ 4832186 h 5249045"/>
              <a:gd name="connsiteX132" fmla="*/ 4066216 w 5180801"/>
              <a:gd name="connsiteY132" fmla="*/ 4885974 h 5249045"/>
              <a:gd name="connsiteX133" fmla="*/ 4005995 w 5180801"/>
              <a:gd name="connsiteY133" fmla="*/ 5016469 h 5249045"/>
              <a:gd name="connsiteX134" fmla="*/ 3942736 w 5180801"/>
              <a:gd name="connsiteY134" fmla="*/ 5063826 h 5249045"/>
              <a:gd name="connsiteX135" fmla="*/ 3972086 w 5180801"/>
              <a:gd name="connsiteY135" fmla="*/ 5235598 h 5249045"/>
              <a:gd name="connsiteX136" fmla="*/ 3978810 w 5180801"/>
              <a:gd name="connsiteY136" fmla="*/ 5249045 h 5249045"/>
              <a:gd name="connsiteX137" fmla="*/ 4153621 w 5180801"/>
              <a:gd name="connsiteY137" fmla="*/ 5235598 h 5249045"/>
              <a:gd name="connsiteX138" fmla="*/ 4207410 w 5180801"/>
              <a:gd name="connsiteY138" fmla="*/ 5121298 h 5249045"/>
              <a:gd name="connsiteX139" fmla="*/ 4335157 w 5180801"/>
              <a:gd name="connsiteY139" fmla="*/ 4973380 h 5249045"/>
              <a:gd name="connsiteX140" fmla="*/ 4388945 w 5180801"/>
              <a:gd name="connsiteY140" fmla="*/ 4912869 h 5249045"/>
              <a:gd name="connsiteX141" fmla="*/ 4368774 w 5180801"/>
              <a:gd name="connsiteY141" fmla="*/ 4697716 h 5249045"/>
              <a:gd name="connsiteX142" fmla="*/ 4509968 w 5180801"/>
              <a:gd name="connsiteY142" fmla="*/ 4610310 h 5249045"/>
              <a:gd name="connsiteX143" fmla="*/ 4543586 w 5180801"/>
              <a:gd name="connsiteY143" fmla="*/ 4617033 h 5249045"/>
              <a:gd name="connsiteX144" fmla="*/ 4570480 w 5180801"/>
              <a:gd name="connsiteY144" fmla="*/ 4623757 h 5249045"/>
              <a:gd name="connsiteX145" fmla="*/ 4617545 w 5180801"/>
              <a:gd name="connsiteY145" fmla="*/ 4603586 h 5249045"/>
              <a:gd name="connsiteX146" fmla="*/ 4624268 w 5180801"/>
              <a:gd name="connsiteY146" fmla="*/ 4556522 h 5249045"/>
              <a:gd name="connsiteX147" fmla="*/ 4637131 w 5180801"/>
              <a:gd name="connsiteY147" fmla="*/ 4499986 h 5249045"/>
              <a:gd name="connsiteX148" fmla="*/ 4583927 w 5180801"/>
              <a:gd name="connsiteY148" fmla="*/ 4395157 h 5249045"/>
              <a:gd name="connsiteX149" fmla="*/ 4583927 w 5180801"/>
              <a:gd name="connsiteY149" fmla="*/ 4348092 h 5249045"/>
              <a:gd name="connsiteX150" fmla="*/ 4580596 w 5180801"/>
              <a:gd name="connsiteY150" fmla="*/ 4318449 h 5249045"/>
              <a:gd name="connsiteX151" fmla="*/ 4505700 w 5180801"/>
              <a:gd name="connsiteY151" fmla="*/ 4279629 h 5249045"/>
              <a:gd name="connsiteX152" fmla="*/ 4439693 w 5180801"/>
              <a:gd name="connsiteY152" fmla="*/ 4224613 h 5249045"/>
              <a:gd name="connsiteX153" fmla="*/ 4370938 w 5180801"/>
              <a:gd name="connsiteY153" fmla="*/ 4211166 h 5249045"/>
              <a:gd name="connsiteX154" fmla="*/ 4394793 w 5180801"/>
              <a:gd name="connsiteY154" fmla="*/ 4211167 h 5249045"/>
              <a:gd name="connsiteX155" fmla="*/ 4261198 w 5180801"/>
              <a:gd name="connsiteY155" fmla="*/ 4132939 h 5249045"/>
              <a:gd name="connsiteX156" fmla="*/ 4301539 w 5180801"/>
              <a:gd name="connsiteY156" fmla="*/ 4045533 h 5249045"/>
              <a:gd name="connsiteX157" fmla="*/ 4301539 w 5180801"/>
              <a:gd name="connsiteY157" fmla="*/ 3998469 h 5249045"/>
              <a:gd name="connsiteX158" fmla="*/ 4321710 w 5180801"/>
              <a:gd name="connsiteY158" fmla="*/ 3931233 h 5249045"/>
              <a:gd name="connsiteX159" fmla="*/ 4442733 w 5180801"/>
              <a:gd name="connsiteY159" fmla="*/ 3716080 h 5249045"/>
              <a:gd name="connsiteX160" fmla="*/ 4523416 w 5180801"/>
              <a:gd name="connsiteY160" fmla="*/ 3702633 h 5249045"/>
              <a:gd name="connsiteX161" fmla="*/ 4624268 w 5180801"/>
              <a:gd name="connsiteY161" fmla="*/ 3796763 h 5249045"/>
              <a:gd name="connsiteX162" fmla="*/ 4711674 w 5180801"/>
              <a:gd name="connsiteY162" fmla="*/ 3837104 h 5249045"/>
              <a:gd name="connsiteX163" fmla="*/ 4805804 w 5180801"/>
              <a:gd name="connsiteY163" fmla="*/ 3810210 h 5249045"/>
              <a:gd name="connsiteX164" fmla="*/ 4906657 w 5180801"/>
              <a:gd name="connsiteY164" fmla="*/ 3890892 h 5249045"/>
              <a:gd name="connsiteX165" fmla="*/ 4960445 w 5180801"/>
              <a:gd name="connsiteY165" fmla="*/ 4005192 h 5249045"/>
              <a:gd name="connsiteX166" fmla="*/ 5000786 w 5180801"/>
              <a:gd name="connsiteY166" fmla="*/ 4052257 h 5249045"/>
              <a:gd name="connsiteX167" fmla="*/ 5108363 w 5180801"/>
              <a:gd name="connsiteY167" fmla="*/ 4092598 h 5249045"/>
              <a:gd name="connsiteX168" fmla="*/ 5121810 w 5180801"/>
              <a:gd name="connsiteY168" fmla="*/ 4005192 h 5249045"/>
              <a:gd name="connsiteX169" fmla="*/ 5141980 w 5180801"/>
              <a:gd name="connsiteY169" fmla="*/ 3937957 h 5249045"/>
              <a:gd name="connsiteX170" fmla="*/ 5180801 w 5180801"/>
              <a:gd name="connsiteY170" fmla="*/ 3830965 h 5249045"/>
              <a:gd name="connsiteX171" fmla="*/ 5117249 w 5180801"/>
              <a:gd name="connsiteY171" fmla="*/ 3752446 h 5249045"/>
              <a:gd name="connsiteX172" fmla="*/ 4964127 w 5180801"/>
              <a:gd name="connsiteY172" fmla="*/ 3642122 h 5249045"/>
              <a:gd name="connsiteX173" fmla="*/ 4890170 w 5180801"/>
              <a:gd name="connsiteY173" fmla="*/ 3572431 h 5249045"/>
              <a:gd name="connsiteX174" fmla="*/ 4650871 w 5180801"/>
              <a:gd name="connsiteY174" fmla="*/ 3466082 h 5249045"/>
              <a:gd name="connsiteX175" fmla="*/ 4557618 w 5180801"/>
              <a:gd name="connsiteY175" fmla="*/ 3396684 h 5249045"/>
              <a:gd name="connsiteX176" fmla="*/ 4380701 w 5180801"/>
              <a:gd name="connsiteY176" fmla="*/ 3316936 h 5249045"/>
              <a:gd name="connsiteX177" fmla="*/ 4093110 w 5180801"/>
              <a:gd name="connsiteY177" fmla="*/ 3218539 h 5249045"/>
              <a:gd name="connsiteX178" fmla="*/ 3991965 w 5180801"/>
              <a:gd name="connsiteY178" fmla="*/ 3159547 h 5249045"/>
              <a:gd name="connsiteX179" fmla="*/ 3951916 w 5180801"/>
              <a:gd name="connsiteY179" fmla="*/ 3104239 h 5249045"/>
              <a:gd name="connsiteX180" fmla="*/ 4066216 w 5180801"/>
              <a:gd name="connsiteY180" fmla="*/ 3010110 h 5249045"/>
              <a:gd name="connsiteX181" fmla="*/ 4122167 w 5180801"/>
              <a:gd name="connsiteY181" fmla="*/ 2976492 h 5249045"/>
              <a:gd name="connsiteX182" fmla="*/ 4038737 w 5180801"/>
              <a:gd name="connsiteY182" fmla="*/ 2897330 h 5249045"/>
              <a:gd name="connsiteX183" fmla="*/ 3898127 w 5180801"/>
              <a:gd name="connsiteY183" fmla="*/ 2902533 h 5249045"/>
              <a:gd name="connsiteX184" fmla="*/ 3883453 w 5180801"/>
              <a:gd name="connsiteY184" fmla="*/ 2916566 h 5249045"/>
              <a:gd name="connsiteX185" fmla="*/ 3855330 w 5180801"/>
              <a:gd name="connsiteY185" fmla="*/ 2916565 h 5249045"/>
              <a:gd name="connsiteX186" fmla="*/ 3841299 w 5180801"/>
              <a:gd name="connsiteY186" fmla="*/ 2892126 h 5249045"/>
              <a:gd name="connsiteX187" fmla="*/ 3756641 w 5180801"/>
              <a:gd name="connsiteY187" fmla="*/ 2940711 h 5249045"/>
              <a:gd name="connsiteX188" fmla="*/ 3642633 w 5180801"/>
              <a:gd name="connsiteY188" fmla="*/ 2916273 h 5249045"/>
              <a:gd name="connsiteX189" fmla="*/ 3539968 w 5180801"/>
              <a:gd name="connsiteY189" fmla="*/ 2883883 h 5249045"/>
              <a:gd name="connsiteX190" fmla="*/ 3458058 w 5180801"/>
              <a:gd name="connsiteY190" fmla="*/ 2830096 h 5249045"/>
              <a:gd name="connsiteX191" fmla="*/ 3411286 w 5180801"/>
              <a:gd name="connsiteY191" fmla="*/ 2764379 h 5249045"/>
              <a:gd name="connsiteX192" fmla="*/ 3334579 w 5180801"/>
              <a:gd name="connsiteY192" fmla="*/ 2744209 h 5249045"/>
              <a:gd name="connsiteX193" fmla="*/ 3219051 w 5180801"/>
              <a:gd name="connsiteY193" fmla="*/ 2640316 h 5249045"/>
              <a:gd name="connsiteX194" fmla="*/ 3111182 w 5180801"/>
              <a:gd name="connsiteY194" fmla="*/ 2445333 h 5249045"/>
              <a:gd name="connsiteX195" fmla="*/ 3010621 w 5180801"/>
              <a:gd name="connsiteY195" fmla="*/ 2230180 h 5249045"/>
              <a:gd name="connsiteX196" fmla="*/ 2936663 w 5180801"/>
              <a:gd name="connsiteY196" fmla="*/ 2001581 h 5249045"/>
              <a:gd name="connsiteX197" fmla="*/ 2795468 w 5180801"/>
              <a:gd name="connsiteY197" fmla="*/ 1934345 h 5249045"/>
              <a:gd name="connsiteX198" fmla="*/ 2687892 w 5180801"/>
              <a:gd name="connsiteY198" fmla="*/ 1833492 h 5249045"/>
              <a:gd name="connsiteX199" fmla="*/ 2479463 w 5180801"/>
              <a:gd name="connsiteY199" fmla="*/ 1719192 h 5249045"/>
              <a:gd name="connsiteX200" fmla="*/ 2371886 w 5180801"/>
              <a:gd name="connsiteY200" fmla="*/ 1577998 h 5249045"/>
              <a:gd name="connsiteX201" fmla="*/ 2344992 w 5180801"/>
              <a:gd name="connsiteY201" fmla="*/ 1436804 h 5249045"/>
              <a:gd name="connsiteX202" fmla="*/ 2358439 w 5180801"/>
              <a:gd name="connsiteY202" fmla="*/ 1261992 h 5249045"/>
              <a:gd name="connsiteX203" fmla="*/ 2385333 w 5180801"/>
              <a:gd name="connsiteY203" fmla="*/ 1309057 h 5249045"/>
              <a:gd name="connsiteX204" fmla="*/ 2432398 w 5180801"/>
              <a:gd name="connsiteY204" fmla="*/ 1235098 h 5249045"/>
              <a:gd name="connsiteX205" fmla="*/ 2469697 w 5180801"/>
              <a:gd name="connsiteY205" fmla="*/ 1138897 h 5249045"/>
              <a:gd name="connsiteX206" fmla="*/ 2390165 w 5180801"/>
              <a:gd name="connsiteY206" fmla="*/ 1125910 h 5249045"/>
              <a:gd name="connsiteX207" fmla="*/ 2376463 w 5180801"/>
              <a:gd name="connsiteY207" fmla="*/ 946037 h 5249045"/>
              <a:gd name="connsiteX208" fmla="*/ 2545855 w 5180801"/>
              <a:gd name="connsiteY208" fmla="*/ 898028 h 5249045"/>
              <a:gd name="connsiteX209" fmla="*/ 2716856 w 5180801"/>
              <a:gd name="connsiteY209" fmla="*/ 821767 h 5249045"/>
              <a:gd name="connsiteX210" fmla="*/ 2859176 w 5180801"/>
              <a:gd name="connsiteY210" fmla="*/ 216291 h 5249045"/>
              <a:gd name="connsiteX211" fmla="*/ 2326531 w 5180801"/>
              <a:gd name="connsiteY211" fmla="*/ 160793 h 5249045"/>
              <a:gd name="connsiteX0" fmla="*/ 2326531 w 5180801"/>
              <a:gd name="connsiteY0" fmla="*/ 170726 h 5258978"/>
              <a:gd name="connsiteX1" fmla="*/ 2146430 w 5180801"/>
              <a:gd name="connsiteY1" fmla="*/ 16160 h 5258978"/>
              <a:gd name="connsiteX2" fmla="*/ 1971898 w 5180801"/>
              <a:gd name="connsiteY2" fmla="*/ 10795 h 5258978"/>
              <a:gd name="connsiteX3" fmla="*/ 1871070 w 5180801"/>
              <a:gd name="connsiteY3" fmla="*/ 69899 h 5258978"/>
              <a:gd name="connsiteX4" fmla="*/ 1766743 w 5180801"/>
              <a:gd name="connsiteY4" fmla="*/ 155231 h 5258978"/>
              <a:gd name="connsiteX5" fmla="*/ 1659192 w 5180801"/>
              <a:gd name="connsiteY5" fmla="*/ 444931 h 5258978"/>
              <a:gd name="connsiteX6" fmla="*/ 1625574 w 5180801"/>
              <a:gd name="connsiteY6" fmla="*/ 303737 h 5258978"/>
              <a:gd name="connsiteX7" fmla="*/ 1547348 w 5180801"/>
              <a:gd name="connsiteY7" fmla="*/ 262460 h 5258978"/>
              <a:gd name="connsiteX8" fmla="*/ 1511274 w 5180801"/>
              <a:gd name="connsiteY8" fmla="*/ 290290 h 5258978"/>
              <a:gd name="connsiteX9" fmla="*/ 1504551 w 5180801"/>
              <a:gd name="connsiteY9" fmla="*/ 337355 h 5258978"/>
              <a:gd name="connsiteX10" fmla="*/ 1517998 w 5180801"/>
              <a:gd name="connsiteY10" fmla="*/ 377696 h 5258978"/>
              <a:gd name="connsiteX11" fmla="*/ 1511274 w 5180801"/>
              <a:gd name="connsiteY11" fmla="*/ 431484 h 5258978"/>
              <a:gd name="connsiteX12" fmla="*/ 1487128 w 5180801"/>
              <a:gd name="connsiteY12" fmla="*/ 428093 h 5258978"/>
              <a:gd name="connsiteX13" fmla="*/ 1443746 w 5180801"/>
              <a:gd name="connsiteY13" fmla="*/ 386524 h 5258978"/>
              <a:gd name="connsiteX14" fmla="*/ 1387795 w 5180801"/>
              <a:gd name="connsiteY14" fmla="*/ 343435 h 5258978"/>
              <a:gd name="connsiteX15" fmla="*/ 1309568 w 5180801"/>
              <a:gd name="connsiteY15" fmla="*/ 376467 h 5258978"/>
              <a:gd name="connsiteX16" fmla="*/ 1258820 w 5180801"/>
              <a:gd name="connsiteY16" fmla="*/ 363605 h 5258978"/>
              <a:gd name="connsiteX17" fmla="*/ 1213919 w 5180801"/>
              <a:gd name="connsiteY17" fmla="*/ 315956 h 5258978"/>
              <a:gd name="connsiteX18" fmla="*/ 1187025 w 5180801"/>
              <a:gd name="connsiteY18" fmla="*/ 289061 h 5258978"/>
              <a:gd name="connsiteX19" fmla="*/ 1143000 w 5180801"/>
              <a:gd name="connsiteY19" fmla="*/ 259711 h 5258978"/>
              <a:gd name="connsiteX20" fmla="*/ 1128033 w 5180801"/>
              <a:gd name="connsiteY20" fmla="*/ 317184 h 5258978"/>
              <a:gd name="connsiteX21" fmla="*/ 1118854 w 5180801"/>
              <a:gd name="connsiteY21" fmla="*/ 443704 h 5258978"/>
              <a:gd name="connsiteX22" fmla="*/ 1067521 w 5180801"/>
              <a:gd name="connsiteY22" fmla="*/ 516726 h 5258978"/>
              <a:gd name="connsiteX23" fmla="*/ 1044603 w 5180801"/>
              <a:gd name="connsiteY23" fmla="*/ 530465 h 5258978"/>
              <a:gd name="connsiteX24" fmla="*/ 1047351 w 5180801"/>
              <a:gd name="connsiteY24" fmla="*/ 608108 h 5258978"/>
              <a:gd name="connsiteX25" fmla="*/ 1005781 w 5180801"/>
              <a:gd name="connsiteY25" fmla="*/ 623075 h 5258978"/>
              <a:gd name="connsiteX26" fmla="*/ 977368 w 5180801"/>
              <a:gd name="connsiteY26" fmla="*/ 597409 h 5258978"/>
              <a:gd name="connsiteX27" fmla="*/ 939774 w 5180801"/>
              <a:gd name="connsiteY27" fmla="*/ 592849 h 5258978"/>
              <a:gd name="connsiteX28" fmla="*/ 939774 w 5180801"/>
              <a:gd name="connsiteY28" fmla="*/ 539060 h 5258978"/>
              <a:gd name="connsiteX29" fmla="*/ 830385 w 5180801"/>
              <a:gd name="connsiteY29" fmla="*/ 450427 h 5258978"/>
              <a:gd name="connsiteX30" fmla="*/ 825474 w 5180801"/>
              <a:gd name="connsiteY30" fmla="*/ 330631 h 5258978"/>
              <a:gd name="connsiteX31" fmla="*/ 785133 w 5180801"/>
              <a:gd name="connsiteY31" fmla="*/ 297013 h 5258978"/>
              <a:gd name="connsiteX32" fmla="*/ 771686 w 5180801"/>
              <a:gd name="connsiteY32" fmla="*/ 323907 h 5258978"/>
              <a:gd name="connsiteX33" fmla="*/ 744792 w 5180801"/>
              <a:gd name="connsiteY33" fmla="*/ 350802 h 5258978"/>
              <a:gd name="connsiteX34" fmla="*/ 669606 w 5180801"/>
              <a:gd name="connsiteY34" fmla="*/ 388980 h 5258978"/>
              <a:gd name="connsiteX35" fmla="*/ 664110 w 5180801"/>
              <a:gd name="connsiteY35" fmla="*/ 438207 h 5258978"/>
              <a:gd name="connsiteX36" fmla="*/ 660426 w 5180801"/>
              <a:gd name="connsiteY36" fmla="*/ 495036 h 5258978"/>
              <a:gd name="connsiteX37" fmla="*/ 594419 w 5180801"/>
              <a:gd name="connsiteY37" fmla="*/ 548824 h 5258978"/>
              <a:gd name="connsiteX38" fmla="*/ 559573 w 5180801"/>
              <a:gd name="connsiteY38" fmla="*/ 555840 h 5258978"/>
              <a:gd name="connsiteX39" fmla="*/ 529931 w 5180801"/>
              <a:gd name="connsiteY39" fmla="*/ 566247 h 5258978"/>
              <a:gd name="connsiteX40" fmla="*/ 499062 w 5180801"/>
              <a:gd name="connsiteY40" fmla="*/ 586418 h 5258978"/>
              <a:gd name="connsiteX41" fmla="*/ 402477 w 5180801"/>
              <a:gd name="connsiteY41" fmla="*/ 573263 h 5258978"/>
              <a:gd name="connsiteX42" fmla="*/ 345356 w 5180801"/>
              <a:gd name="connsiteY42" fmla="*/ 593433 h 5258978"/>
              <a:gd name="connsiteX43" fmla="*/ 314486 w 5180801"/>
              <a:gd name="connsiteY43" fmla="*/ 573262 h 5258978"/>
              <a:gd name="connsiteX44" fmla="*/ 242983 w 5180801"/>
              <a:gd name="connsiteY44" fmla="*/ 614831 h 5258978"/>
              <a:gd name="connsiteX45" fmla="*/ 194690 w 5180801"/>
              <a:gd name="connsiteY45" fmla="*/ 570515 h 5258978"/>
              <a:gd name="connsiteX46" fmla="*/ 119795 w 5180801"/>
              <a:gd name="connsiteY46" fmla="*/ 641433 h 5258978"/>
              <a:gd name="connsiteX47" fmla="*/ 132951 w 5180801"/>
              <a:gd name="connsiteY47" fmla="*/ 720596 h 5258978"/>
              <a:gd name="connsiteX48" fmla="*/ 206910 w 5180801"/>
              <a:gd name="connsiteY48" fmla="*/ 848343 h 5258978"/>
              <a:gd name="connsiteX49" fmla="*/ 267421 w 5180801"/>
              <a:gd name="connsiteY49" fmla="*/ 908855 h 5258978"/>
              <a:gd name="connsiteX50" fmla="*/ 199251 w 5180801"/>
              <a:gd name="connsiteY50" fmla="*/ 970886 h 5258978"/>
              <a:gd name="connsiteX51" fmla="*/ 96878 w 5180801"/>
              <a:gd name="connsiteY51" fmla="*/ 1006024 h 5258978"/>
              <a:gd name="connsiteX52" fmla="*/ 0 w 5180801"/>
              <a:gd name="connsiteY52" fmla="*/ 1028651 h 5258978"/>
              <a:gd name="connsiteX53" fmla="*/ 45545 w 5180801"/>
              <a:gd name="connsiteY53" fmla="*/ 1164349 h 5258978"/>
              <a:gd name="connsiteX54" fmla="*/ 72439 w 5180801"/>
              <a:gd name="connsiteY54" fmla="*/ 1191243 h 5258978"/>
              <a:gd name="connsiteX55" fmla="*/ 173292 w 5180801"/>
              <a:gd name="connsiteY55" fmla="*/ 1251755 h 5258978"/>
              <a:gd name="connsiteX56" fmla="*/ 117632 w 5180801"/>
              <a:gd name="connsiteY56" fmla="*/ 1316241 h 5258978"/>
              <a:gd name="connsiteX57" fmla="*/ 112780 w 5180801"/>
              <a:gd name="connsiteY57" fmla="*/ 1372778 h 5258978"/>
              <a:gd name="connsiteX58" fmla="*/ 126227 w 5180801"/>
              <a:gd name="connsiteY58" fmla="*/ 1520696 h 5258978"/>
              <a:gd name="connsiteX59" fmla="*/ 200186 w 5180801"/>
              <a:gd name="connsiteY59" fmla="*/ 1621549 h 5258978"/>
              <a:gd name="connsiteX60" fmla="*/ 321210 w 5180801"/>
              <a:gd name="connsiteY60" fmla="*/ 1661890 h 5258978"/>
              <a:gd name="connsiteX61" fmla="*/ 415339 w 5180801"/>
              <a:gd name="connsiteY61" fmla="*/ 1628272 h 5258978"/>
              <a:gd name="connsiteX62" fmla="*/ 435510 w 5180801"/>
              <a:gd name="connsiteY62" fmla="*/ 1634996 h 5258978"/>
              <a:gd name="connsiteX63" fmla="*/ 400372 w 5180801"/>
              <a:gd name="connsiteY63" fmla="*/ 1739473 h 5258978"/>
              <a:gd name="connsiteX64" fmla="*/ 375290 w 5180801"/>
              <a:gd name="connsiteY64" fmla="*/ 1822611 h 5258978"/>
              <a:gd name="connsiteX65" fmla="*/ 603598 w 5180801"/>
              <a:gd name="connsiteY65" fmla="*/ 1823255 h 5258978"/>
              <a:gd name="connsiteX66" fmla="*/ 664110 w 5180801"/>
              <a:gd name="connsiteY66" fmla="*/ 1756019 h 5258978"/>
              <a:gd name="connsiteX67" fmla="*/ 697727 w 5180801"/>
              <a:gd name="connsiteY67" fmla="*/ 1668613 h 5258978"/>
              <a:gd name="connsiteX68" fmla="*/ 744792 w 5180801"/>
              <a:gd name="connsiteY68" fmla="*/ 1634996 h 5258978"/>
              <a:gd name="connsiteX69" fmla="*/ 818751 w 5180801"/>
              <a:gd name="connsiteY69" fmla="*/ 1554313 h 5258978"/>
              <a:gd name="connsiteX70" fmla="*/ 892710 w 5180801"/>
              <a:gd name="connsiteY70" fmla="*/ 1507249 h 5258978"/>
              <a:gd name="connsiteX71" fmla="*/ 1080968 w 5180801"/>
              <a:gd name="connsiteY71" fmla="*/ 1554313 h 5258978"/>
              <a:gd name="connsiteX72" fmla="*/ 1195268 w 5180801"/>
              <a:gd name="connsiteY72" fmla="*/ 1601378 h 5258978"/>
              <a:gd name="connsiteX73" fmla="*/ 1275951 w 5180801"/>
              <a:gd name="connsiteY73" fmla="*/ 1688784 h 5258978"/>
              <a:gd name="connsiteX74" fmla="*/ 1289398 w 5180801"/>
              <a:gd name="connsiteY74" fmla="*/ 1715678 h 5258978"/>
              <a:gd name="connsiteX75" fmla="*/ 1437316 w 5180801"/>
              <a:gd name="connsiteY75" fmla="*/ 1762743 h 5258978"/>
              <a:gd name="connsiteX76" fmla="*/ 1511274 w 5180801"/>
              <a:gd name="connsiteY76" fmla="*/ 1850149 h 5258978"/>
              <a:gd name="connsiteX77" fmla="*/ 1504551 w 5180801"/>
              <a:gd name="connsiteY77" fmla="*/ 1930831 h 5258978"/>
              <a:gd name="connsiteX78" fmla="*/ 1504551 w 5180801"/>
              <a:gd name="connsiteY78" fmla="*/ 1977896 h 5258978"/>
              <a:gd name="connsiteX79" fmla="*/ 1531445 w 5180801"/>
              <a:gd name="connsiteY79" fmla="*/ 2058578 h 5258978"/>
              <a:gd name="connsiteX80" fmla="*/ 1578510 w 5180801"/>
              <a:gd name="connsiteY80" fmla="*/ 2112366 h 5258978"/>
              <a:gd name="connsiteX81" fmla="*/ 1612127 w 5180801"/>
              <a:gd name="connsiteY81" fmla="*/ 2199772 h 5258978"/>
              <a:gd name="connsiteX82" fmla="*/ 1618851 w 5180801"/>
              <a:gd name="connsiteY82" fmla="*/ 2361137 h 5258978"/>
              <a:gd name="connsiteX83" fmla="*/ 1618851 w 5180801"/>
              <a:gd name="connsiteY83" fmla="*/ 2408202 h 5258978"/>
              <a:gd name="connsiteX84" fmla="*/ 1679363 w 5180801"/>
              <a:gd name="connsiteY84" fmla="*/ 2388031 h 5258978"/>
              <a:gd name="connsiteX85" fmla="*/ 1719704 w 5180801"/>
              <a:gd name="connsiteY85" fmla="*/ 2401478 h 5258978"/>
              <a:gd name="connsiteX86" fmla="*/ 1706257 w 5180801"/>
              <a:gd name="connsiteY86" fmla="*/ 2461990 h 5258978"/>
              <a:gd name="connsiteX87" fmla="*/ 1760045 w 5180801"/>
              <a:gd name="connsiteY87" fmla="*/ 2482160 h 5258978"/>
              <a:gd name="connsiteX88" fmla="*/ 1827280 w 5180801"/>
              <a:gd name="connsiteY88" fmla="*/ 2542672 h 5258978"/>
              <a:gd name="connsiteX89" fmla="*/ 1901239 w 5180801"/>
              <a:gd name="connsiteY89" fmla="*/ 2650249 h 5258978"/>
              <a:gd name="connsiteX90" fmla="*/ 1921410 w 5180801"/>
              <a:gd name="connsiteY90" fmla="*/ 2683866 h 5258978"/>
              <a:gd name="connsiteX91" fmla="*/ 1995368 w 5180801"/>
              <a:gd name="connsiteY91" fmla="*/ 2690590 h 5258978"/>
              <a:gd name="connsiteX92" fmla="*/ 2113120 w 5180801"/>
              <a:gd name="connsiteY92" fmla="*/ 2768460 h 5258978"/>
              <a:gd name="connsiteX93" fmla="*/ 2159009 w 5180801"/>
              <a:gd name="connsiteY93" fmla="*/ 2881328 h 5258978"/>
              <a:gd name="connsiteX94" fmla="*/ 2245469 w 5180801"/>
              <a:gd name="connsiteY94" fmla="*/ 2920955 h 5258978"/>
              <a:gd name="connsiteX95" fmla="*/ 2319427 w 5180801"/>
              <a:gd name="connsiteY95" fmla="*/ 2973796 h 5258978"/>
              <a:gd name="connsiteX96" fmla="*/ 2375772 w 5180801"/>
              <a:gd name="connsiteY96" fmla="*/ 3076924 h 5258978"/>
              <a:gd name="connsiteX97" fmla="*/ 2480307 w 5180801"/>
              <a:gd name="connsiteY97" fmla="*/ 3158501 h 5258978"/>
              <a:gd name="connsiteX98" fmla="*/ 2562370 w 5180801"/>
              <a:gd name="connsiteY98" fmla="*/ 3268123 h 5258978"/>
              <a:gd name="connsiteX99" fmla="*/ 2640546 w 5180801"/>
              <a:gd name="connsiteY99" fmla="*/ 3290467 h 5258978"/>
              <a:gd name="connsiteX100" fmla="*/ 2735366 w 5180801"/>
              <a:gd name="connsiteY100" fmla="*/ 3358162 h 5258978"/>
              <a:gd name="connsiteX101" fmla="*/ 2790329 w 5180801"/>
              <a:gd name="connsiteY101" fmla="*/ 3367673 h 5258978"/>
              <a:gd name="connsiteX102" fmla="*/ 2856005 w 5180801"/>
              <a:gd name="connsiteY102" fmla="*/ 3349905 h 5258978"/>
              <a:gd name="connsiteX103" fmla="*/ 2849257 w 5180801"/>
              <a:gd name="connsiteY103" fmla="*/ 3349496 h 5258978"/>
              <a:gd name="connsiteX104" fmla="*/ 2950110 w 5180801"/>
              <a:gd name="connsiteY104" fmla="*/ 3383113 h 5258978"/>
              <a:gd name="connsiteX105" fmla="*/ 3003898 w 5180801"/>
              <a:gd name="connsiteY105" fmla="*/ 3336049 h 5258978"/>
              <a:gd name="connsiteX106" fmla="*/ 3104751 w 5180801"/>
              <a:gd name="connsiteY106" fmla="*/ 3450349 h 5258978"/>
              <a:gd name="connsiteX107" fmla="*/ 3185433 w 5180801"/>
              <a:gd name="connsiteY107" fmla="*/ 3604990 h 5258978"/>
              <a:gd name="connsiteX108" fmla="*/ 3252668 w 5180801"/>
              <a:gd name="connsiteY108" fmla="*/ 3584819 h 5258978"/>
              <a:gd name="connsiteX109" fmla="*/ 3313180 w 5180801"/>
              <a:gd name="connsiteY109" fmla="*/ 3631884 h 5258978"/>
              <a:gd name="connsiteX110" fmla="*/ 3266116 w 5180801"/>
              <a:gd name="connsiteY110" fmla="*/ 3699119 h 5258978"/>
              <a:gd name="connsiteX111" fmla="*/ 3293010 w 5180801"/>
              <a:gd name="connsiteY111" fmla="*/ 3719290 h 5258978"/>
              <a:gd name="connsiteX112" fmla="*/ 3373692 w 5180801"/>
              <a:gd name="connsiteY112" fmla="*/ 3692396 h 5258978"/>
              <a:gd name="connsiteX113" fmla="*/ 3454374 w 5180801"/>
              <a:gd name="connsiteY113" fmla="*/ 3665502 h 5258978"/>
              <a:gd name="connsiteX114" fmla="*/ 3528333 w 5180801"/>
              <a:gd name="connsiteY114" fmla="*/ 3759631 h 5258978"/>
              <a:gd name="connsiteX115" fmla="*/ 3535349 w 5180801"/>
              <a:gd name="connsiteY115" fmla="*/ 3849785 h 5258978"/>
              <a:gd name="connsiteX116" fmla="*/ 3513658 w 5180801"/>
              <a:gd name="connsiteY116" fmla="*/ 3899598 h 5258978"/>
              <a:gd name="connsiteX117" fmla="*/ 3622463 w 5180801"/>
              <a:gd name="connsiteY117" fmla="*/ 3927719 h 5258978"/>
              <a:gd name="connsiteX118" fmla="*/ 3682974 w 5180801"/>
              <a:gd name="connsiteY118" fmla="*/ 3994955 h 5258978"/>
              <a:gd name="connsiteX119" fmla="*/ 3763657 w 5180801"/>
              <a:gd name="connsiteY119" fmla="*/ 4028572 h 5258978"/>
              <a:gd name="connsiteX120" fmla="*/ 3830892 w 5180801"/>
              <a:gd name="connsiteY120" fmla="*/ 3988231 h 5258978"/>
              <a:gd name="connsiteX121" fmla="*/ 3898127 w 5180801"/>
              <a:gd name="connsiteY121" fmla="*/ 4028572 h 5258978"/>
              <a:gd name="connsiteX122" fmla="*/ 3972086 w 5180801"/>
              <a:gd name="connsiteY122" fmla="*/ 4189937 h 5258978"/>
              <a:gd name="connsiteX123" fmla="*/ 4005704 w 5180801"/>
              <a:gd name="connsiteY123" fmla="*/ 4304237 h 5258978"/>
              <a:gd name="connsiteX124" fmla="*/ 4072939 w 5180801"/>
              <a:gd name="connsiteY124" fmla="*/ 4378196 h 5258978"/>
              <a:gd name="connsiteX125" fmla="*/ 4120004 w 5180801"/>
              <a:gd name="connsiteY125" fmla="*/ 4586625 h 5258978"/>
              <a:gd name="connsiteX126" fmla="*/ 4140174 w 5180801"/>
              <a:gd name="connsiteY126" fmla="*/ 4620243 h 5258978"/>
              <a:gd name="connsiteX127" fmla="*/ 4200686 w 5180801"/>
              <a:gd name="connsiteY127" fmla="*/ 4674031 h 5258978"/>
              <a:gd name="connsiteX128" fmla="*/ 4152394 w 5180801"/>
              <a:gd name="connsiteY128" fmla="*/ 4737583 h 5258978"/>
              <a:gd name="connsiteX129" fmla="*/ 4106849 w 5180801"/>
              <a:gd name="connsiteY129" fmla="*/ 4752551 h 5258978"/>
              <a:gd name="connsiteX130" fmla="*/ 4059785 w 5180801"/>
              <a:gd name="connsiteY130" fmla="*/ 4748282 h 5258978"/>
              <a:gd name="connsiteX131" fmla="*/ 4018215 w 5180801"/>
              <a:gd name="connsiteY131" fmla="*/ 4781899 h 5258978"/>
              <a:gd name="connsiteX132" fmla="*/ 4019151 w 5180801"/>
              <a:gd name="connsiteY132" fmla="*/ 4842119 h 5258978"/>
              <a:gd name="connsiteX133" fmla="*/ 4066216 w 5180801"/>
              <a:gd name="connsiteY133" fmla="*/ 4895907 h 5258978"/>
              <a:gd name="connsiteX134" fmla="*/ 4005995 w 5180801"/>
              <a:gd name="connsiteY134" fmla="*/ 5026402 h 5258978"/>
              <a:gd name="connsiteX135" fmla="*/ 3942736 w 5180801"/>
              <a:gd name="connsiteY135" fmla="*/ 5073759 h 5258978"/>
              <a:gd name="connsiteX136" fmla="*/ 3972086 w 5180801"/>
              <a:gd name="connsiteY136" fmla="*/ 5245531 h 5258978"/>
              <a:gd name="connsiteX137" fmla="*/ 3978810 w 5180801"/>
              <a:gd name="connsiteY137" fmla="*/ 5258978 h 5258978"/>
              <a:gd name="connsiteX138" fmla="*/ 4153621 w 5180801"/>
              <a:gd name="connsiteY138" fmla="*/ 5245531 h 5258978"/>
              <a:gd name="connsiteX139" fmla="*/ 4207410 w 5180801"/>
              <a:gd name="connsiteY139" fmla="*/ 5131231 h 5258978"/>
              <a:gd name="connsiteX140" fmla="*/ 4335157 w 5180801"/>
              <a:gd name="connsiteY140" fmla="*/ 4983313 h 5258978"/>
              <a:gd name="connsiteX141" fmla="*/ 4388945 w 5180801"/>
              <a:gd name="connsiteY141" fmla="*/ 4922802 h 5258978"/>
              <a:gd name="connsiteX142" fmla="*/ 4368774 w 5180801"/>
              <a:gd name="connsiteY142" fmla="*/ 4707649 h 5258978"/>
              <a:gd name="connsiteX143" fmla="*/ 4509968 w 5180801"/>
              <a:gd name="connsiteY143" fmla="*/ 4620243 h 5258978"/>
              <a:gd name="connsiteX144" fmla="*/ 4543586 w 5180801"/>
              <a:gd name="connsiteY144" fmla="*/ 4626966 h 5258978"/>
              <a:gd name="connsiteX145" fmla="*/ 4570480 w 5180801"/>
              <a:gd name="connsiteY145" fmla="*/ 4633690 h 5258978"/>
              <a:gd name="connsiteX146" fmla="*/ 4617545 w 5180801"/>
              <a:gd name="connsiteY146" fmla="*/ 4613519 h 5258978"/>
              <a:gd name="connsiteX147" fmla="*/ 4624268 w 5180801"/>
              <a:gd name="connsiteY147" fmla="*/ 4566455 h 5258978"/>
              <a:gd name="connsiteX148" fmla="*/ 4637131 w 5180801"/>
              <a:gd name="connsiteY148" fmla="*/ 4509919 h 5258978"/>
              <a:gd name="connsiteX149" fmla="*/ 4583927 w 5180801"/>
              <a:gd name="connsiteY149" fmla="*/ 4405090 h 5258978"/>
              <a:gd name="connsiteX150" fmla="*/ 4583927 w 5180801"/>
              <a:gd name="connsiteY150" fmla="*/ 4358025 h 5258978"/>
              <a:gd name="connsiteX151" fmla="*/ 4580596 w 5180801"/>
              <a:gd name="connsiteY151" fmla="*/ 4328382 h 5258978"/>
              <a:gd name="connsiteX152" fmla="*/ 4505700 w 5180801"/>
              <a:gd name="connsiteY152" fmla="*/ 4289562 h 5258978"/>
              <a:gd name="connsiteX153" fmla="*/ 4439693 w 5180801"/>
              <a:gd name="connsiteY153" fmla="*/ 4234546 h 5258978"/>
              <a:gd name="connsiteX154" fmla="*/ 4370938 w 5180801"/>
              <a:gd name="connsiteY154" fmla="*/ 4221099 h 5258978"/>
              <a:gd name="connsiteX155" fmla="*/ 4394793 w 5180801"/>
              <a:gd name="connsiteY155" fmla="*/ 4221100 h 5258978"/>
              <a:gd name="connsiteX156" fmla="*/ 4261198 w 5180801"/>
              <a:gd name="connsiteY156" fmla="*/ 4142872 h 5258978"/>
              <a:gd name="connsiteX157" fmla="*/ 4301539 w 5180801"/>
              <a:gd name="connsiteY157" fmla="*/ 4055466 h 5258978"/>
              <a:gd name="connsiteX158" fmla="*/ 4301539 w 5180801"/>
              <a:gd name="connsiteY158" fmla="*/ 4008402 h 5258978"/>
              <a:gd name="connsiteX159" fmla="*/ 4321710 w 5180801"/>
              <a:gd name="connsiteY159" fmla="*/ 3941166 h 5258978"/>
              <a:gd name="connsiteX160" fmla="*/ 4442733 w 5180801"/>
              <a:gd name="connsiteY160" fmla="*/ 3726013 h 5258978"/>
              <a:gd name="connsiteX161" fmla="*/ 4523416 w 5180801"/>
              <a:gd name="connsiteY161" fmla="*/ 3712566 h 5258978"/>
              <a:gd name="connsiteX162" fmla="*/ 4624268 w 5180801"/>
              <a:gd name="connsiteY162" fmla="*/ 3806696 h 5258978"/>
              <a:gd name="connsiteX163" fmla="*/ 4711674 w 5180801"/>
              <a:gd name="connsiteY163" fmla="*/ 3847037 h 5258978"/>
              <a:gd name="connsiteX164" fmla="*/ 4805804 w 5180801"/>
              <a:gd name="connsiteY164" fmla="*/ 3820143 h 5258978"/>
              <a:gd name="connsiteX165" fmla="*/ 4906657 w 5180801"/>
              <a:gd name="connsiteY165" fmla="*/ 3900825 h 5258978"/>
              <a:gd name="connsiteX166" fmla="*/ 4960445 w 5180801"/>
              <a:gd name="connsiteY166" fmla="*/ 4015125 h 5258978"/>
              <a:gd name="connsiteX167" fmla="*/ 5000786 w 5180801"/>
              <a:gd name="connsiteY167" fmla="*/ 4062190 h 5258978"/>
              <a:gd name="connsiteX168" fmla="*/ 5108363 w 5180801"/>
              <a:gd name="connsiteY168" fmla="*/ 4102531 h 5258978"/>
              <a:gd name="connsiteX169" fmla="*/ 5121810 w 5180801"/>
              <a:gd name="connsiteY169" fmla="*/ 4015125 h 5258978"/>
              <a:gd name="connsiteX170" fmla="*/ 5141980 w 5180801"/>
              <a:gd name="connsiteY170" fmla="*/ 3947890 h 5258978"/>
              <a:gd name="connsiteX171" fmla="*/ 5180801 w 5180801"/>
              <a:gd name="connsiteY171" fmla="*/ 3840898 h 5258978"/>
              <a:gd name="connsiteX172" fmla="*/ 5117249 w 5180801"/>
              <a:gd name="connsiteY172" fmla="*/ 3762379 h 5258978"/>
              <a:gd name="connsiteX173" fmla="*/ 4964127 w 5180801"/>
              <a:gd name="connsiteY173" fmla="*/ 3652055 h 5258978"/>
              <a:gd name="connsiteX174" fmla="*/ 4890170 w 5180801"/>
              <a:gd name="connsiteY174" fmla="*/ 3582364 h 5258978"/>
              <a:gd name="connsiteX175" fmla="*/ 4650871 w 5180801"/>
              <a:gd name="connsiteY175" fmla="*/ 3476015 h 5258978"/>
              <a:gd name="connsiteX176" fmla="*/ 4557618 w 5180801"/>
              <a:gd name="connsiteY176" fmla="*/ 3406617 h 5258978"/>
              <a:gd name="connsiteX177" fmla="*/ 4380701 w 5180801"/>
              <a:gd name="connsiteY177" fmla="*/ 3326869 h 5258978"/>
              <a:gd name="connsiteX178" fmla="*/ 4093110 w 5180801"/>
              <a:gd name="connsiteY178" fmla="*/ 3228472 h 5258978"/>
              <a:gd name="connsiteX179" fmla="*/ 3991965 w 5180801"/>
              <a:gd name="connsiteY179" fmla="*/ 3169480 h 5258978"/>
              <a:gd name="connsiteX180" fmla="*/ 3951916 w 5180801"/>
              <a:gd name="connsiteY180" fmla="*/ 3114172 h 5258978"/>
              <a:gd name="connsiteX181" fmla="*/ 4066216 w 5180801"/>
              <a:gd name="connsiteY181" fmla="*/ 3020043 h 5258978"/>
              <a:gd name="connsiteX182" fmla="*/ 4122167 w 5180801"/>
              <a:gd name="connsiteY182" fmla="*/ 2986425 h 5258978"/>
              <a:gd name="connsiteX183" fmla="*/ 4038737 w 5180801"/>
              <a:gd name="connsiteY183" fmla="*/ 2907263 h 5258978"/>
              <a:gd name="connsiteX184" fmla="*/ 3898127 w 5180801"/>
              <a:gd name="connsiteY184" fmla="*/ 2912466 h 5258978"/>
              <a:gd name="connsiteX185" fmla="*/ 3883453 w 5180801"/>
              <a:gd name="connsiteY185" fmla="*/ 2926499 h 5258978"/>
              <a:gd name="connsiteX186" fmla="*/ 3855330 w 5180801"/>
              <a:gd name="connsiteY186" fmla="*/ 2926498 h 5258978"/>
              <a:gd name="connsiteX187" fmla="*/ 3841299 w 5180801"/>
              <a:gd name="connsiteY187" fmla="*/ 2902059 h 5258978"/>
              <a:gd name="connsiteX188" fmla="*/ 3756641 w 5180801"/>
              <a:gd name="connsiteY188" fmla="*/ 2950644 h 5258978"/>
              <a:gd name="connsiteX189" fmla="*/ 3642633 w 5180801"/>
              <a:gd name="connsiteY189" fmla="*/ 2926206 h 5258978"/>
              <a:gd name="connsiteX190" fmla="*/ 3539968 w 5180801"/>
              <a:gd name="connsiteY190" fmla="*/ 2893816 h 5258978"/>
              <a:gd name="connsiteX191" fmla="*/ 3458058 w 5180801"/>
              <a:gd name="connsiteY191" fmla="*/ 2840029 h 5258978"/>
              <a:gd name="connsiteX192" fmla="*/ 3411286 w 5180801"/>
              <a:gd name="connsiteY192" fmla="*/ 2774312 h 5258978"/>
              <a:gd name="connsiteX193" fmla="*/ 3334579 w 5180801"/>
              <a:gd name="connsiteY193" fmla="*/ 2754142 h 5258978"/>
              <a:gd name="connsiteX194" fmla="*/ 3219051 w 5180801"/>
              <a:gd name="connsiteY194" fmla="*/ 2650249 h 5258978"/>
              <a:gd name="connsiteX195" fmla="*/ 3111182 w 5180801"/>
              <a:gd name="connsiteY195" fmla="*/ 2455266 h 5258978"/>
              <a:gd name="connsiteX196" fmla="*/ 3010621 w 5180801"/>
              <a:gd name="connsiteY196" fmla="*/ 2240113 h 5258978"/>
              <a:gd name="connsiteX197" fmla="*/ 2936663 w 5180801"/>
              <a:gd name="connsiteY197" fmla="*/ 2011514 h 5258978"/>
              <a:gd name="connsiteX198" fmla="*/ 2795468 w 5180801"/>
              <a:gd name="connsiteY198" fmla="*/ 1944278 h 5258978"/>
              <a:gd name="connsiteX199" fmla="*/ 2687892 w 5180801"/>
              <a:gd name="connsiteY199" fmla="*/ 1843425 h 5258978"/>
              <a:gd name="connsiteX200" fmla="*/ 2479463 w 5180801"/>
              <a:gd name="connsiteY200" fmla="*/ 1729125 h 5258978"/>
              <a:gd name="connsiteX201" fmla="*/ 2371886 w 5180801"/>
              <a:gd name="connsiteY201" fmla="*/ 1587931 h 5258978"/>
              <a:gd name="connsiteX202" fmla="*/ 2344992 w 5180801"/>
              <a:gd name="connsiteY202" fmla="*/ 1446737 h 5258978"/>
              <a:gd name="connsiteX203" fmla="*/ 2358439 w 5180801"/>
              <a:gd name="connsiteY203" fmla="*/ 1271925 h 5258978"/>
              <a:gd name="connsiteX204" fmla="*/ 2385333 w 5180801"/>
              <a:gd name="connsiteY204" fmla="*/ 1318990 h 5258978"/>
              <a:gd name="connsiteX205" fmla="*/ 2432398 w 5180801"/>
              <a:gd name="connsiteY205" fmla="*/ 1245031 h 5258978"/>
              <a:gd name="connsiteX206" fmla="*/ 2469697 w 5180801"/>
              <a:gd name="connsiteY206" fmla="*/ 1148830 h 5258978"/>
              <a:gd name="connsiteX207" fmla="*/ 2390165 w 5180801"/>
              <a:gd name="connsiteY207" fmla="*/ 1135843 h 5258978"/>
              <a:gd name="connsiteX208" fmla="*/ 2376463 w 5180801"/>
              <a:gd name="connsiteY208" fmla="*/ 955970 h 5258978"/>
              <a:gd name="connsiteX209" fmla="*/ 2545855 w 5180801"/>
              <a:gd name="connsiteY209" fmla="*/ 907961 h 5258978"/>
              <a:gd name="connsiteX210" fmla="*/ 2716856 w 5180801"/>
              <a:gd name="connsiteY210" fmla="*/ 831700 h 5258978"/>
              <a:gd name="connsiteX211" fmla="*/ 2859176 w 5180801"/>
              <a:gd name="connsiteY211" fmla="*/ 226224 h 5258978"/>
              <a:gd name="connsiteX212" fmla="*/ 2326531 w 5180801"/>
              <a:gd name="connsiteY212" fmla="*/ 170726 h 5258978"/>
              <a:gd name="connsiteX0" fmla="*/ 2326531 w 5180801"/>
              <a:gd name="connsiteY0" fmla="*/ 160725 h 5248977"/>
              <a:gd name="connsiteX1" fmla="*/ 2146430 w 5180801"/>
              <a:gd name="connsiteY1" fmla="*/ 6159 h 5248977"/>
              <a:gd name="connsiteX2" fmla="*/ 2010143 w 5180801"/>
              <a:gd name="connsiteY2" fmla="*/ 56423 h 5248977"/>
              <a:gd name="connsiteX3" fmla="*/ 1871070 w 5180801"/>
              <a:gd name="connsiteY3" fmla="*/ 59898 h 5248977"/>
              <a:gd name="connsiteX4" fmla="*/ 1766743 w 5180801"/>
              <a:gd name="connsiteY4" fmla="*/ 145230 h 5248977"/>
              <a:gd name="connsiteX5" fmla="*/ 1659192 w 5180801"/>
              <a:gd name="connsiteY5" fmla="*/ 434930 h 5248977"/>
              <a:gd name="connsiteX6" fmla="*/ 1625574 w 5180801"/>
              <a:gd name="connsiteY6" fmla="*/ 293736 h 5248977"/>
              <a:gd name="connsiteX7" fmla="*/ 1547348 w 5180801"/>
              <a:gd name="connsiteY7" fmla="*/ 252459 h 5248977"/>
              <a:gd name="connsiteX8" fmla="*/ 1511274 w 5180801"/>
              <a:gd name="connsiteY8" fmla="*/ 280289 h 5248977"/>
              <a:gd name="connsiteX9" fmla="*/ 1504551 w 5180801"/>
              <a:gd name="connsiteY9" fmla="*/ 327354 h 5248977"/>
              <a:gd name="connsiteX10" fmla="*/ 1517998 w 5180801"/>
              <a:gd name="connsiteY10" fmla="*/ 367695 h 5248977"/>
              <a:gd name="connsiteX11" fmla="*/ 1511274 w 5180801"/>
              <a:gd name="connsiteY11" fmla="*/ 421483 h 5248977"/>
              <a:gd name="connsiteX12" fmla="*/ 1487128 w 5180801"/>
              <a:gd name="connsiteY12" fmla="*/ 418092 h 5248977"/>
              <a:gd name="connsiteX13" fmla="*/ 1443746 w 5180801"/>
              <a:gd name="connsiteY13" fmla="*/ 376523 h 5248977"/>
              <a:gd name="connsiteX14" fmla="*/ 1387795 w 5180801"/>
              <a:gd name="connsiteY14" fmla="*/ 333434 h 5248977"/>
              <a:gd name="connsiteX15" fmla="*/ 1309568 w 5180801"/>
              <a:gd name="connsiteY15" fmla="*/ 366466 h 5248977"/>
              <a:gd name="connsiteX16" fmla="*/ 1258820 w 5180801"/>
              <a:gd name="connsiteY16" fmla="*/ 353604 h 5248977"/>
              <a:gd name="connsiteX17" fmla="*/ 1213919 w 5180801"/>
              <a:gd name="connsiteY17" fmla="*/ 305955 h 5248977"/>
              <a:gd name="connsiteX18" fmla="*/ 1187025 w 5180801"/>
              <a:gd name="connsiteY18" fmla="*/ 279060 h 5248977"/>
              <a:gd name="connsiteX19" fmla="*/ 1143000 w 5180801"/>
              <a:gd name="connsiteY19" fmla="*/ 249710 h 5248977"/>
              <a:gd name="connsiteX20" fmla="*/ 1128033 w 5180801"/>
              <a:gd name="connsiteY20" fmla="*/ 307183 h 5248977"/>
              <a:gd name="connsiteX21" fmla="*/ 1118854 w 5180801"/>
              <a:gd name="connsiteY21" fmla="*/ 433703 h 5248977"/>
              <a:gd name="connsiteX22" fmla="*/ 1067521 w 5180801"/>
              <a:gd name="connsiteY22" fmla="*/ 506725 h 5248977"/>
              <a:gd name="connsiteX23" fmla="*/ 1044603 w 5180801"/>
              <a:gd name="connsiteY23" fmla="*/ 520464 h 5248977"/>
              <a:gd name="connsiteX24" fmla="*/ 1047351 w 5180801"/>
              <a:gd name="connsiteY24" fmla="*/ 598107 h 5248977"/>
              <a:gd name="connsiteX25" fmla="*/ 1005781 w 5180801"/>
              <a:gd name="connsiteY25" fmla="*/ 613074 h 5248977"/>
              <a:gd name="connsiteX26" fmla="*/ 977368 w 5180801"/>
              <a:gd name="connsiteY26" fmla="*/ 587408 h 5248977"/>
              <a:gd name="connsiteX27" fmla="*/ 939774 w 5180801"/>
              <a:gd name="connsiteY27" fmla="*/ 582848 h 5248977"/>
              <a:gd name="connsiteX28" fmla="*/ 939774 w 5180801"/>
              <a:gd name="connsiteY28" fmla="*/ 529059 h 5248977"/>
              <a:gd name="connsiteX29" fmla="*/ 830385 w 5180801"/>
              <a:gd name="connsiteY29" fmla="*/ 440426 h 5248977"/>
              <a:gd name="connsiteX30" fmla="*/ 825474 w 5180801"/>
              <a:gd name="connsiteY30" fmla="*/ 320630 h 5248977"/>
              <a:gd name="connsiteX31" fmla="*/ 785133 w 5180801"/>
              <a:gd name="connsiteY31" fmla="*/ 287012 h 5248977"/>
              <a:gd name="connsiteX32" fmla="*/ 771686 w 5180801"/>
              <a:gd name="connsiteY32" fmla="*/ 313906 h 5248977"/>
              <a:gd name="connsiteX33" fmla="*/ 744792 w 5180801"/>
              <a:gd name="connsiteY33" fmla="*/ 340801 h 5248977"/>
              <a:gd name="connsiteX34" fmla="*/ 669606 w 5180801"/>
              <a:gd name="connsiteY34" fmla="*/ 378979 h 5248977"/>
              <a:gd name="connsiteX35" fmla="*/ 664110 w 5180801"/>
              <a:gd name="connsiteY35" fmla="*/ 428206 h 5248977"/>
              <a:gd name="connsiteX36" fmla="*/ 660426 w 5180801"/>
              <a:gd name="connsiteY36" fmla="*/ 485035 h 5248977"/>
              <a:gd name="connsiteX37" fmla="*/ 594419 w 5180801"/>
              <a:gd name="connsiteY37" fmla="*/ 538823 h 5248977"/>
              <a:gd name="connsiteX38" fmla="*/ 559573 w 5180801"/>
              <a:gd name="connsiteY38" fmla="*/ 545839 h 5248977"/>
              <a:gd name="connsiteX39" fmla="*/ 529931 w 5180801"/>
              <a:gd name="connsiteY39" fmla="*/ 556246 h 5248977"/>
              <a:gd name="connsiteX40" fmla="*/ 499062 w 5180801"/>
              <a:gd name="connsiteY40" fmla="*/ 576417 h 5248977"/>
              <a:gd name="connsiteX41" fmla="*/ 402477 w 5180801"/>
              <a:gd name="connsiteY41" fmla="*/ 563262 h 5248977"/>
              <a:gd name="connsiteX42" fmla="*/ 345356 w 5180801"/>
              <a:gd name="connsiteY42" fmla="*/ 583432 h 5248977"/>
              <a:gd name="connsiteX43" fmla="*/ 314486 w 5180801"/>
              <a:gd name="connsiteY43" fmla="*/ 563261 h 5248977"/>
              <a:gd name="connsiteX44" fmla="*/ 242983 w 5180801"/>
              <a:gd name="connsiteY44" fmla="*/ 604830 h 5248977"/>
              <a:gd name="connsiteX45" fmla="*/ 194690 w 5180801"/>
              <a:gd name="connsiteY45" fmla="*/ 560514 h 5248977"/>
              <a:gd name="connsiteX46" fmla="*/ 119795 w 5180801"/>
              <a:gd name="connsiteY46" fmla="*/ 631432 h 5248977"/>
              <a:gd name="connsiteX47" fmla="*/ 132951 w 5180801"/>
              <a:gd name="connsiteY47" fmla="*/ 710595 h 5248977"/>
              <a:gd name="connsiteX48" fmla="*/ 206910 w 5180801"/>
              <a:gd name="connsiteY48" fmla="*/ 838342 h 5248977"/>
              <a:gd name="connsiteX49" fmla="*/ 267421 w 5180801"/>
              <a:gd name="connsiteY49" fmla="*/ 898854 h 5248977"/>
              <a:gd name="connsiteX50" fmla="*/ 199251 w 5180801"/>
              <a:gd name="connsiteY50" fmla="*/ 960885 h 5248977"/>
              <a:gd name="connsiteX51" fmla="*/ 96878 w 5180801"/>
              <a:gd name="connsiteY51" fmla="*/ 996023 h 5248977"/>
              <a:gd name="connsiteX52" fmla="*/ 0 w 5180801"/>
              <a:gd name="connsiteY52" fmla="*/ 1018650 h 5248977"/>
              <a:gd name="connsiteX53" fmla="*/ 45545 w 5180801"/>
              <a:gd name="connsiteY53" fmla="*/ 1154348 h 5248977"/>
              <a:gd name="connsiteX54" fmla="*/ 72439 w 5180801"/>
              <a:gd name="connsiteY54" fmla="*/ 1181242 h 5248977"/>
              <a:gd name="connsiteX55" fmla="*/ 173292 w 5180801"/>
              <a:gd name="connsiteY55" fmla="*/ 1241754 h 5248977"/>
              <a:gd name="connsiteX56" fmla="*/ 117632 w 5180801"/>
              <a:gd name="connsiteY56" fmla="*/ 1306240 h 5248977"/>
              <a:gd name="connsiteX57" fmla="*/ 112780 w 5180801"/>
              <a:gd name="connsiteY57" fmla="*/ 1362777 h 5248977"/>
              <a:gd name="connsiteX58" fmla="*/ 126227 w 5180801"/>
              <a:gd name="connsiteY58" fmla="*/ 1510695 h 5248977"/>
              <a:gd name="connsiteX59" fmla="*/ 200186 w 5180801"/>
              <a:gd name="connsiteY59" fmla="*/ 1611548 h 5248977"/>
              <a:gd name="connsiteX60" fmla="*/ 321210 w 5180801"/>
              <a:gd name="connsiteY60" fmla="*/ 1651889 h 5248977"/>
              <a:gd name="connsiteX61" fmla="*/ 415339 w 5180801"/>
              <a:gd name="connsiteY61" fmla="*/ 1618271 h 5248977"/>
              <a:gd name="connsiteX62" fmla="*/ 435510 w 5180801"/>
              <a:gd name="connsiteY62" fmla="*/ 1624995 h 5248977"/>
              <a:gd name="connsiteX63" fmla="*/ 400372 w 5180801"/>
              <a:gd name="connsiteY63" fmla="*/ 1729472 h 5248977"/>
              <a:gd name="connsiteX64" fmla="*/ 375290 w 5180801"/>
              <a:gd name="connsiteY64" fmla="*/ 1812610 h 5248977"/>
              <a:gd name="connsiteX65" fmla="*/ 603598 w 5180801"/>
              <a:gd name="connsiteY65" fmla="*/ 1813254 h 5248977"/>
              <a:gd name="connsiteX66" fmla="*/ 664110 w 5180801"/>
              <a:gd name="connsiteY66" fmla="*/ 1746018 h 5248977"/>
              <a:gd name="connsiteX67" fmla="*/ 697727 w 5180801"/>
              <a:gd name="connsiteY67" fmla="*/ 1658612 h 5248977"/>
              <a:gd name="connsiteX68" fmla="*/ 744792 w 5180801"/>
              <a:gd name="connsiteY68" fmla="*/ 1624995 h 5248977"/>
              <a:gd name="connsiteX69" fmla="*/ 818751 w 5180801"/>
              <a:gd name="connsiteY69" fmla="*/ 1544312 h 5248977"/>
              <a:gd name="connsiteX70" fmla="*/ 892710 w 5180801"/>
              <a:gd name="connsiteY70" fmla="*/ 1497248 h 5248977"/>
              <a:gd name="connsiteX71" fmla="*/ 1080968 w 5180801"/>
              <a:gd name="connsiteY71" fmla="*/ 1544312 h 5248977"/>
              <a:gd name="connsiteX72" fmla="*/ 1195268 w 5180801"/>
              <a:gd name="connsiteY72" fmla="*/ 1591377 h 5248977"/>
              <a:gd name="connsiteX73" fmla="*/ 1275951 w 5180801"/>
              <a:gd name="connsiteY73" fmla="*/ 1678783 h 5248977"/>
              <a:gd name="connsiteX74" fmla="*/ 1289398 w 5180801"/>
              <a:gd name="connsiteY74" fmla="*/ 1705677 h 5248977"/>
              <a:gd name="connsiteX75" fmla="*/ 1437316 w 5180801"/>
              <a:gd name="connsiteY75" fmla="*/ 1752742 h 5248977"/>
              <a:gd name="connsiteX76" fmla="*/ 1511274 w 5180801"/>
              <a:gd name="connsiteY76" fmla="*/ 1840148 h 5248977"/>
              <a:gd name="connsiteX77" fmla="*/ 1504551 w 5180801"/>
              <a:gd name="connsiteY77" fmla="*/ 1920830 h 5248977"/>
              <a:gd name="connsiteX78" fmla="*/ 1504551 w 5180801"/>
              <a:gd name="connsiteY78" fmla="*/ 1967895 h 5248977"/>
              <a:gd name="connsiteX79" fmla="*/ 1531445 w 5180801"/>
              <a:gd name="connsiteY79" fmla="*/ 2048577 h 5248977"/>
              <a:gd name="connsiteX80" fmla="*/ 1578510 w 5180801"/>
              <a:gd name="connsiteY80" fmla="*/ 2102365 h 5248977"/>
              <a:gd name="connsiteX81" fmla="*/ 1612127 w 5180801"/>
              <a:gd name="connsiteY81" fmla="*/ 2189771 h 5248977"/>
              <a:gd name="connsiteX82" fmla="*/ 1618851 w 5180801"/>
              <a:gd name="connsiteY82" fmla="*/ 2351136 h 5248977"/>
              <a:gd name="connsiteX83" fmla="*/ 1618851 w 5180801"/>
              <a:gd name="connsiteY83" fmla="*/ 2398201 h 5248977"/>
              <a:gd name="connsiteX84" fmla="*/ 1679363 w 5180801"/>
              <a:gd name="connsiteY84" fmla="*/ 2378030 h 5248977"/>
              <a:gd name="connsiteX85" fmla="*/ 1719704 w 5180801"/>
              <a:gd name="connsiteY85" fmla="*/ 2391477 h 5248977"/>
              <a:gd name="connsiteX86" fmla="*/ 1706257 w 5180801"/>
              <a:gd name="connsiteY86" fmla="*/ 2451989 h 5248977"/>
              <a:gd name="connsiteX87" fmla="*/ 1760045 w 5180801"/>
              <a:gd name="connsiteY87" fmla="*/ 2472159 h 5248977"/>
              <a:gd name="connsiteX88" fmla="*/ 1827280 w 5180801"/>
              <a:gd name="connsiteY88" fmla="*/ 2532671 h 5248977"/>
              <a:gd name="connsiteX89" fmla="*/ 1901239 w 5180801"/>
              <a:gd name="connsiteY89" fmla="*/ 2640248 h 5248977"/>
              <a:gd name="connsiteX90" fmla="*/ 1921410 w 5180801"/>
              <a:gd name="connsiteY90" fmla="*/ 2673865 h 5248977"/>
              <a:gd name="connsiteX91" fmla="*/ 1995368 w 5180801"/>
              <a:gd name="connsiteY91" fmla="*/ 2680589 h 5248977"/>
              <a:gd name="connsiteX92" fmla="*/ 2113120 w 5180801"/>
              <a:gd name="connsiteY92" fmla="*/ 2758459 h 5248977"/>
              <a:gd name="connsiteX93" fmla="*/ 2159009 w 5180801"/>
              <a:gd name="connsiteY93" fmla="*/ 2871327 h 5248977"/>
              <a:gd name="connsiteX94" fmla="*/ 2245469 w 5180801"/>
              <a:gd name="connsiteY94" fmla="*/ 2910954 h 5248977"/>
              <a:gd name="connsiteX95" fmla="*/ 2319427 w 5180801"/>
              <a:gd name="connsiteY95" fmla="*/ 2963795 h 5248977"/>
              <a:gd name="connsiteX96" fmla="*/ 2375772 w 5180801"/>
              <a:gd name="connsiteY96" fmla="*/ 3066923 h 5248977"/>
              <a:gd name="connsiteX97" fmla="*/ 2480307 w 5180801"/>
              <a:gd name="connsiteY97" fmla="*/ 3148500 h 5248977"/>
              <a:gd name="connsiteX98" fmla="*/ 2562370 w 5180801"/>
              <a:gd name="connsiteY98" fmla="*/ 3258122 h 5248977"/>
              <a:gd name="connsiteX99" fmla="*/ 2640546 w 5180801"/>
              <a:gd name="connsiteY99" fmla="*/ 3280466 h 5248977"/>
              <a:gd name="connsiteX100" fmla="*/ 2735366 w 5180801"/>
              <a:gd name="connsiteY100" fmla="*/ 3348161 h 5248977"/>
              <a:gd name="connsiteX101" fmla="*/ 2790329 w 5180801"/>
              <a:gd name="connsiteY101" fmla="*/ 3357672 h 5248977"/>
              <a:gd name="connsiteX102" fmla="*/ 2856005 w 5180801"/>
              <a:gd name="connsiteY102" fmla="*/ 3339904 h 5248977"/>
              <a:gd name="connsiteX103" fmla="*/ 2849257 w 5180801"/>
              <a:gd name="connsiteY103" fmla="*/ 3339495 h 5248977"/>
              <a:gd name="connsiteX104" fmla="*/ 2950110 w 5180801"/>
              <a:gd name="connsiteY104" fmla="*/ 3373112 h 5248977"/>
              <a:gd name="connsiteX105" fmla="*/ 3003898 w 5180801"/>
              <a:gd name="connsiteY105" fmla="*/ 3326048 h 5248977"/>
              <a:gd name="connsiteX106" fmla="*/ 3104751 w 5180801"/>
              <a:gd name="connsiteY106" fmla="*/ 3440348 h 5248977"/>
              <a:gd name="connsiteX107" fmla="*/ 3185433 w 5180801"/>
              <a:gd name="connsiteY107" fmla="*/ 3594989 h 5248977"/>
              <a:gd name="connsiteX108" fmla="*/ 3252668 w 5180801"/>
              <a:gd name="connsiteY108" fmla="*/ 3574818 h 5248977"/>
              <a:gd name="connsiteX109" fmla="*/ 3313180 w 5180801"/>
              <a:gd name="connsiteY109" fmla="*/ 3621883 h 5248977"/>
              <a:gd name="connsiteX110" fmla="*/ 3266116 w 5180801"/>
              <a:gd name="connsiteY110" fmla="*/ 3689118 h 5248977"/>
              <a:gd name="connsiteX111" fmla="*/ 3293010 w 5180801"/>
              <a:gd name="connsiteY111" fmla="*/ 3709289 h 5248977"/>
              <a:gd name="connsiteX112" fmla="*/ 3373692 w 5180801"/>
              <a:gd name="connsiteY112" fmla="*/ 3682395 h 5248977"/>
              <a:gd name="connsiteX113" fmla="*/ 3454374 w 5180801"/>
              <a:gd name="connsiteY113" fmla="*/ 3655501 h 5248977"/>
              <a:gd name="connsiteX114" fmla="*/ 3528333 w 5180801"/>
              <a:gd name="connsiteY114" fmla="*/ 3749630 h 5248977"/>
              <a:gd name="connsiteX115" fmla="*/ 3535349 w 5180801"/>
              <a:gd name="connsiteY115" fmla="*/ 3839784 h 5248977"/>
              <a:gd name="connsiteX116" fmla="*/ 3513658 w 5180801"/>
              <a:gd name="connsiteY116" fmla="*/ 3889597 h 5248977"/>
              <a:gd name="connsiteX117" fmla="*/ 3622463 w 5180801"/>
              <a:gd name="connsiteY117" fmla="*/ 3917718 h 5248977"/>
              <a:gd name="connsiteX118" fmla="*/ 3682974 w 5180801"/>
              <a:gd name="connsiteY118" fmla="*/ 3984954 h 5248977"/>
              <a:gd name="connsiteX119" fmla="*/ 3763657 w 5180801"/>
              <a:gd name="connsiteY119" fmla="*/ 4018571 h 5248977"/>
              <a:gd name="connsiteX120" fmla="*/ 3830892 w 5180801"/>
              <a:gd name="connsiteY120" fmla="*/ 3978230 h 5248977"/>
              <a:gd name="connsiteX121" fmla="*/ 3898127 w 5180801"/>
              <a:gd name="connsiteY121" fmla="*/ 4018571 h 5248977"/>
              <a:gd name="connsiteX122" fmla="*/ 3972086 w 5180801"/>
              <a:gd name="connsiteY122" fmla="*/ 4179936 h 5248977"/>
              <a:gd name="connsiteX123" fmla="*/ 4005704 w 5180801"/>
              <a:gd name="connsiteY123" fmla="*/ 4294236 h 5248977"/>
              <a:gd name="connsiteX124" fmla="*/ 4072939 w 5180801"/>
              <a:gd name="connsiteY124" fmla="*/ 4368195 h 5248977"/>
              <a:gd name="connsiteX125" fmla="*/ 4120004 w 5180801"/>
              <a:gd name="connsiteY125" fmla="*/ 4576624 h 5248977"/>
              <a:gd name="connsiteX126" fmla="*/ 4140174 w 5180801"/>
              <a:gd name="connsiteY126" fmla="*/ 4610242 h 5248977"/>
              <a:gd name="connsiteX127" fmla="*/ 4200686 w 5180801"/>
              <a:gd name="connsiteY127" fmla="*/ 4664030 h 5248977"/>
              <a:gd name="connsiteX128" fmla="*/ 4152394 w 5180801"/>
              <a:gd name="connsiteY128" fmla="*/ 4727582 h 5248977"/>
              <a:gd name="connsiteX129" fmla="*/ 4106849 w 5180801"/>
              <a:gd name="connsiteY129" fmla="*/ 4742550 h 5248977"/>
              <a:gd name="connsiteX130" fmla="*/ 4059785 w 5180801"/>
              <a:gd name="connsiteY130" fmla="*/ 4738281 h 5248977"/>
              <a:gd name="connsiteX131" fmla="*/ 4018215 w 5180801"/>
              <a:gd name="connsiteY131" fmla="*/ 4771898 h 5248977"/>
              <a:gd name="connsiteX132" fmla="*/ 4019151 w 5180801"/>
              <a:gd name="connsiteY132" fmla="*/ 4832118 h 5248977"/>
              <a:gd name="connsiteX133" fmla="*/ 4066216 w 5180801"/>
              <a:gd name="connsiteY133" fmla="*/ 4885906 h 5248977"/>
              <a:gd name="connsiteX134" fmla="*/ 4005995 w 5180801"/>
              <a:gd name="connsiteY134" fmla="*/ 5016401 h 5248977"/>
              <a:gd name="connsiteX135" fmla="*/ 3942736 w 5180801"/>
              <a:gd name="connsiteY135" fmla="*/ 5063758 h 5248977"/>
              <a:gd name="connsiteX136" fmla="*/ 3972086 w 5180801"/>
              <a:gd name="connsiteY136" fmla="*/ 5235530 h 5248977"/>
              <a:gd name="connsiteX137" fmla="*/ 3978810 w 5180801"/>
              <a:gd name="connsiteY137" fmla="*/ 5248977 h 5248977"/>
              <a:gd name="connsiteX138" fmla="*/ 4153621 w 5180801"/>
              <a:gd name="connsiteY138" fmla="*/ 5235530 h 5248977"/>
              <a:gd name="connsiteX139" fmla="*/ 4207410 w 5180801"/>
              <a:gd name="connsiteY139" fmla="*/ 5121230 h 5248977"/>
              <a:gd name="connsiteX140" fmla="*/ 4335157 w 5180801"/>
              <a:gd name="connsiteY140" fmla="*/ 4973312 h 5248977"/>
              <a:gd name="connsiteX141" fmla="*/ 4388945 w 5180801"/>
              <a:gd name="connsiteY141" fmla="*/ 4912801 h 5248977"/>
              <a:gd name="connsiteX142" fmla="*/ 4368774 w 5180801"/>
              <a:gd name="connsiteY142" fmla="*/ 4697648 h 5248977"/>
              <a:gd name="connsiteX143" fmla="*/ 4509968 w 5180801"/>
              <a:gd name="connsiteY143" fmla="*/ 4610242 h 5248977"/>
              <a:gd name="connsiteX144" fmla="*/ 4543586 w 5180801"/>
              <a:gd name="connsiteY144" fmla="*/ 4616965 h 5248977"/>
              <a:gd name="connsiteX145" fmla="*/ 4570480 w 5180801"/>
              <a:gd name="connsiteY145" fmla="*/ 4623689 h 5248977"/>
              <a:gd name="connsiteX146" fmla="*/ 4617545 w 5180801"/>
              <a:gd name="connsiteY146" fmla="*/ 4603518 h 5248977"/>
              <a:gd name="connsiteX147" fmla="*/ 4624268 w 5180801"/>
              <a:gd name="connsiteY147" fmla="*/ 4556454 h 5248977"/>
              <a:gd name="connsiteX148" fmla="*/ 4637131 w 5180801"/>
              <a:gd name="connsiteY148" fmla="*/ 4499918 h 5248977"/>
              <a:gd name="connsiteX149" fmla="*/ 4583927 w 5180801"/>
              <a:gd name="connsiteY149" fmla="*/ 4395089 h 5248977"/>
              <a:gd name="connsiteX150" fmla="*/ 4583927 w 5180801"/>
              <a:gd name="connsiteY150" fmla="*/ 4348024 h 5248977"/>
              <a:gd name="connsiteX151" fmla="*/ 4580596 w 5180801"/>
              <a:gd name="connsiteY151" fmla="*/ 4318381 h 5248977"/>
              <a:gd name="connsiteX152" fmla="*/ 4505700 w 5180801"/>
              <a:gd name="connsiteY152" fmla="*/ 4279561 h 5248977"/>
              <a:gd name="connsiteX153" fmla="*/ 4439693 w 5180801"/>
              <a:gd name="connsiteY153" fmla="*/ 4224545 h 5248977"/>
              <a:gd name="connsiteX154" fmla="*/ 4370938 w 5180801"/>
              <a:gd name="connsiteY154" fmla="*/ 4211098 h 5248977"/>
              <a:gd name="connsiteX155" fmla="*/ 4394793 w 5180801"/>
              <a:gd name="connsiteY155" fmla="*/ 4211099 h 5248977"/>
              <a:gd name="connsiteX156" fmla="*/ 4261198 w 5180801"/>
              <a:gd name="connsiteY156" fmla="*/ 4132871 h 5248977"/>
              <a:gd name="connsiteX157" fmla="*/ 4301539 w 5180801"/>
              <a:gd name="connsiteY157" fmla="*/ 4045465 h 5248977"/>
              <a:gd name="connsiteX158" fmla="*/ 4301539 w 5180801"/>
              <a:gd name="connsiteY158" fmla="*/ 3998401 h 5248977"/>
              <a:gd name="connsiteX159" fmla="*/ 4321710 w 5180801"/>
              <a:gd name="connsiteY159" fmla="*/ 3931165 h 5248977"/>
              <a:gd name="connsiteX160" fmla="*/ 4442733 w 5180801"/>
              <a:gd name="connsiteY160" fmla="*/ 3716012 h 5248977"/>
              <a:gd name="connsiteX161" fmla="*/ 4523416 w 5180801"/>
              <a:gd name="connsiteY161" fmla="*/ 3702565 h 5248977"/>
              <a:gd name="connsiteX162" fmla="*/ 4624268 w 5180801"/>
              <a:gd name="connsiteY162" fmla="*/ 3796695 h 5248977"/>
              <a:gd name="connsiteX163" fmla="*/ 4711674 w 5180801"/>
              <a:gd name="connsiteY163" fmla="*/ 3837036 h 5248977"/>
              <a:gd name="connsiteX164" fmla="*/ 4805804 w 5180801"/>
              <a:gd name="connsiteY164" fmla="*/ 3810142 h 5248977"/>
              <a:gd name="connsiteX165" fmla="*/ 4906657 w 5180801"/>
              <a:gd name="connsiteY165" fmla="*/ 3890824 h 5248977"/>
              <a:gd name="connsiteX166" fmla="*/ 4960445 w 5180801"/>
              <a:gd name="connsiteY166" fmla="*/ 4005124 h 5248977"/>
              <a:gd name="connsiteX167" fmla="*/ 5000786 w 5180801"/>
              <a:gd name="connsiteY167" fmla="*/ 4052189 h 5248977"/>
              <a:gd name="connsiteX168" fmla="*/ 5108363 w 5180801"/>
              <a:gd name="connsiteY168" fmla="*/ 4092530 h 5248977"/>
              <a:gd name="connsiteX169" fmla="*/ 5121810 w 5180801"/>
              <a:gd name="connsiteY169" fmla="*/ 4005124 h 5248977"/>
              <a:gd name="connsiteX170" fmla="*/ 5141980 w 5180801"/>
              <a:gd name="connsiteY170" fmla="*/ 3937889 h 5248977"/>
              <a:gd name="connsiteX171" fmla="*/ 5180801 w 5180801"/>
              <a:gd name="connsiteY171" fmla="*/ 3830897 h 5248977"/>
              <a:gd name="connsiteX172" fmla="*/ 5117249 w 5180801"/>
              <a:gd name="connsiteY172" fmla="*/ 3752378 h 5248977"/>
              <a:gd name="connsiteX173" fmla="*/ 4964127 w 5180801"/>
              <a:gd name="connsiteY173" fmla="*/ 3642054 h 5248977"/>
              <a:gd name="connsiteX174" fmla="*/ 4890170 w 5180801"/>
              <a:gd name="connsiteY174" fmla="*/ 3572363 h 5248977"/>
              <a:gd name="connsiteX175" fmla="*/ 4650871 w 5180801"/>
              <a:gd name="connsiteY175" fmla="*/ 3466014 h 5248977"/>
              <a:gd name="connsiteX176" fmla="*/ 4557618 w 5180801"/>
              <a:gd name="connsiteY176" fmla="*/ 3396616 h 5248977"/>
              <a:gd name="connsiteX177" fmla="*/ 4380701 w 5180801"/>
              <a:gd name="connsiteY177" fmla="*/ 3316868 h 5248977"/>
              <a:gd name="connsiteX178" fmla="*/ 4093110 w 5180801"/>
              <a:gd name="connsiteY178" fmla="*/ 3218471 h 5248977"/>
              <a:gd name="connsiteX179" fmla="*/ 3991965 w 5180801"/>
              <a:gd name="connsiteY179" fmla="*/ 3159479 h 5248977"/>
              <a:gd name="connsiteX180" fmla="*/ 3951916 w 5180801"/>
              <a:gd name="connsiteY180" fmla="*/ 3104171 h 5248977"/>
              <a:gd name="connsiteX181" fmla="*/ 4066216 w 5180801"/>
              <a:gd name="connsiteY181" fmla="*/ 3010042 h 5248977"/>
              <a:gd name="connsiteX182" fmla="*/ 4122167 w 5180801"/>
              <a:gd name="connsiteY182" fmla="*/ 2976424 h 5248977"/>
              <a:gd name="connsiteX183" fmla="*/ 4038737 w 5180801"/>
              <a:gd name="connsiteY183" fmla="*/ 2897262 h 5248977"/>
              <a:gd name="connsiteX184" fmla="*/ 3898127 w 5180801"/>
              <a:gd name="connsiteY184" fmla="*/ 2902465 h 5248977"/>
              <a:gd name="connsiteX185" fmla="*/ 3883453 w 5180801"/>
              <a:gd name="connsiteY185" fmla="*/ 2916498 h 5248977"/>
              <a:gd name="connsiteX186" fmla="*/ 3855330 w 5180801"/>
              <a:gd name="connsiteY186" fmla="*/ 2916497 h 5248977"/>
              <a:gd name="connsiteX187" fmla="*/ 3841299 w 5180801"/>
              <a:gd name="connsiteY187" fmla="*/ 2892058 h 5248977"/>
              <a:gd name="connsiteX188" fmla="*/ 3756641 w 5180801"/>
              <a:gd name="connsiteY188" fmla="*/ 2940643 h 5248977"/>
              <a:gd name="connsiteX189" fmla="*/ 3642633 w 5180801"/>
              <a:gd name="connsiteY189" fmla="*/ 2916205 h 5248977"/>
              <a:gd name="connsiteX190" fmla="*/ 3539968 w 5180801"/>
              <a:gd name="connsiteY190" fmla="*/ 2883815 h 5248977"/>
              <a:gd name="connsiteX191" fmla="*/ 3458058 w 5180801"/>
              <a:gd name="connsiteY191" fmla="*/ 2830028 h 5248977"/>
              <a:gd name="connsiteX192" fmla="*/ 3411286 w 5180801"/>
              <a:gd name="connsiteY192" fmla="*/ 2764311 h 5248977"/>
              <a:gd name="connsiteX193" fmla="*/ 3334579 w 5180801"/>
              <a:gd name="connsiteY193" fmla="*/ 2744141 h 5248977"/>
              <a:gd name="connsiteX194" fmla="*/ 3219051 w 5180801"/>
              <a:gd name="connsiteY194" fmla="*/ 2640248 h 5248977"/>
              <a:gd name="connsiteX195" fmla="*/ 3111182 w 5180801"/>
              <a:gd name="connsiteY195" fmla="*/ 2445265 h 5248977"/>
              <a:gd name="connsiteX196" fmla="*/ 3010621 w 5180801"/>
              <a:gd name="connsiteY196" fmla="*/ 2230112 h 5248977"/>
              <a:gd name="connsiteX197" fmla="*/ 2936663 w 5180801"/>
              <a:gd name="connsiteY197" fmla="*/ 2001513 h 5248977"/>
              <a:gd name="connsiteX198" fmla="*/ 2795468 w 5180801"/>
              <a:gd name="connsiteY198" fmla="*/ 1934277 h 5248977"/>
              <a:gd name="connsiteX199" fmla="*/ 2687892 w 5180801"/>
              <a:gd name="connsiteY199" fmla="*/ 1833424 h 5248977"/>
              <a:gd name="connsiteX200" fmla="*/ 2479463 w 5180801"/>
              <a:gd name="connsiteY200" fmla="*/ 1719124 h 5248977"/>
              <a:gd name="connsiteX201" fmla="*/ 2371886 w 5180801"/>
              <a:gd name="connsiteY201" fmla="*/ 1577930 h 5248977"/>
              <a:gd name="connsiteX202" fmla="*/ 2344992 w 5180801"/>
              <a:gd name="connsiteY202" fmla="*/ 1436736 h 5248977"/>
              <a:gd name="connsiteX203" fmla="*/ 2358439 w 5180801"/>
              <a:gd name="connsiteY203" fmla="*/ 1261924 h 5248977"/>
              <a:gd name="connsiteX204" fmla="*/ 2385333 w 5180801"/>
              <a:gd name="connsiteY204" fmla="*/ 1308989 h 5248977"/>
              <a:gd name="connsiteX205" fmla="*/ 2432398 w 5180801"/>
              <a:gd name="connsiteY205" fmla="*/ 1235030 h 5248977"/>
              <a:gd name="connsiteX206" fmla="*/ 2469697 w 5180801"/>
              <a:gd name="connsiteY206" fmla="*/ 1138829 h 5248977"/>
              <a:gd name="connsiteX207" fmla="*/ 2390165 w 5180801"/>
              <a:gd name="connsiteY207" fmla="*/ 1125842 h 5248977"/>
              <a:gd name="connsiteX208" fmla="*/ 2376463 w 5180801"/>
              <a:gd name="connsiteY208" fmla="*/ 945969 h 5248977"/>
              <a:gd name="connsiteX209" fmla="*/ 2545855 w 5180801"/>
              <a:gd name="connsiteY209" fmla="*/ 897960 h 5248977"/>
              <a:gd name="connsiteX210" fmla="*/ 2716856 w 5180801"/>
              <a:gd name="connsiteY210" fmla="*/ 821699 h 5248977"/>
              <a:gd name="connsiteX211" fmla="*/ 2859176 w 5180801"/>
              <a:gd name="connsiteY211" fmla="*/ 216223 h 5248977"/>
              <a:gd name="connsiteX212" fmla="*/ 2326531 w 5180801"/>
              <a:gd name="connsiteY212" fmla="*/ 160725 h 5248977"/>
              <a:gd name="connsiteX0" fmla="*/ 2326531 w 5180801"/>
              <a:gd name="connsiteY0" fmla="*/ 166196 h 5254448"/>
              <a:gd name="connsiteX1" fmla="*/ 2146430 w 5180801"/>
              <a:gd name="connsiteY1" fmla="*/ 11630 h 5254448"/>
              <a:gd name="connsiteX2" fmla="*/ 2083155 w 5180801"/>
              <a:gd name="connsiteY2" fmla="*/ 16695 h 5254448"/>
              <a:gd name="connsiteX3" fmla="*/ 2010143 w 5180801"/>
              <a:gd name="connsiteY3" fmla="*/ 61894 h 5254448"/>
              <a:gd name="connsiteX4" fmla="*/ 1871070 w 5180801"/>
              <a:gd name="connsiteY4" fmla="*/ 65369 h 5254448"/>
              <a:gd name="connsiteX5" fmla="*/ 1766743 w 5180801"/>
              <a:gd name="connsiteY5" fmla="*/ 150701 h 5254448"/>
              <a:gd name="connsiteX6" fmla="*/ 1659192 w 5180801"/>
              <a:gd name="connsiteY6" fmla="*/ 440401 h 5254448"/>
              <a:gd name="connsiteX7" fmla="*/ 1625574 w 5180801"/>
              <a:gd name="connsiteY7" fmla="*/ 299207 h 5254448"/>
              <a:gd name="connsiteX8" fmla="*/ 1547348 w 5180801"/>
              <a:gd name="connsiteY8" fmla="*/ 257930 h 5254448"/>
              <a:gd name="connsiteX9" fmla="*/ 1511274 w 5180801"/>
              <a:gd name="connsiteY9" fmla="*/ 285760 h 5254448"/>
              <a:gd name="connsiteX10" fmla="*/ 1504551 w 5180801"/>
              <a:gd name="connsiteY10" fmla="*/ 332825 h 5254448"/>
              <a:gd name="connsiteX11" fmla="*/ 1517998 w 5180801"/>
              <a:gd name="connsiteY11" fmla="*/ 373166 h 5254448"/>
              <a:gd name="connsiteX12" fmla="*/ 1511274 w 5180801"/>
              <a:gd name="connsiteY12" fmla="*/ 426954 h 5254448"/>
              <a:gd name="connsiteX13" fmla="*/ 1487128 w 5180801"/>
              <a:gd name="connsiteY13" fmla="*/ 423563 h 5254448"/>
              <a:gd name="connsiteX14" fmla="*/ 1443746 w 5180801"/>
              <a:gd name="connsiteY14" fmla="*/ 381994 h 5254448"/>
              <a:gd name="connsiteX15" fmla="*/ 1387795 w 5180801"/>
              <a:gd name="connsiteY15" fmla="*/ 338905 h 5254448"/>
              <a:gd name="connsiteX16" fmla="*/ 1309568 w 5180801"/>
              <a:gd name="connsiteY16" fmla="*/ 371937 h 5254448"/>
              <a:gd name="connsiteX17" fmla="*/ 1258820 w 5180801"/>
              <a:gd name="connsiteY17" fmla="*/ 359075 h 5254448"/>
              <a:gd name="connsiteX18" fmla="*/ 1213919 w 5180801"/>
              <a:gd name="connsiteY18" fmla="*/ 311426 h 5254448"/>
              <a:gd name="connsiteX19" fmla="*/ 1187025 w 5180801"/>
              <a:gd name="connsiteY19" fmla="*/ 284531 h 5254448"/>
              <a:gd name="connsiteX20" fmla="*/ 1143000 w 5180801"/>
              <a:gd name="connsiteY20" fmla="*/ 255181 h 5254448"/>
              <a:gd name="connsiteX21" fmla="*/ 1128033 w 5180801"/>
              <a:gd name="connsiteY21" fmla="*/ 312654 h 5254448"/>
              <a:gd name="connsiteX22" fmla="*/ 1118854 w 5180801"/>
              <a:gd name="connsiteY22" fmla="*/ 439174 h 5254448"/>
              <a:gd name="connsiteX23" fmla="*/ 1067521 w 5180801"/>
              <a:gd name="connsiteY23" fmla="*/ 512196 h 5254448"/>
              <a:gd name="connsiteX24" fmla="*/ 1044603 w 5180801"/>
              <a:gd name="connsiteY24" fmla="*/ 525935 h 5254448"/>
              <a:gd name="connsiteX25" fmla="*/ 1047351 w 5180801"/>
              <a:gd name="connsiteY25" fmla="*/ 603578 h 5254448"/>
              <a:gd name="connsiteX26" fmla="*/ 1005781 w 5180801"/>
              <a:gd name="connsiteY26" fmla="*/ 618545 h 5254448"/>
              <a:gd name="connsiteX27" fmla="*/ 977368 w 5180801"/>
              <a:gd name="connsiteY27" fmla="*/ 592879 h 5254448"/>
              <a:gd name="connsiteX28" fmla="*/ 939774 w 5180801"/>
              <a:gd name="connsiteY28" fmla="*/ 588319 h 5254448"/>
              <a:gd name="connsiteX29" fmla="*/ 939774 w 5180801"/>
              <a:gd name="connsiteY29" fmla="*/ 534530 h 5254448"/>
              <a:gd name="connsiteX30" fmla="*/ 830385 w 5180801"/>
              <a:gd name="connsiteY30" fmla="*/ 445897 h 5254448"/>
              <a:gd name="connsiteX31" fmla="*/ 825474 w 5180801"/>
              <a:gd name="connsiteY31" fmla="*/ 326101 h 5254448"/>
              <a:gd name="connsiteX32" fmla="*/ 785133 w 5180801"/>
              <a:gd name="connsiteY32" fmla="*/ 292483 h 5254448"/>
              <a:gd name="connsiteX33" fmla="*/ 771686 w 5180801"/>
              <a:gd name="connsiteY33" fmla="*/ 319377 h 5254448"/>
              <a:gd name="connsiteX34" fmla="*/ 744792 w 5180801"/>
              <a:gd name="connsiteY34" fmla="*/ 346272 h 5254448"/>
              <a:gd name="connsiteX35" fmla="*/ 669606 w 5180801"/>
              <a:gd name="connsiteY35" fmla="*/ 384450 h 5254448"/>
              <a:gd name="connsiteX36" fmla="*/ 664110 w 5180801"/>
              <a:gd name="connsiteY36" fmla="*/ 433677 h 5254448"/>
              <a:gd name="connsiteX37" fmla="*/ 660426 w 5180801"/>
              <a:gd name="connsiteY37" fmla="*/ 490506 h 5254448"/>
              <a:gd name="connsiteX38" fmla="*/ 594419 w 5180801"/>
              <a:gd name="connsiteY38" fmla="*/ 544294 h 5254448"/>
              <a:gd name="connsiteX39" fmla="*/ 559573 w 5180801"/>
              <a:gd name="connsiteY39" fmla="*/ 551310 h 5254448"/>
              <a:gd name="connsiteX40" fmla="*/ 529931 w 5180801"/>
              <a:gd name="connsiteY40" fmla="*/ 561717 h 5254448"/>
              <a:gd name="connsiteX41" fmla="*/ 499062 w 5180801"/>
              <a:gd name="connsiteY41" fmla="*/ 581888 h 5254448"/>
              <a:gd name="connsiteX42" fmla="*/ 402477 w 5180801"/>
              <a:gd name="connsiteY42" fmla="*/ 568733 h 5254448"/>
              <a:gd name="connsiteX43" fmla="*/ 345356 w 5180801"/>
              <a:gd name="connsiteY43" fmla="*/ 588903 h 5254448"/>
              <a:gd name="connsiteX44" fmla="*/ 314486 w 5180801"/>
              <a:gd name="connsiteY44" fmla="*/ 568732 h 5254448"/>
              <a:gd name="connsiteX45" fmla="*/ 242983 w 5180801"/>
              <a:gd name="connsiteY45" fmla="*/ 610301 h 5254448"/>
              <a:gd name="connsiteX46" fmla="*/ 194690 w 5180801"/>
              <a:gd name="connsiteY46" fmla="*/ 565985 h 5254448"/>
              <a:gd name="connsiteX47" fmla="*/ 119795 w 5180801"/>
              <a:gd name="connsiteY47" fmla="*/ 636903 h 5254448"/>
              <a:gd name="connsiteX48" fmla="*/ 132951 w 5180801"/>
              <a:gd name="connsiteY48" fmla="*/ 716066 h 5254448"/>
              <a:gd name="connsiteX49" fmla="*/ 206910 w 5180801"/>
              <a:gd name="connsiteY49" fmla="*/ 843813 h 5254448"/>
              <a:gd name="connsiteX50" fmla="*/ 267421 w 5180801"/>
              <a:gd name="connsiteY50" fmla="*/ 904325 h 5254448"/>
              <a:gd name="connsiteX51" fmla="*/ 199251 w 5180801"/>
              <a:gd name="connsiteY51" fmla="*/ 966356 h 5254448"/>
              <a:gd name="connsiteX52" fmla="*/ 96878 w 5180801"/>
              <a:gd name="connsiteY52" fmla="*/ 1001494 h 5254448"/>
              <a:gd name="connsiteX53" fmla="*/ 0 w 5180801"/>
              <a:gd name="connsiteY53" fmla="*/ 1024121 h 5254448"/>
              <a:gd name="connsiteX54" fmla="*/ 45545 w 5180801"/>
              <a:gd name="connsiteY54" fmla="*/ 1159819 h 5254448"/>
              <a:gd name="connsiteX55" fmla="*/ 72439 w 5180801"/>
              <a:gd name="connsiteY55" fmla="*/ 1186713 h 5254448"/>
              <a:gd name="connsiteX56" fmla="*/ 173292 w 5180801"/>
              <a:gd name="connsiteY56" fmla="*/ 1247225 h 5254448"/>
              <a:gd name="connsiteX57" fmla="*/ 117632 w 5180801"/>
              <a:gd name="connsiteY57" fmla="*/ 1311711 h 5254448"/>
              <a:gd name="connsiteX58" fmla="*/ 112780 w 5180801"/>
              <a:gd name="connsiteY58" fmla="*/ 1368248 h 5254448"/>
              <a:gd name="connsiteX59" fmla="*/ 126227 w 5180801"/>
              <a:gd name="connsiteY59" fmla="*/ 1516166 h 5254448"/>
              <a:gd name="connsiteX60" fmla="*/ 200186 w 5180801"/>
              <a:gd name="connsiteY60" fmla="*/ 1617019 h 5254448"/>
              <a:gd name="connsiteX61" fmla="*/ 321210 w 5180801"/>
              <a:gd name="connsiteY61" fmla="*/ 1657360 h 5254448"/>
              <a:gd name="connsiteX62" fmla="*/ 415339 w 5180801"/>
              <a:gd name="connsiteY62" fmla="*/ 1623742 h 5254448"/>
              <a:gd name="connsiteX63" fmla="*/ 435510 w 5180801"/>
              <a:gd name="connsiteY63" fmla="*/ 1630466 h 5254448"/>
              <a:gd name="connsiteX64" fmla="*/ 400372 w 5180801"/>
              <a:gd name="connsiteY64" fmla="*/ 1734943 h 5254448"/>
              <a:gd name="connsiteX65" fmla="*/ 375290 w 5180801"/>
              <a:gd name="connsiteY65" fmla="*/ 1818081 h 5254448"/>
              <a:gd name="connsiteX66" fmla="*/ 603598 w 5180801"/>
              <a:gd name="connsiteY66" fmla="*/ 1818725 h 5254448"/>
              <a:gd name="connsiteX67" fmla="*/ 664110 w 5180801"/>
              <a:gd name="connsiteY67" fmla="*/ 1751489 h 5254448"/>
              <a:gd name="connsiteX68" fmla="*/ 697727 w 5180801"/>
              <a:gd name="connsiteY68" fmla="*/ 1664083 h 5254448"/>
              <a:gd name="connsiteX69" fmla="*/ 744792 w 5180801"/>
              <a:gd name="connsiteY69" fmla="*/ 1630466 h 5254448"/>
              <a:gd name="connsiteX70" fmla="*/ 818751 w 5180801"/>
              <a:gd name="connsiteY70" fmla="*/ 1549783 h 5254448"/>
              <a:gd name="connsiteX71" fmla="*/ 892710 w 5180801"/>
              <a:gd name="connsiteY71" fmla="*/ 1502719 h 5254448"/>
              <a:gd name="connsiteX72" fmla="*/ 1080968 w 5180801"/>
              <a:gd name="connsiteY72" fmla="*/ 1549783 h 5254448"/>
              <a:gd name="connsiteX73" fmla="*/ 1195268 w 5180801"/>
              <a:gd name="connsiteY73" fmla="*/ 1596848 h 5254448"/>
              <a:gd name="connsiteX74" fmla="*/ 1275951 w 5180801"/>
              <a:gd name="connsiteY74" fmla="*/ 1684254 h 5254448"/>
              <a:gd name="connsiteX75" fmla="*/ 1289398 w 5180801"/>
              <a:gd name="connsiteY75" fmla="*/ 1711148 h 5254448"/>
              <a:gd name="connsiteX76" fmla="*/ 1437316 w 5180801"/>
              <a:gd name="connsiteY76" fmla="*/ 1758213 h 5254448"/>
              <a:gd name="connsiteX77" fmla="*/ 1511274 w 5180801"/>
              <a:gd name="connsiteY77" fmla="*/ 1845619 h 5254448"/>
              <a:gd name="connsiteX78" fmla="*/ 1504551 w 5180801"/>
              <a:gd name="connsiteY78" fmla="*/ 1926301 h 5254448"/>
              <a:gd name="connsiteX79" fmla="*/ 1504551 w 5180801"/>
              <a:gd name="connsiteY79" fmla="*/ 1973366 h 5254448"/>
              <a:gd name="connsiteX80" fmla="*/ 1531445 w 5180801"/>
              <a:gd name="connsiteY80" fmla="*/ 2054048 h 5254448"/>
              <a:gd name="connsiteX81" fmla="*/ 1578510 w 5180801"/>
              <a:gd name="connsiteY81" fmla="*/ 2107836 h 5254448"/>
              <a:gd name="connsiteX82" fmla="*/ 1612127 w 5180801"/>
              <a:gd name="connsiteY82" fmla="*/ 2195242 h 5254448"/>
              <a:gd name="connsiteX83" fmla="*/ 1618851 w 5180801"/>
              <a:gd name="connsiteY83" fmla="*/ 2356607 h 5254448"/>
              <a:gd name="connsiteX84" fmla="*/ 1618851 w 5180801"/>
              <a:gd name="connsiteY84" fmla="*/ 2403672 h 5254448"/>
              <a:gd name="connsiteX85" fmla="*/ 1679363 w 5180801"/>
              <a:gd name="connsiteY85" fmla="*/ 2383501 h 5254448"/>
              <a:gd name="connsiteX86" fmla="*/ 1719704 w 5180801"/>
              <a:gd name="connsiteY86" fmla="*/ 2396948 h 5254448"/>
              <a:gd name="connsiteX87" fmla="*/ 1706257 w 5180801"/>
              <a:gd name="connsiteY87" fmla="*/ 2457460 h 5254448"/>
              <a:gd name="connsiteX88" fmla="*/ 1760045 w 5180801"/>
              <a:gd name="connsiteY88" fmla="*/ 2477630 h 5254448"/>
              <a:gd name="connsiteX89" fmla="*/ 1827280 w 5180801"/>
              <a:gd name="connsiteY89" fmla="*/ 2538142 h 5254448"/>
              <a:gd name="connsiteX90" fmla="*/ 1901239 w 5180801"/>
              <a:gd name="connsiteY90" fmla="*/ 2645719 h 5254448"/>
              <a:gd name="connsiteX91" fmla="*/ 1921410 w 5180801"/>
              <a:gd name="connsiteY91" fmla="*/ 2679336 h 5254448"/>
              <a:gd name="connsiteX92" fmla="*/ 1995368 w 5180801"/>
              <a:gd name="connsiteY92" fmla="*/ 2686060 h 5254448"/>
              <a:gd name="connsiteX93" fmla="*/ 2113120 w 5180801"/>
              <a:gd name="connsiteY93" fmla="*/ 2763930 h 5254448"/>
              <a:gd name="connsiteX94" fmla="*/ 2159009 w 5180801"/>
              <a:gd name="connsiteY94" fmla="*/ 2876798 h 5254448"/>
              <a:gd name="connsiteX95" fmla="*/ 2245469 w 5180801"/>
              <a:gd name="connsiteY95" fmla="*/ 2916425 h 5254448"/>
              <a:gd name="connsiteX96" fmla="*/ 2319427 w 5180801"/>
              <a:gd name="connsiteY96" fmla="*/ 2969266 h 5254448"/>
              <a:gd name="connsiteX97" fmla="*/ 2375772 w 5180801"/>
              <a:gd name="connsiteY97" fmla="*/ 3072394 h 5254448"/>
              <a:gd name="connsiteX98" fmla="*/ 2480307 w 5180801"/>
              <a:gd name="connsiteY98" fmla="*/ 3153971 h 5254448"/>
              <a:gd name="connsiteX99" fmla="*/ 2562370 w 5180801"/>
              <a:gd name="connsiteY99" fmla="*/ 3263593 h 5254448"/>
              <a:gd name="connsiteX100" fmla="*/ 2640546 w 5180801"/>
              <a:gd name="connsiteY100" fmla="*/ 3285937 h 5254448"/>
              <a:gd name="connsiteX101" fmla="*/ 2735366 w 5180801"/>
              <a:gd name="connsiteY101" fmla="*/ 3353632 h 5254448"/>
              <a:gd name="connsiteX102" fmla="*/ 2790329 w 5180801"/>
              <a:gd name="connsiteY102" fmla="*/ 3363143 h 5254448"/>
              <a:gd name="connsiteX103" fmla="*/ 2856005 w 5180801"/>
              <a:gd name="connsiteY103" fmla="*/ 3345375 h 5254448"/>
              <a:gd name="connsiteX104" fmla="*/ 2849257 w 5180801"/>
              <a:gd name="connsiteY104" fmla="*/ 3344966 h 5254448"/>
              <a:gd name="connsiteX105" fmla="*/ 2950110 w 5180801"/>
              <a:gd name="connsiteY105" fmla="*/ 3378583 h 5254448"/>
              <a:gd name="connsiteX106" fmla="*/ 3003898 w 5180801"/>
              <a:gd name="connsiteY106" fmla="*/ 3331519 h 5254448"/>
              <a:gd name="connsiteX107" fmla="*/ 3104751 w 5180801"/>
              <a:gd name="connsiteY107" fmla="*/ 3445819 h 5254448"/>
              <a:gd name="connsiteX108" fmla="*/ 3185433 w 5180801"/>
              <a:gd name="connsiteY108" fmla="*/ 3600460 h 5254448"/>
              <a:gd name="connsiteX109" fmla="*/ 3252668 w 5180801"/>
              <a:gd name="connsiteY109" fmla="*/ 3580289 h 5254448"/>
              <a:gd name="connsiteX110" fmla="*/ 3313180 w 5180801"/>
              <a:gd name="connsiteY110" fmla="*/ 3627354 h 5254448"/>
              <a:gd name="connsiteX111" fmla="*/ 3266116 w 5180801"/>
              <a:gd name="connsiteY111" fmla="*/ 3694589 h 5254448"/>
              <a:gd name="connsiteX112" fmla="*/ 3293010 w 5180801"/>
              <a:gd name="connsiteY112" fmla="*/ 3714760 h 5254448"/>
              <a:gd name="connsiteX113" fmla="*/ 3373692 w 5180801"/>
              <a:gd name="connsiteY113" fmla="*/ 3687866 h 5254448"/>
              <a:gd name="connsiteX114" fmla="*/ 3454374 w 5180801"/>
              <a:gd name="connsiteY114" fmla="*/ 3660972 h 5254448"/>
              <a:gd name="connsiteX115" fmla="*/ 3528333 w 5180801"/>
              <a:gd name="connsiteY115" fmla="*/ 3755101 h 5254448"/>
              <a:gd name="connsiteX116" fmla="*/ 3535349 w 5180801"/>
              <a:gd name="connsiteY116" fmla="*/ 3845255 h 5254448"/>
              <a:gd name="connsiteX117" fmla="*/ 3513658 w 5180801"/>
              <a:gd name="connsiteY117" fmla="*/ 3895068 h 5254448"/>
              <a:gd name="connsiteX118" fmla="*/ 3622463 w 5180801"/>
              <a:gd name="connsiteY118" fmla="*/ 3923189 h 5254448"/>
              <a:gd name="connsiteX119" fmla="*/ 3682974 w 5180801"/>
              <a:gd name="connsiteY119" fmla="*/ 3990425 h 5254448"/>
              <a:gd name="connsiteX120" fmla="*/ 3763657 w 5180801"/>
              <a:gd name="connsiteY120" fmla="*/ 4024042 h 5254448"/>
              <a:gd name="connsiteX121" fmla="*/ 3830892 w 5180801"/>
              <a:gd name="connsiteY121" fmla="*/ 3983701 h 5254448"/>
              <a:gd name="connsiteX122" fmla="*/ 3898127 w 5180801"/>
              <a:gd name="connsiteY122" fmla="*/ 4024042 h 5254448"/>
              <a:gd name="connsiteX123" fmla="*/ 3972086 w 5180801"/>
              <a:gd name="connsiteY123" fmla="*/ 4185407 h 5254448"/>
              <a:gd name="connsiteX124" fmla="*/ 4005704 w 5180801"/>
              <a:gd name="connsiteY124" fmla="*/ 4299707 h 5254448"/>
              <a:gd name="connsiteX125" fmla="*/ 4072939 w 5180801"/>
              <a:gd name="connsiteY125" fmla="*/ 4373666 h 5254448"/>
              <a:gd name="connsiteX126" fmla="*/ 4120004 w 5180801"/>
              <a:gd name="connsiteY126" fmla="*/ 4582095 h 5254448"/>
              <a:gd name="connsiteX127" fmla="*/ 4140174 w 5180801"/>
              <a:gd name="connsiteY127" fmla="*/ 4615713 h 5254448"/>
              <a:gd name="connsiteX128" fmla="*/ 4200686 w 5180801"/>
              <a:gd name="connsiteY128" fmla="*/ 4669501 h 5254448"/>
              <a:gd name="connsiteX129" fmla="*/ 4152394 w 5180801"/>
              <a:gd name="connsiteY129" fmla="*/ 4733053 h 5254448"/>
              <a:gd name="connsiteX130" fmla="*/ 4106849 w 5180801"/>
              <a:gd name="connsiteY130" fmla="*/ 4748021 h 5254448"/>
              <a:gd name="connsiteX131" fmla="*/ 4059785 w 5180801"/>
              <a:gd name="connsiteY131" fmla="*/ 4743752 h 5254448"/>
              <a:gd name="connsiteX132" fmla="*/ 4018215 w 5180801"/>
              <a:gd name="connsiteY132" fmla="*/ 4777369 h 5254448"/>
              <a:gd name="connsiteX133" fmla="*/ 4019151 w 5180801"/>
              <a:gd name="connsiteY133" fmla="*/ 4837589 h 5254448"/>
              <a:gd name="connsiteX134" fmla="*/ 4066216 w 5180801"/>
              <a:gd name="connsiteY134" fmla="*/ 4891377 h 5254448"/>
              <a:gd name="connsiteX135" fmla="*/ 4005995 w 5180801"/>
              <a:gd name="connsiteY135" fmla="*/ 5021872 h 5254448"/>
              <a:gd name="connsiteX136" fmla="*/ 3942736 w 5180801"/>
              <a:gd name="connsiteY136" fmla="*/ 5069229 h 5254448"/>
              <a:gd name="connsiteX137" fmla="*/ 3972086 w 5180801"/>
              <a:gd name="connsiteY137" fmla="*/ 5241001 h 5254448"/>
              <a:gd name="connsiteX138" fmla="*/ 3978810 w 5180801"/>
              <a:gd name="connsiteY138" fmla="*/ 5254448 h 5254448"/>
              <a:gd name="connsiteX139" fmla="*/ 4153621 w 5180801"/>
              <a:gd name="connsiteY139" fmla="*/ 5241001 h 5254448"/>
              <a:gd name="connsiteX140" fmla="*/ 4207410 w 5180801"/>
              <a:gd name="connsiteY140" fmla="*/ 5126701 h 5254448"/>
              <a:gd name="connsiteX141" fmla="*/ 4335157 w 5180801"/>
              <a:gd name="connsiteY141" fmla="*/ 4978783 h 5254448"/>
              <a:gd name="connsiteX142" fmla="*/ 4388945 w 5180801"/>
              <a:gd name="connsiteY142" fmla="*/ 4918272 h 5254448"/>
              <a:gd name="connsiteX143" fmla="*/ 4368774 w 5180801"/>
              <a:gd name="connsiteY143" fmla="*/ 4703119 h 5254448"/>
              <a:gd name="connsiteX144" fmla="*/ 4509968 w 5180801"/>
              <a:gd name="connsiteY144" fmla="*/ 4615713 h 5254448"/>
              <a:gd name="connsiteX145" fmla="*/ 4543586 w 5180801"/>
              <a:gd name="connsiteY145" fmla="*/ 4622436 h 5254448"/>
              <a:gd name="connsiteX146" fmla="*/ 4570480 w 5180801"/>
              <a:gd name="connsiteY146" fmla="*/ 4629160 h 5254448"/>
              <a:gd name="connsiteX147" fmla="*/ 4617545 w 5180801"/>
              <a:gd name="connsiteY147" fmla="*/ 4608989 h 5254448"/>
              <a:gd name="connsiteX148" fmla="*/ 4624268 w 5180801"/>
              <a:gd name="connsiteY148" fmla="*/ 4561925 h 5254448"/>
              <a:gd name="connsiteX149" fmla="*/ 4637131 w 5180801"/>
              <a:gd name="connsiteY149" fmla="*/ 4505389 h 5254448"/>
              <a:gd name="connsiteX150" fmla="*/ 4583927 w 5180801"/>
              <a:gd name="connsiteY150" fmla="*/ 4400560 h 5254448"/>
              <a:gd name="connsiteX151" fmla="*/ 4583927 w 5180801"/>
              <a:gd name="connsiteY151" fmla="*/ 4353495 h 5254448"/>
              <a:gd name="connsiteX152" fmla="*/ 4580596 w 5180801"/>
              <a:gd name="connsiteY152" fmla="*/ 4323852 h 5254448"/>
              <a:gd name="connsiteX153" fmla="*/ 4505700 w 5180801"/>
              <a:gd name="connsiteY153" fmla="*/ 4285032 h 5254448"/>
              <a:gd name="connsiteX154" fmla="*/ 4439693 w 5180801"/>
              <a:gd name="connsiteY154" fmla="*/ 4230016 h 5254448"/>
              <a:gd name="connsiteX155" fmla="*/ 4370938 w 5180801"/>
              <a:gd name="connsiteY155" fmla="*/ 4216569 h 5254448"/>
              <a:gd name="connsiteX156" fmla="*/ 4394793 w 5180801"/>
              <a:gd name="connsiteY156" fmla="*/ 4216570 h 5254448"/>
              <a:gd name="connsiteX157" fmla="*/ 4261198 w 5180801"/>
              <a:gd name="connsiteY157" fmla="*/ 4138342 h 5254448"/>
              <a:gd name="connsiteX158" fmla="*/ 4301539 w 5180801"/>
              <a:gd name="connsiteY158" fmla="*/ 4050936 h 5254448"/>
              <a:gd name="connsiteX159" fmla="*/ 4301539 w 5180801"/>
              <a:gd name="connsiteY159" fmla="*/ 4003872 h 5254448"/>
              <a:gd name="connsiteX160" fmla="*/ 4321710 w 5180801"/>
              <a:gd name="connsiteY160" fmla="*/ 3936636 h 5254448"/>
              <a:gd name="connsiteX161" fmla="*/ 4442733 w 5180801"/>
              <a:gd name="connsiteY161" fmla="*/ 3721483 h 5254448"/>
              <a:gd name="connsiteX162" fmla="*/ 4523416 w 5180801"/>
              <a:gd name="connsiteY162" fmla="*/ 3708036 h 5254448"/>
              <a:gd name="connsiteX163" fmla="*/ 4624268 w 5180801"/>
              <a:gd name="connsiteY163" fmla="*/ 3802166 h 5254448"/>
              <a:gd name="connsiteX164" fmla="*/ 4711674 w 5180801"/>
              <a:gd name="connsiteY164" fmla="*/ 3842507 h 5254448"/>
              <a:gd name="connsiteX165" fmla="*/ 4805804 w 5180801"/>
              <a:gd name="connsiteY165" fmla="*/ 3815613 h 5254448"/>
              <a:gd name="connsiteX166" fmla="*/ 4906657 w 5180801"/>
              <a:gd name="connsiteY166" fmla="*/ 3896295 h 5254448"/>
              <a:gd name="connsiteX167" fmla="*/ 4960445 w 5180801"/>
              <a:gd name="connsiteY167" fmla="*/ 4010595 h 5254448"/>
              <a:gd name="connsiteX168" fmla="*/ 5000786 w 5180801"/>
              <a:gd name="connsiteY168" fmla="*/ 4057660 h 5254448"/>
              <a:gd name="connsiteX169" fmla="*/ 5108363 w 5180801"/>
              <a:gd name="connsiteY169" fmla="*/ 4098001 h 5254448"/>
              <a:gd name="connsiteX170" fmla="*/ 5121810 w 5180801"/>
              <a:gd name="connsiteY170" fmla="*/ 4010595 h 5254448"/>
              <a:gd name="connsiteX171" fmla="*/ 5141980 w 5180801"/>
              <a:gd name="connsiteY171" fmla="*/ 3943360 h 5254448"/>
              <a:gd name="connsiteX172" fmla="*/ 5180801 w 5180801"/>
              <a:gd name="connsiteY172" fmla="*/ 3836368 h 5254448"/>
              <a:gd name="connsiteX173" fmla="*/ 5117249 w 5180801"/>
              <a:gd name="connsiteY173" fmla="*/ 3757849 h 5254448"/>
              <a:gd name="connsiteX174" fmla="*/ 4964127 w 5180801"/>
              <a:gd name="connsiteY174" fmla="*/ 3647525 h 5254448"/>
              <a:gd name="connsiteX175" fmla="*/ 4890170 w 5180801"/>
              <a:gd name="connsiteY175" fmla="*/ 3577834 h 5254448"/>
              <a:gd name="connsiteX176" fmla="*/ 4650871 w 5180801"/>
              <a:gd name="connsiteY176" fmla="*/ 3471485 h 5254448"/>
              <a:gd name="connsiteX177" fmla="*/ 4557618 w 5180801"/>
              <a:gd name="connsiteY177" fmla="*/ 3402087 h 5254448"/>
              <a:gd name="connsiteX178" fmla="*/ 4380701 w 5180801"/>
              <a:gd name="connsiteY178" fmla="*/ 3322339 h 5254448"/>
              <a:gd name="connsiteX179" fmla="*/ 4093110 w 5180801"/>
              <a:gd name="connsiteY179" fmla="*/ 3223942 h 5254448"/>
              <a:gd name="connsiteX180" fmla="*/ 3991965 w 5180801"/>
              <a:gd name="connsiteY180" fmla="*/ 3164950 h 5254448"/>
              <a:gd name="connsiteX181" fmla="*/ 3951916 w 5180801"/>
              <a:gd name="connsiteY181" fmla="*/ 3109642 h 5254448"/>
              <a:gd name="connsiteX182" fmla="*/ 4066216 w 5180801"/>
              <a:gd name="connsiteY182" fmla="*/ 3015513 h 5254448"/>
              <a:gd name="connsiteX183" fmla="*/ 4122167 w 5180801"/>
              <a:gd name="connsiteY183" fmla="*/ 2981895 h 5254448"/>
              <a:gd name="connsiteX184" fmla="*/ 4038737 w 5180801"/>
              <a:gd name="connsiteY184" fmla="*/ 2902733 h 5254448"/>
              <a:gd name="connsiteX185" fmla="*/ 3898127 w 5180801"/>
              <a:gd name="connsiteY185" fmla="*/ 2907936 h 5254448"/>
              <a:gd name="connsiteX186" fmla="*/ 3883453 w 5180801"/>
              <a:gd name="connsiteY186" fmla="*/ 2921969 h 5254448"/>
              <a:gd name="connsiteX187" fmla="*/ 3855330 w 5180801"/>
              <a:gd name="connsiteY187" fmla="*/ 2921968 h 5254448"/>
              <a:gd name="connsiteX188" fmla="*/ 3841299 w 5180801"/>
              <a:gd name="connsiteY188" fmla="*/ 2897529 h 5254448"/>
              <a:gd name="connsiteX189" fmla="*/ 3756641 w 5180801"/>
              <a:gd name="connsiteY189" fmla="*/ 2946114 h 5254448"/>
              <a:gd name="connsiteX190" fmla="*/ 3642633 w 5180801"/>
              <a:gd name="connsiteY190" fmla="*/ 2921676 h 5254448"/>
              <a:gd name="connsiteX191" fmla="*/ 3539968 w 5180801"/>
              <a:gd name="connsiteY191" fmla="*/ 2889286 h 5254448"/>
              <a:gd name="connsiteX192" fmla="*/ 3458058 w 5180801"/>
              <a:gd name="connsiteY192" fmla="*/ 2835499 h 5254448"/>
              <a:gd name="connsiteX193" fmla="*/ 3411286 w 5180801"/>
              <a:gd name="connsiteY193" fmla="*/ 2769782 h 5254448"/>
              <a:gd name="connsiteX194" fmla="*/ 3334579 w 5180801"/>
              <a:gd name="connsiteY194" fmla="*/ 2749612 h 5254448"/>
              <a:gd name="connsiteX195" fmla="*/ 3219051 w 5180801"/>
              <a:gd name="connsiteY195" fmla="*/ 2645719 h 5254448"/>
              <a:gd name="connsiteX196" fmla="*/ 3111182 w 5180801"/>
              <a:gd name="connsiteY196" fmla="*/ 2450736 h 5254448"/>
              <a:gd name="connsiteX197" fmla="*/ 3010621 w 5180801"/>
              <a:gd name="connsiteY197" fmla="*/ 2235583 h 5254448"/>
              <a:gd name="connsiteX198" fmla="*/ 2936663 w 5180801"/>
              <a:gd name="connsiteY198" fmla="*/ 2006984 h 5254448"/>
              <a:gd name="connsiteX199" fmla="*/ 2795468 w 5180801"/>
              <a:gd name="connsiteY199" fmla="*/ 1939748 h 5254448"/>
              <a:gd name="connsiteX200" fmla="*/ 2687892 w 5180801"/>
              <a:gd name="connsiteY200" fmla="*/ 1838895 h 5254448"/>
              <a:gd name="connsiteX201" fmla="*/ 2479463 w 5180801"/>
              <a:gd name="connsiteY201" fmla="*/ 1724595 h 5254448"/>
              <a:gd name="connsiteX202" fmla="*/ 2371886 w 5180801"/>
              <a:gd name="connsiteY202" fmla="*/ 1583401 h 5254448"/>
              <a:gd name="connsiteX203" fmla="*/ 2344992 w 5180801"/>
              <a:gd name="connsiteY203" fmla="*/ 1442207 h 5254448"/>
              <a:gd name="connsiteX204" fmla="*/ 2358439 w 5180801"/>
              <a:gd name="connsiteY204" fmla="*/ 1267395 h 5254448"/>
              <a:gd name="connsiteX205" fmla="*/ 2385333 w 5180801"/>
              <a:gd name="connsiteY205" fmla="*/ 1314460 h 5254448"/>
              <a:gd name="connsiteX206" fmla="*/ 2432398 w 5180801"/>
              <a:gd name="connsiteY206" fmla="*/ 1240501 h 5254448"/>
              <a:gd name="connsiteX207" fmla="*/ 2469697 w 5180801"/>
              <a:gd name="connsiteY207" fmla="*/ 1144300 h 5254448"/>
              <a:gd name="connsiteX208" fmla="*/ 2390165 w 5180801"/>
              <a:gd name="connsiteY208" fmla="*/ 1131313 h 5254448"/>
              <a:gd name="connsiteX209" fmla="*/ 2376463 w 5180801"/>
              <a:gd name="connsiteY209" fmla="*/ 951440 h 5254448"/>
              <a:gd name="connsiteX210" fmla="*/ 2545855 w 5180801"/>
              <a:gd name="connsiteY210" fmla="*/ 903431 h 5254448"/>
              <a:gd name="connsiteX211" fmla="*/ 2716856 w 5180801"/>
              <a:gd name="connsiteY211" fmla="*/ 827170 h 5254448"/>
              <a:gd name="connsiteX212" fmla="*/ 2859176 w 5180801"/>
              <a:gd name="connsiteY212" fmla="*/ 221694 h 5254448"/>
              <a:gd name="connsiteX213" fmla="*/ 2326531 w 5180801"/>
              <a:gd name="connsiteY213" fmla="*/ 166196 h 5254448"/>
              <a:gd name="connsiteX0" fmla="*/ 2326531 w 5180801"/>
              <a:gd name="connsiteY0" fmla="*/ 160594 h 5248846"/>
              <a:gd name="connsiteX1" fmla="*/ 2146430 w 5180801"/>
              <a:gd name="connsiteY1" fmla="*/ 6028 h 5248846"/>
              <a:gd name="connsiteX2" fmla="*/ 2097062 w 5180801"/>
              <a:gd name="connsiteY2" fmla="*/ 49338 h 5248846"/>
              <a:gd name="connsiteX3" fmla="*/ 2010143 w 5180801"/>
              <a:gd name="connsiteY3" fmla="*/ 56292 h 5248846"/>
              <a:gd name="connsiteX4" fmla="*/ 1871070 w 5180801"/>
              <a:gd name="connsiteY4" fmla="*/ 59767 h 5248846"/>
              <a:gd name="connsiteX5" fmla="*/ 1766743 w 5180801"/>
              <a:gd name="connsiteY5" fmla="*/ 145099 h 5248846"/>
              <a:gd name="connsiteX6" fmla="*/ 1659192 w 5180801"/>
              <a:gd name="connsiteY6" fmla="*/ 434799 h 5248846"/>
              <a:gd name="connsiteX7" fmla="*/ 1625574 w 5180801"/>
              <a:gd name="connsiteY7" fmla="*/ 293605 h 5248846"/>
              <a:gd name="connsiteX8" fmla="*/ 1547348 w 5180801"/>
              <a:gd name="connsiteY8" fmla="*/ 252328 h 5248846"/>
              <a:gd name="connsiteX9" fmla="*/ 1511274 w 5180801"/>
              <a:gd name="connsiteY9" fmla="*/ 280158 h 5248846"/>
              <a:gd name="connsiteX10" fmla="*/ 1504551 w 5180801"/>
              <a:gd name="connsiteY10" fmla="*/ 327223 h 5248846"/>
              <a:gd name="connsiteX11" fmla="*/ 1517998 w 5180801"/>
              <a:gd name="connsiteY11" fmla="*/ 367564 h 5248846"/>
              <a:gd name="connsiteX12" fmla="*/ 1511274 w 5180801"/>
              <a:gd name="connsiteY12" fmla="*/ 421352 h 5248846"/>
              <a:gd name="connsiteX13" fmla="*/ 1487128 w 5180801"/>
              <a:gd name="connsiteY13" fmla="*/ 417961 h 5248846"/>
              <a:gd name="connsiteX14" fmla="*/ 1443746 w 5180801"/>
              <a:gd name="connsiteY14" fmla="*/ 376392 h 5248846"/>
              <a:gd name="connsiteX15" fmla="*/ 1387795 w 5180801"/>
              <a:gd name="connsiteY15" fmla="*/ 333303 h 5248846"/>
              <a:gd name="connsiteX16" fmla="*/ 1309568 w 5180801"/>
              <a:gd name="connsiteY16" fmla="*/ 366335 h 5248846"/>
              <a:gd name="connsiteX17" fmla="*/ 1258820 w 5180801"/>
              <a:gd name="connsiteY17" fmla="*/ 353473 h 5248846"/>
              <a:gd name="connsiteX18" fmla="*/ 1213919 w 5180801"/>
              <a:gd name="connsiteY18" fmla="*/ 305824 h 5248846"/>
              <a:gd name="connsiteX19" fmla="*/ 1187025 w 5180801"/>
              <a:gd name="connsiteY19" fmla="*/ 278929 h 5248846"/>
              <a:gd name="connsiteX20" fmla="*/ 1143000 w 5180801"/>
              <a:gd name="connsiteY20" fmla="*/ 249579 h 5248846"/>
              <a:gd name="connsiteX21" fmla="*/ 1128033 w 5180801"/>
              <a:gd name="connsiteY21" fmla="*/ 307052 h 5248846"/>
              <a:gd name="connsiteX22" fmla="*/ 1118854 w 5180801"/>
              <a:gd name="connsiteY22" fmla="*/ 433572 h 5248846"/>
              <a:gd name="connsiteX23" fmla="*/ 1067521 w 5180801"/>
              <a:gd name="connsiteY23" fmla="*/ 506594 h 5248846"/>
              <a:gd name="connsiteX24" fmla="*/ 1044603 w 5180801"/>
              <a:gd name="connsiteY24" fmla="*/ 520333 h 5248846"/>
              <a:gd name="connsiteX25" fmla="*/ 1047351 w 5180801"/>
              <a:gd name="connsiteY25" fmla="*/ 597976 h 5248846"/>
              <a:gd name="connsiteX26" fmla="*/ 1005781 w 5180801"/>
              <a:gd name="connsiteY26" fmla="*/ 612943 h 5248846"/>
              <a:gd name="connsiteX27" fmla="*/ 977368 w 5180801"/>
              <a:gd name="connsiteY27" fmla="*/ 587277 h 5248846"/>
              <a:gd name="connsiteX28" fmla="*/ 939774 w 5180801"/>
              <a:gd name="connsiteY28" fmla="*/ 582717 h 5248846"/>
              <a:gd name="connsiteX29" fmla="*/ 939774 w 5180801"/>
              <a:gd name="connsiteY29" fmla="*/ 528928 h 5248846"/>
              <a:gd name="connsiteX30" fmla="*/ 830385 w 5180801"/>
              <a:gd name="connsiteY30" fmla="*/ 440295 h 5248846"/>
              <a:gd name="connsiteX31" fmla="*/ 825474 w 5180801"/>
              <a:gd name="connsiteY31" fmla="*/ 320499 h 5248846"/>
              <a:gd name="connsiteX32" fmla="*/ 785133 w 5180801"/>
              <a:gd name="connsiteY32" fmla="*/ 286881 h 5248846"/>
              <a:gd name="connsiteX33" fmla="*/ 771686 w 5180801"/>
              <a:gd name="connsiteY33" fmla="*/ 313775 h 5248846"/>
              <a:gd name="connsiteX34" fmla="*/ 744792 w 5180801"/>
              <a:gd name="connsiteY34" fmla="*/ 340670 h 5248846"/>
              <a:gd name="connsiteX35" fmla="*/ 669606 w 5180801"/>
              <a:gd name="connsiteY35" fmla="*/ 378848 h 5248846"/>
              <a:gd name="connsiteX36" fmla="*/ 664110 w 5180801"/>
              <a:gd name="connsiteY36" fmla="*/ 428075 h 5248846"/>
              <a:gd name="connsiteX37" fmla="*/ 660426 w 5180801"/>
              <a:gd name="connsiteY37" fmla="*/ 484904 h 5248846"/>
              <a:gd name="connsiteX38" fmla="*/ 594419 w 5180801"/>
              <a:gd name="connsiteY38" fmla="*/ 538692 h 5248846"/>
              <a:gd name="connsiteX39" fmla="*/ 559573 w 5180801"/>
              <a:gd name="connsiteY39" fmla="*/ 545708 h 5248846"/>
              <a:gd name="connsiteX40" fmla="*/ 529931 w 5180801"/>
              <a:gd name="connsiteY40" fmla="*/ 556115 h 5248846"/>
              <a:gd name="connsiteX41" fmla="*/ 499062 w 5180801"/>
              <a:gd name="connsiteY41" fmla="*/ 576286 h 5248846"/>
              <a:gd name="connsiteX42" fmla="*/ 402477 w 5180801"/>
              <a:gd name="connsiteY42" fmla="*/ 563131 h 5248846"/>
              <a:gd name="connsiteX43" fmla="*/ 345356 w 5180801"/>
              <a:gd name="connsiteY43" fmla="*/ 583301 h 5248846"/>
              <a:gd name="connsiteX44" fmla="*/ 314486 w 5180801"/>
              <a:gd name="connsiteY44" fmla="*/ 563130 h 5248846"/>
              <a:gd name="connsiteX45" fmla="*/ 242983 w 5180801"/>
              <a:gd name="connsiteY45" fmla="*/ 604699 h 5248846"/>
              <a:gd name="connsiteX46" fmla="*/ 194690 w 5180801"/>
              <a:gd name="connsiteY46" fmla="*/ 560383 h 5248846"/>
              <a:gd name="connsiteX47" fmla="*/ 119795 w 5180801"/>
              <a:gd name="connsiteY47" fmla="*/ 631301 h 5248846"/>
              <a:gd name="connsiteX48" fmla="*/ 132951 w 5180801"/>
              <a:gd name="connsiteY48" fmla="*/ 710464 h 5248846"/>
              <a:gd name="connsiteX49" fmla="*/ 206910 w 5180801"/>
              <a:gd name="connsiteY49" fmla="*/ 838211 h 5248846"/>
              <a:gd name="connsiteX50" fmla="*/ 267421 w 5180801"/>
              <a:gd name="connsiteY50" fmla="*/ 898723 h 5248846"/>
              <a:gd name="connsiteX51" fmla="*/ 199251 w 5180801"/>
              <a:gd name="connsiteY51" fmla="*/ 960754 h 5248846"/>
              <a:gd name="connsiteX52" fmla="*/ 96878 w 5180801"/>
              <a:gd name="connsiteY52" fmla="*/ 995892 h 5248846"/>
              <a:gd name="connsiteX53" fmla="*/ 0 w 5180801"/>
              <a:gd name="connsiteY53" fmla="*/ 1018519 h 5248846"/>
              <a:gd name="connsiteX54" fmla="*/ 45545 w 5180801"/>
              <a:gd name="connsiteY54" fmla="*/ 1154217 h 5248846"/>
              <a:gd name="connsiteX55" fmla="*/ 72439 w 5180801"/>
              <a:gd name="connsiteY55" fmla="*/ 1181111 h 5248846"/>
              <a:gd name="connsiteX56" fmla="*/ 173292 w 5180801"/>
              <a:gd name="connsiteY56" fmla="*/ 1241623 h 5248846"/>
              <a:gd name="connsiteX57" fmla="*/ 117632 w 5180801"/>
              <a:gd name="connsiteY57" fmla="*/ 1306109 h 5248846"/>
              <a:gd name="connsiteX58" fmla="*/ 112780 w 5180801"/>
              <a:gd name="connsiteY58" fmla="*/ 1362646 h 5248846"/>
              <a:gd name="connsiteX59" fmla="*/ 126227 w 5180801"/>
              <a:gd name="connsiteY59" fmla="*/ 1510564 h 5248846"/>
              <a:gd name="connsiteX60" fmla="*/ 200186 w 5180801"/>
              <a:gd name="connsiteY60" fmla="*/ 1611417 h 5248846"/>
              <a:gd name="connsiteX61" fmla="*/ 321210 w 5180801"/>
              <a:gd name="connsiteY61" fmla="*/ 1651758 h 5248846"/>
              <a:gd name="connsiteX62" fmla="*/ 415339 w 5180801"/>
              <a:gd name="connsiteY62" fmla="*/ 1618140 h 5248846"/>
              <a:gd name="connsiteX63" fmla="*/ 435510 w 5180801"/>
              <a:gd name="connsiteY63" fmla="*/ 1624864 h 5248846"/>
              <a:gd name="connsiteX64" fmla="*/ 400372 w 5180801"/>
              <a:gd name="connsiteY64" fmla="*/ 1729341 h 5248846"/>
              <a:gd name="connsiteX65" fmla="*/ 375290 w 5180801"/>
              <a:gd name="connsiteY65" fmla="*/ 1812479 h 5248846"/>
              <a:gd name="connsiteX66" fmla="*/ 603598 w 5180801"/>
              <a:gd name="connsiteY66" fmla="*/ 1813123 h 5248846"/>
              <a:gd name="connsiteX67" fmla="*/ 664110 w 5180801"/>
              <a:gd name="connsiteY67" fmla="*/ 1745887 h 5248846"/>
              <a:gd name="connsiteX68" fmla="*/ 697727 w 5180801"/>
              <a:gd name="connsiteY68" fmla="*/ 1658481 h 5248846"/>
              <a:gd name="connsiteX69" fmla="*/ 744792 w 5180801"/>
              <a:gd name="connsiteY69" fmla="*/ 1624864 h 5248846"/>
              <a:gd name="connsiteX70" fmla="*/ 818751 w 5180801"/>
              <a:gd name="connsiteY70" fmla="*/ 1544181 h 5248846"/>
              <a:gd name="connsiteX71" fmla="*/ 892710 w 5180801"/>
              <a:gd name="connsiteY71" fmla="*/ 1497117 h 5248846"/>
              <a:gd name="connsiteX72" fmla="*/ 1080968 w 5180801"/>
              <a:gd name="connsiteY72" fmla="*/ 1544181 h 5248846"/>
              <a:gd name="connsiteX73" fmla="*/ 1195268 w 5180801"/>
              <a:gd name="connsiteY73" fmla="*/ 1591246 h 5248846"/>
              <a:gd name="connsiteX74" fmla="*/ 1275951 w 5180801"/>
              <a:gd name="connsiteY74" fmla="*/ 1678652 h 5248846"/>
              <a:gd name="connsiteX75" fmla="*/ 1289398 w 5180801"/>
              <a:gd name="connsiteY75" fmla="*/ 1705546 h 5248846"/>
              <a:gd name="connsiteX76" fmla="*/ 1437316 w 5180801"/>
              <a:gd name="connsiteY76" fmla="*/ 1752611 h 5248846"/>
              <a:gd name="connsiteX77" fmla="*/ 1511274 w 5180801"/>
              <a:gd name="connsiteY77" fmla="*/ 1840017 h 5248846"/>
              <a:gd name="connsiteX78" fmla="*/ 1504551 w 5180801"/>
              <a:gd name="connsiteY78" fmla="*/ 1920699 h 5248846"/>
              <a:gd name="connsiteX79" fmla="*/ 1504551 w 5180801"/>
              <a:gd name="connsiteY79" fmla="*/ 1967764 h 5248846"/>
              <a:gd name="connsiteX80" fmla="*/ 1531445 w 5180801"/>
              <a:gd name="connsiteY80" fmla="*/ 2048446 h 5248846"/>
              <a:gd name="connsiteX81" fmla="*/ 1578510 w 5180801"/>
              <a:gd name="connsiteY81" fmla="*/ 2102234 h 5248846"/>
              <a:gd name="connsiteX82" fmla="*/ 1612127 w 5180801"/>
              <a:gd name="connsiteY82" fmla="*/ 2189640 h 5248846"/>
              <a:gd name="connsiteX83" fmla="*/ 1618851 w 5180801"/>
              <a:gd name="connsiteY83" fmla="*/ 2351005 h 5248846"/>
              <a:gd name="connsiteX84" fmla="*/ 1618851 w 5180801"/>
              <a:gd name="connsiteY84" fmla="*/ 2398070 h 5248846"/>
              <a:gd name="connsiteX85" fmla="*/ 1679363 w 5180801"/>
              <a:gd name="connsiteY85" fmla="*/ 2377899 h 5248846"/>
              <a:gd name="connsiteX86" fmla="*/ 1719704 w 5180801"/>
              <a:gd name="connsiteY86" fmla="*/ 2391346 h 5248846"/>
              <a:gd name="connsiteX87" fmla="*/ 1706257 w 5180801"/>
              <a:gd name="connsiteY87" fmla="*/ 2451858 h 5248846"/>
              <a:gd name="connsiteX88" fmla="*/ 1760045 w 5180801"/>
              <a:gd name="connsiteY88" fmla="*/ 2472028 h 5248846"/>
              <a:gd name="connsiteX89" fmla="*/ 1827280 w 5180801"/>
              <a:gd name="connsiteY89" fmla="*/ 2532540 h 5248846"/>
              <a:gd name="connsiteX90" fmla="*/ 1901239 w 5180801"/>
              <a:gd name="connsiteY90" fmla="*/ 2640117 h 5248846"/>
              <a:gd name="connsiteX91" fmla="*/ 1921410 w 5180801"/>
              <a:gd name="connsiteY91" fmla="*/ 2673734 h 5248846"/>
              <a:gd name="connsiteX92" fmla="*/ 1995368 w 5180801"/>
              <a:gd name="connsiteY92" fmla="*/ 2680458 h 5248846"/>
              <a:gd name="connsiteX93" fmla="*/ 2113120 w 5180801"/>
              <a:gd name="connsiteY93" fmla="*/ 2758328 h 5248846"/>
              <a:gd name="connsiteX94" fmla="*/ 2159009 w 5180801"/>
              <a:gd name="connsiteY94" fmla="*/ 2871196 h 5248846"/>
              <a:gd name="connsiteX95" fmla="*/ 2245469 w 5180801"/>
              <a:gd name="connsiteY95" fmla="*/ 2910823 h 5248846"/>
              <a:gd name="connsiteX96" fmla="*/ 2319427 w 5180801"/>
              <a:gd name="connsiteY96" fmla="*/ 2963664 h 5248846"/>
              <a:gd name="connsiteX97" fmla="*/ 2375772 w 5180801"/>
              <a:gd name="connsiteY97" fmla="*/ 3066792 h 5248846"/>
              <a:gd name="connsiteX98" fmla="*/ 2480307 w 5180801"/>
              <a:gd name="connsiteY98" fmla="*/ 3148369 h 5248846"/>
              <a:gd name="connsiteX99" fmla="*/ 2562370 w 5180801"/>
              <a:gd name="connsiteY99" fmla="*/ 3257991 h 5248846"/>
              <a:gd name="connsiteX100" fmla="*/ 2640546 w 5180801"/>
              <a:gd name="connsiteY100" fmla="*/ 3280335 h 5248846"/>
              <a:gd name="connsiteX101" fmla="*/ 2735366 w 5180801"/>
              <a:gd name="connsiteY101" fmla="*/ 3348030 h 5248846"/>
              <a:gd name="connsiteX102" fmla="*/ 2790329 w 5180801"/>
              <a:gd name="connsiteY102" fmla="*/ 3357541 h 5248846"/>
              <a:gd name="connsiteX103" fmla="*/ 2856005 w 5180801"/>
              <a:gd name="connsiteY103" fmla="*/ 3339773 h 5248846"/>
              <a:gd name="connsiteX104" fmla="*/ 2849257 w 5180801"/>
              <a:gd name="connsiteY104" fmla="*/ 3339364 h 5248846"/>
              <a:gd name="connsiteX105" fmla="*/ 2950110 w 5180801"/>
              <a:gd name="connsiteY105" fmla="*/ 3372981 h 5248846"/>
              <a:gd name="connsiteX106" fmla="*/ 3003898 w 5180801"/>
              <a:gd name="connsiteY106" fmla="*/ 3325917 h 5248846"/>
              <a:gd name="connsiteX107" fmla="*/ 3104751 w 5180801"/>
              <a:gd name="connsiteY107" fmla="*/ 3440217 h 5248846"/>
              <a:gd name="connsiteX108" fmla="*/ 3185433 w 5180801"/>
              <a:gd name="connsiteY108" fmla="*/ 3594858 h 5248846"/>
              <a:gd name="connsiteX109" fmla="*/ 3252668 w 5180801"/>
              <a:gd name="connsiteY109" fmla="*/ 3574687 h 5248846"/>
              <a:gd name="connsiteX110" fmla="*/ 3313180 w 5180801"/>
              <a:gd name="connsiteY110" fmla="*/ 3621752 h 5248846"/>
              <a:gd name="connsiteX111" fmla="*/ 3266116 w 5180801"/>
              <a:gd name="connsiteY111" fmla="*/ 3688987 h 5248846"/>
              <a:gd name="connsiteX112" fmla="*/ 3293010 w 5180801"/>
              <a:gd name="connsiteY112" fmla="*/ 3709158 h 5248846"/>
              <a:gd name="connsiteX113" fmla="*/ 3373692 w 5180801"/>
              <a:gd name="connsiteY113" fmla="*/ 3682264 h 5248846"/>
              <a:gd name="connsiteX114" fmla="*/ 3454374 w 5180801"/>
              <a:gd name="connsiteY114" fmla="*/ 3655370 h 5248846"/>
              <a:gd name="connsiteX115" fmla="*/ 3528333 w 5180801"/>
              <a:gd name="connsiteY115" fmla="*/ 3749499 h 5248846"/>
              <a:gd name="connsiteX116" fmla="*/ 3535349 w 5180801"/>
              <a:gd name="connsiteY116" fmla="*/ 3839653 h 5248846"/>
              <a:gd name="connsiteX117" fmla="*/ 3513658 w 5180801"/>
              <a:gd name="connsiteY117" fmla="*/ 3889466 h 5248846"/>
              <a:gd name="connsiteX118" fmla="*/ 3622463 w 5180801"/>
              <a:gd name="connsiteY118" fmla="*/ 3917587 h 5248846"/>
              <a:gd name="connsiteX119" fmla="*/ 3682974 w 5180801"/>
              <a:gd name="connsiteY119" fmla="*/ 3984823 h 5248846"/>
              <a:gd name="connsiteX120" fmla="*/ 3763657 w 5180801"/>
              <a:gd name="connsiteY120" fmla="*/ 4018440 h 5248846"/>
              <a:gd name="connsiteX121" fmla="*/ 3830892 w 5180801"/>
              <a:gd name="connsiteY121" fmla="*/ 3978099 h 5248846"/>
              <a:gd name="connsiteX122" fmla="*/ 3898127 w 5180801"/>
              <a:gd name="connsiteY122" fmla="*/ 4018440 h 5248846"/>
              <a:gd name="connsiteX123" fmla="*/ 3972086 w 5180801"/>
              <a:gd name="connsiteY123" fmla="*/ 4179805 h 5248846"/>
              <a:gd name="connsiteX124" fmla="*/ 4005704 w 5180801"/>
              <a:gd name="connsiteY124" fmla="*/ 4294105 h 5248846"/>
              <a:gd name="connsiteX125" fmla="*/ 4072939 w 5180801"/>
              <a:gd name="connsiteY125" fmla="*/ 4368064 h 5248846"/>
              <a:gd name="connsiteX126" fmla="*/ 4120004 w 5180801"/>
              <a:gd name="connsiteY126" fmla="*/ 4576493 h 5248846"/>
              <a:gd name="connsiteX127" fmla="*/ 4140174 w 5180801"/>
              <a:gd name="connsiteY127" fmla="*/ 4610111 h 5248846"/>
              <a:gd name="connsiteX128" fmla="*/ 4200686 w 5180801"/>
              <a:gd name="connsiteY128" fmla="*/ 4663899 h 5248846"/>
              <a:gd name="connsiteX129" fmla="*/ 4152394 w 5180801"/>
              <a:gd name="connsiteY129" fmla="*/ 4727451 h 5248846"/>
              <a:gd name="connsiteX130" fmla="*/ 4106849 w 5180801"/>
              <a:gd name="connsiteY130" fmla="*/ 4742419 h 5248846"/>
              <a:gd name="connsiteX131" fmla="*/ 4059785 w 5180801"/>
              <a:gd name="connsiteY131" fmla="*/ 4738150 h 5248846"/>
              <a:gd name="connsiteX132" fmla="*/ 4018215 w 5180801"/>
              <a:gd name="connsiteY132" fmla="*/ 4771767 h 5248846"/>
              <a:gd name="connsiteX133" fmla="*/ 4019151 w 5180801"/>
              <a:gd name="connsiteY133" fmla="*/ 4831987 h 5248846"/>
              <a:gd name="connsiteX134" fmla="*/ 4066216 w 5180801"/>
              <a:gd name="connsiteY134" fmla="*/ 4885775 h 5248846"/>
              <a:gd name="connsiteX135" fmla="*/ 4005995 w 5180801"/>
              <a:gd name="connsiteY135" fmla="*/ 5016270 h 5248846"/>
              <a:gd name="connsiteX136" fmla="*/ 3942736 w 5180801"/>
              <a:gd name="connsiteY136" fmla="*/ 5063627 h 5248846"/>
              <a:gd name="connsiteX137" fmla="*/ 3972086 w 5180801"/>
              <a:gd name="connsiteY137" fmla="*/ 5235399 h 5248846"/>
              <a:gd name="connsiteX138" fmla="*/ 3978810 w 5180801"/>
              <a:gd name="connsiteY138" fmla="*/ 5248846 h 5248846"/>
              <a:gd name="connsiteX139" fmla="*/ 4153621 w 5180801"/>
              <a:gd name="connsiteY139" fmla="*/ 5235399 h 5248846"/>
              <a:gd name="connsiteX140" fmla="*/ 4207410 w 5180801"/>
              <a:gd name="connsiteY140" fmla="*/ 5121099 h 5248846"/>
              <a:gd name="connsiteX141" fmla="*/ 4335157 w 5180801"/>
              <a:gd name="connsiteY141" fmla="*/ 4973181 h 5248846"/>
              <a:gd name="connsiteX142" fmla="*/ 4388945 w 5180801"/>
              <a:gd name="connsiteY142" fmla="*/ 4912670 h 5248846"/>
              <a:gd name="connsiteX143" fmla="*/ 4368774 w 5180801"/>
              <a:gd name="connsiteY143" fmla="*/ 4697517 h 5248846"/>
              <a:gd name="connsiteX144" fmla="*/ 4509968 w 5180801"/>
              <a:gd name="connsiteY144" fmla="*/ 4610111 h 5248846"/>
              <a:gd name="connsiteX145" fmla="*/ 4543586 w 5180801"/>
              <a:gd name="connsiteY145" fmla="*/ 4616834 h 5248846"/>
              <a:gd name="connsiteX146" fmla="*/ 4570480 w 5180801"/>
              <a:gd name="connsiteY146" fmla="*/ 4623558 h 5248846"/>
              <a:gd name="connsiteX147" fmla="*/ 4617545 w 5180801"/>
              <a:gd name="connsiteY147" fmla="*/ 4603387 h 5248846"/>
              <a:gd name="connsiteX148" fmla="*/ 4624268 w 5180801"/>
              <a:gd name="connsiteY148" fmla="*/ 4556323 h 5248846"/>
              <a:gd name="connsiteX149" fmla="*/ 4637131 w 5180801"/>
              <a:gd name="connsiteY149" fmla="*/ 4499787 h 5248846"/>
              <a:gd name="connsiteX150" fmla="*/ 4583927 w 5180801"/>
              <a:gd name="connsiteY150" fmla="*/ 4394958 h 5248846"/>
              <a:gd name="connsiteX151" fmla="*/ 4583927 w 5180801"/>
              <a:gd name="connsiteY151" fmla="*/ 4347893 h 5248846"/>
              <a:gd name="connsiteX152" fmla="*/ 4580596 w 5180801"/>
              <a:gd name="connsiteY152" fmla="*/ 4318250 h 5248846"/>
              <a:gd name="connsiteX153" fmla="*/ 4505700 w 5180801"/>
              <a:gd name="connsiteY153" fmla="*/ 4279430 h 5248846"/>
              <a:gd name="connsiteX154" fmla="*/ 4439693 w 5180801"/>
              <a:gd name="connsiteY154" fmla="*/ 4224414 h 5248846"/>
              <a:gd name="connsiteX155" fmla="*/ 4370938 w 5180801"/>
              <a:gd name="connsiteY155" fmla="*/ 4210967 h 5248846"/>
              <a:gd name="connsiteX156" fmla="*/ 4394793 w 5180801"/>
              <a:gd name="connsiteY156" fmla="*/ 4210968 h 5248846"/>
              <a:gd name="connsiteX157" fmla="*/ 4261198 w 5180801"/>
              <a:gd name="connsiteY157" fmla="*/ 4132740 h 5248846"/>
              <a:gd name="connsiteX158" fmla="*/ 4301539 w 5180801"/>
              <a:gd name="connsiteY158" fmla="*/ 4045334 h 5248846"/>
              <a:gd name="connsiteX159" fmla="*/ 4301539 w 5180801"/>
              <a:gd name="connsiteY159" fmla="*/ 3998270 h 5248846"/>
              <a:gd name="connsiteX160" fmla="*/ 4321710 w 5180801"/>
              <a:gd name="connsiteY160" fmla="*/ 3931034 h 5248846"/>
              <a:gd name="connsiteX161" fmla="*/ 4442733 w 5180801"/>
              <a:gd name="connsiteY161" fmla="*/ 3715881 h 5248846"/>
              <a:gd name="connsiteX162" fmla="*/ 4523416 w 5180801"/>
              <a:gd name="connsiteY162" fmla="*/ 3702434 h 5248846"/>
              <a:gd name="connsiteX163" fmla="*/ 4624268 w 5180801"/>
              <a:gd name="connsiteY163" fmla="*/ 3796564 h 5248846"/>
              <a:gd name="connsiteX164" fmla="*/ 4711674 w 5180801"/>
              <a:gd name="connsiteY164" fmla="*/ 3836905 h 5248846"/>
              <a:gd name="connsiteX165" fmla="*/ 4805804 w 5180801"/>
              <a:gd name="connsiteY165" fmla="*/ 3810011 h 5248846"/>
              <a:gd name="connsiteX166" fmla="*/ 4906657 w 5180801"/>
              <a:gd name="connsiteY166" fmla="*/ 3890693 h 5248846"/>
              <a:gd name="connsiteX167" fmla="*/ 4960445 w 5180801"/>
              <a:gd name="connsiteY167" fmla="*/ 4004993 h 5248846"/>
              <a:gd name="connsiteX168" fmla="*/ 5000786 w 5180801"/>
              <a:gd name="connsiteY168" fmla="*/ 4052058 h 5248846"/>
              <a:gd name="connsiteX169" fmla="*/ 5108363 w 5180801"/>
              <a:gd name="connsiteY169" fmla="*/ 4092399 h 5248846"/>
              <a:gd name="connsiteX170" fmla="*/ 5121810 w 5180801"/>
              <a:gd name="connsiteY170" fmla="*/ 4004993 h 5248846"/>
              <a:gd name="connsiteX171" fmla="*/ 5141980 w 5180801"/>
              <a:gd name="connsiteY171" fmla="*/ 3937758 h 5248846"/>
              <a:gd name="connsiteX172" fmla="*/ 5180801 w 5180801"/>
              <a:gd name="connsiteY172" fmla="*/ 3830766 h 5248846"/>
              <a:gd name="connsiteX173" fmla="*/ 5117249 w 5180801"/>
              <a:gd name="connsiteY173" fmla="*/ 3752247 h 5248846"/>
              <a:gd name="connsiteX174" fmla="*/ 4964127 w 5180801"/>
              <a:gd name="connsiteY174" fmla="*/ 3641923 h 5248846"/>
              <a:gd name="connsiteX175" fmla="*/ 4890170 w 5180801"/>
              <a:gd name="connsiteY175" fmla="*/ 3572232 h 5248846"/>
              <a:gd name="connsiteX176" fmla="*/ 4650871 w 5180801"/>
              <a:gd name="connsiteY176" fmla="*/ 3465883 h 5248846"/>
              <a:gd name="connsiteX177" fmla="*/ 4557618 w 5180801"/>
              <a:gd name="connsiteY177" fmla="*/ 3396485 h 5248846"/>
              <a:gd name="connsiteX178" fmla="*/ 4380701 w 5180801"/>
              <a:gd name="connsiteY178" fmla="*/ 3316737 h 5248846"/>
              <a:gd name="connsiteX179" fmla="*/ 4093110 w 5180801"/>
              <a:gd name="connsiteY179" fmla="*/ 3218340 h 5248846"/>
              <a:gd name="connsiteX180" fmla="*/ 3991965 w 5180801"/>
              <a:gd name="connsiteY180" fmla="*/ 3159348 h 5248846"/>
              <a:gd name="connsiteX181" fmla="*/ 3951916 w 5180801"/>
              <a:gd name="connsiteY181" fmla="*/ 3104040 h 5248846"/>
              <a:gd name="connsiteX182" fmla="*/ 4066216 w 5180801"/>
              <a:gd name="connsiteY182" fmla="*/ 3009911 h 5248846"/>
              <a:gd name="connsiteX183" fmla="*/ 4122167 w 5180801"/>
              <a:gd name="connsiteY183" fmla="*/ 2976293 h 5248846"/>
              <a:gd name="connsiteX184" fmla="*/ 4038737 w 5180801"/>
              <a:gd name="connsiteY184" fmla="*/ 2897131 h 5248846"/>
              <a:gd name="connsiteX185" fmla="*/ 3898127 w 5180801"/>
              <a:gd name="connsiteY185" fmla="*/ 2902334 h 5248846"/>
              <a:gd name="connsiteX186" fmla="*/ 3883453 w 5180801"/>
              <a:gd name="connsiteY186" fmla="*/ 2916367 h 5248846"/>
              <a:gd name="connsiteX187" fmla="*/ 3855330 w 5180801"/>
              <a:gd name="connsiteY187" fmla="*/ 2916366 h 5248846"/>
              <a:gd name="connsiteX188" fmla="*/ 3841299 w 5180801"/>
              <a:gd name="connsiteY188" fmla="*/ 2891927 h 5248846"/>
              <a:gd name="connsiteX189" fmla="*/ 3756641 w 5180801"/>
              <a:gd name="connsiteY189" fmla="*/ 2940512 h 5248846"/>
              <a:gd name="connsiteX190" fmla="*/ 3642633 w 5180801"/>
              <a:gd name="connsiteY190" fmla="*/ 2916074 h 5248846"/>
              <a:gd name="connsiteX191" fmla="*/ 3539968 w 5180801"/>
              <a:gd name="connsiteY191" fmla="*/ 2883684 h 5248846"/>
              <a:gd name="connsiteX192" fmla="*/ 3458058 w 5180801"/>
              <a:gd name="connsiteY192" fmla="*/ 2829897 h 5248846"/>
              <a:gd name="connsiteX193" fmla="*/ 3411286 w 5180801"/>
              <a:gd name="connsiteY193" fmla="*/ 2764180 h 5248846"/>
              <a:gd name="connsiteX194" fmla="*/ 3334579 w 5180801"/>
              <a:gd name="connsiteY194" fmla="*/ 2744010 h 5248846"/>
              <a:gd name="connsiteX195" fmla="*/ 3219051 w 5180801"/>
              <a:gd name="connsiteY195" fmla="*/ 2640117 h 5248846"/>
              <a:gd name="connsiteX196" fmla="*/ 3111182 w 5180801"/>
              <a:gd name="connsiteY196" fmla="*/ 2445134 h 5248846"/>
              <a:gd name="connsiteX197" fmla="*/ 3010621 w 5180801"/>
              <a:gd name="connsiteY197" fmla="*/ 2229981 h 5248846"/>
              <a:gd name="connsiteX198" fmla="*/ 2936663 w 5180801"/>
              <a:gd name="connsiteY198" fmla="*/ 2001382 h 5248846"/>
              <a:gd name="connsiteX199" fmla="*/ 2795468 w 5180801"/>
              <a:gd name="connsiteY199" fmla="*/ 1934146 h 5248846"/>
              <a:gd name="connsiteX200" fmla="*/ 2687892 w 5180801"/>
              <a:gd name="connsiteY200" fmla="*/ 1833293 h 5248846"/>
              <a:gd name="connsiteX201" fmla="*/ 2479463 w 5180801"/>
              <a:gd name="connsiteY201" fmla="*/ 1718993 h 5248846"/>
              <a:gd name="connsiteX202" fmla="*/ 2371886 w 5180801"/>
              <a:gd name="connsiteY202" fmla="*/ 1577799 h 5248846"/>
              <a:gd name="connsiteX203" fmla="*/ 2344992 w 5180801"/>
              <a:gd name="connsiteY203" fmla="*/ 1436605 h 5248846"/>
              <a:gd name="connsiteX204" fmla="*/ 2358439 w 5180801"/>
              <a:gd name="connsiteY204" fmla="*/ 1261793 h 5248846"/>
              <a:gd name="connsiteX205" fmla="*/ 2385333 w 5180801"/>
              <a:gd name="connsiteY205" fmla="*/ 1308858 h 5248846"/>
              <a:gd name="connsiteX206" fmla="*/ 2432398 w 5180801"/>
              <a:gd name="connsiteY206" fmla="*/ 1234899 h 5248846"/>
              <a:gd name="connsiteX207" fmla="*/ 2469697 w 5180801"/>
              <a:gd name="connsiteY207" fmla="*/ 1138698 h 5248846"/>
              <a:gd name="connsiteX208" fmla="*/ 2390165 w 5180801"/>
              <a:gd name="connsiteY208" fmla="*/ 1125711 h 5248846"/>
              <a:gd name="connsiteX209" fmla="*/ 2376463 w 5180801"/>
              <a:gd name="connsiteY209" fmla="*/ 945838 h 5248846"/>
              <a:gd name="connsiteX210" fmla="*/ 2545855 w 5180801"/>
              <a:gd name="connsiteY210" fmla="*/ 897829 h 5248846"/>
              <a:gd name="connsiteX211" fmla="*/ 2716856 w 5180801"/>
              <a:gd name="connsiteY211" fmla="*/ 821568 h 5248846"/>
              <a:gd name="connsiteX212" fmla="*/ 2859176 w 5180801"/>
              <a:gd name="connsiteY212" fmla="*/ 216092 h 5248846"/>
              <a:gd name="connsiteX213" fmla="*/ 2326531 w 5180801"/>
              <a:gd name="connsiteY213" fmla="*/ 160594 h 5248846"/>
              <a:gd name="connsiteX0" fmla="*/ 2326531 w 5180801"/>
              <a:gd name="connsiteY0" fmla="*/ 160594 h 5248846"/>
              <a:gd name="connsiteX1" fmla="*/ 2177721 w 5180801"/>
              <a:gd name="connsiteY1" fmla="*/ 6028 h 5248846"/>
              <a:gd name="connsiteX2" fmla="*/ 2097062 w 5180801"/>
              <a:gd name="connsiteY2" fmla="*/ 49338 h 5248846"/>
              <a:gd name="connsiteX3" fmla="*/ 2010143 w 5180801"/>
              <a:gd name="connsiteY3" fmla="*/ 56292 h 5248846"/>
              <a:gd name="connsiteX4" fmla="*/ 1871070 w 5180801"/>
              <a:gd name="connsiteY4" fmla="*/ 59767 h 5248846"/>
              <a:gd name="connsiteX5" fmla="*/ 1766743 w 5180801"/>
              <a:gd name="connsiteY5" fmla="*/ 145099 h 5248846"/>
              <a:gd name="connsiteX6" fmla="*/ 1659192 w 5180801"/>
              <a:gd name="connsiteY6" fmla="*/ 434799 h 5248846"/>
              <a:gd name="connsiteX7" fmla="*/ 1625574 w 5180801"/>
              <a:gd name="connsiteY7" fmla="*/ 293605 h 5248846"/>
              <a:gd name="connsiteX8" fmla="*/ 1547348 w 5180801"/>
              <a:gd name="connsiteY8" fmla="*/ 252328 h 5248846"/>
              <a:gd name="connsiteX9" fmla="*/ 1511274 w 5180801"/>
              <a:gd name="connsiteY9" fmla="*/ 280158 h 5248846"/>
              <a:gd name="connsiteX10" fmla="*/ 1504551 w 5180801"/>
              <a:gd name="connsiteY10" fmla="*/ 327223 h 5248846"/>
              <a:gd name="connsiteX11" fmla="*/ 1517998 w 5180801"/>
              <a:gd name="connsiteY11" fmla="*/ 367564 h 5248846"/>
              <a:gd name="connsiteX12" fmla="*/ 1511274 w 5180801"/>
              <a:gd name="connsiteY12" fmla="*/ 421352 h 5248846"/>
              <a:gd name="connsiteX13" fmla="*/ 1487128 w 5180801"/>
              <a:gd name="connsiteY13" fmla="*/ 417961 h 5248846"/>
              <a:gd name="connsiteX14" fmla="*/ 1443746 w 5180801"/>
              <a:gd name="connsiteY14" fmla="*/ 376392 h 5248846"/>
              <a:gd name="connsiteX15" fmla="*/ 1387795 w 5180801"/>
              <a:gd name="connsiteY15" fmla="*/ 333303 h 5248846"/>
              <a:gd name="connsiteX16" fmla="*/ 1309568 w 5180801"/>
              <a:gd name="connsiteY16" fmla="*/ 366335 h 5248846"/>
              <a:gd name="connsiteX17" fmla="*/ 1258820 w 5180801"/>
              <a:gd name="connsiteY17" fmla="*/ 353473 h 5248846"/>
              <a:gd name="connsiteX18" fmla="*/ 1213919 w 5180801"/>
              <a:gd name="connsiteY18" fmla="*/ 305824 h 5248846"/>
              <a:gd name="connsiteX19" fmla="*/ 1187025 w 5180801"/>
              <a:gd name="connsiteY19" fmla="*/ 278929 h 5248846"/>
              <a:gd name="connsiteX20" fmla="*/ 1143000 w 5180801"/>
              <a:gd name="connsiteY20" fmla="*/ 249579 h 5248846"/>
              <a:gd name="connsiteX21" fmla="*/ 1128033 w 5180801"/>
              <a:gd name="connsiteY21" fmla="*/ 307052 h 5248846"/>
              <a:gd name="connsiteX22" fmla="*/ 1118854 w 5180801"/>
              <a:gd name="connsiteY22" fmla="*/ 433572 h 5248846"/>
              <a:gd name="connsiteX23" fmla="*/ 1067521 w 5180801"/>
              <a:gd name="connsiteY23" fmla="*/ 506594 h 5248846"/>
              <a:gd name="connsiteX24" fmla="*/ 1044603 w 5180801"/>
              <a:gd name="connsiteY24" fmla="*/ 520333 h 5248846"/>
              <a:gd name="connsiteX25" fmla="*/ 1047351 w 5180801"/>
              <a:gd name="connsiteY25" fmla="*/ 597976 h 5248846"/>
              <a:gd name="connsiteX26" fmla="*/ 1005781 w 5180801"/>
              <a:gd name="connsiteY26" fmla="*/ 612943 h 5248846"/>
              <a:gd name="connsiteX27" fmla="*/ 977368 w 5180801"/>
              <a:gd name="connsiteY27" fmla="*/ 587277 h 5248846"/>
              <a:gd name="connsiteX28" fmla="*/ 939774 w 5180801"/>
              <a:gd name="connsiteY28" fmla="*/ 582717 h 5248846"/>
              <a:gd name="connsiteX29" fmla="*/ 939774 w 5180801"/>
              <a:gd name="connsiteY29" fmla="*/ 528928 h 5248846"/>
              <a:gd name="connsiteX30" fmla="*/ 830385 w 5180801"/>
              <a:gd name="connsiteY30" fmla="*/ 440295 h 5248846"/>
              <a:gd name="connsiteX31" fmla="*/ 825474 w 5180801"/>
              <a:gd name="connsiteY31" fmla="*/ 320499 h 5248846"/>
              <a:gd name="connsiteX32" fmla="*/ 785133 w 5180801"/>
              <a:gd name="connsiteY32" fmla="*/ 286881 h 5248846"/>
              <a:gd name="connsiteX33" fmla="*/ 771686 w 5180801"/>
              <a:gd name="connsiteY33" fmla="*/ 313775 h 5248846"/>
              <a:gd name="connsiteX34" fmla="*/ 744792 w 5180801"/>
              <a:gd name="connsiteY34" fmla="*/ 340670 h 5248846"/>
              <a:gd name="connsiteX35" fmla="*/ 669606 w 5180801"/>
              <a:gd name="connsiteY35" fmla="*/ 378848 h 5248846"/>
              <a:gd name="connsiteX36" fmla="*/ 664110 w 5180801"/>
              <a:gd name="connsiteY36" fmla="*/ 428075 h 5248846"/>
              <a:gd name="connsiteX37" fmla="*/ 660426 w 5180801"/>
              <a:gd name="connsiteY37" fmla="*/ 484904 h 5248846"/>
              <a:gd name="connsiteX38" fmla="*/ 594419 w 5180801"/>
              <a:gd name="connsiteY38" fmla="*/ 538692 h 5248846"/>
              <a:gd name="connsiteX39" fmla="*/ 559573 w 5180801"/>
              <a:gd name="connsiteY39" fmla="*/ 545708 h 5248846"/>
              <a:gd name="connsiteX40" fmla="*/ 529931 w 5180801"/>
              <a:gd name="connsiteY40" fmla="*/ 556115 h 5248846"/>
              <a:gd name="connsiteX41" fmla="*/ 499062 w 5180801"/>
              <a:gd name="connsiteY41" fmla="*/ 576286 h 5248846"/>
              <a:gd name="connsiteX42" fmla="*/ 402477 w 5180801"/>
              <a:gd name="connsiteY42" fmla="*/ 563131 h 5248846"/>
              <a:gd name="connsiteX43" fmla="*/ 345356 w 5180801"/>
              <a:gd name="connsiteY43" fmla="*/ 583301 h 5248846"/>
              <a:gd name="connsiteX44" fmla="*/ 314486 w 5180801"/>
              <a:gd name="connsiteY44" fmla="*/ 563130 h 5248846"/>
              <a:gd name="connsiteX45" fmla="*/ 242983 w 5180801"/>
              <a:gd name="connsiteY45" fmla="*/ 604699 h 5248846"/>
              <a:gd name="connsiteX46" fmla="*/ 194690 w 5180801"/>
              <a:gd name="connsiteY46" fmla="*/ 560383 h 5248846"/>
              <a:gd name="connsiteX47" fmla="*/ 119795 w 5180801"/>
              <a:gd name="connsiteY47" fmla="*/ 631301 h 5248846"/>
              <a:gd name="connsiteX48" fmla="*/ 132951 w 5180801"/>
              <a:gd name="connsiteY48" fmla="*/ 710464 h 5248846"/>
              <a:gd name="connsiteX49" fmla="*/ 206910 w 5180801"/>
              <a:gd name="connsiteY49" fmla="*/ 838211 h 5248846"/>
              <a:gd name="connsiteX50" fmla="*/ 267421 w 5180801"/>
              <a:gd name="connsiteY50" fmla="*/ 898723 h 5248846"/>
              <a:gd name="connsiteX51" fmla="*/ 199251 w 5180801"/>
              <a:gd name="connsiteY51" fmla="*/ 960754 h 5248846"/>
              <a:gd name="connsiteX52" fmla="*/ 96878 w 5180801"/>
              <a:gd name="connsiteY52" fmla="*/ 995892 h 5248846"/>
              <a:gd name="connsiteX53" fmla="*/ 0 w 5180801"/>
              <a:gd name="connsiteY53" fmla="*/ 1018519 h 5248846"/>
              <a:gd name="connsiteX54" fmla="*/ 45545 w 5180801"/>
              <a:gd name="connsiteY54" fmla="*/ 1154217 h 5248846"/>
              <a:gd name="connsiteX55" fmla="*/ 72439 w 5180801"/>
              <a:gd name="connsiteY55" fmla="*/ 1181111 h 5248846"/>
              <a:gd name="connsiteX56" fmla="*/ 173292 w 5180801"/>
              <a:gd name="connsiteY56" fmla="*/ 1241623 h 5248846"/>
              <a:gd name="connsiteX57" fmla="*/ 117632 w 5180801"/>
              <a:gd name="connsiteY57" fmla="*/ 1306109 h 5248846"/>
              <a:gd name="connsiteX58" fmla="*/ 112780 w 5180801"/>
              <a:gd name="connsiteY58" fmla="*/ 1362646 h 5248846"/>
              <a:gd name="connsiteX59" fmla="*/ 126227 w 5180801"/>
              <a:gd name="connsiteY59" fmla="*/ 1510564 h 5248846"/>
              <a:gd name="connsiteX60" fmla="*/ 200186 w 5180801"/>
              <a:gd name="connsiteY60" fmla="*/ 1611417 h 5248846"/>
              <a:gd name="connsiteX61" fmla="*/ 321210 w 5180801"/>
              <a:gd name="connsiteY61" fmla="*/ 1651758 h 5248846"/>
              <a:gd name="connsiteX62" fmla="*/ 415339 w 5180801"/>
              <a:gd name="connsiteY62" fmla="*/ 1618140 h 5248846"/>
              <a:gd name="connsiteX63" fmla="*/ 435510 w 5180801"/>
              <a:gd name="connsiteY63" fmla="*/ 1624864 h 5248846"/>
              <a:gd name="connsiteX64" fmla="*/ 400372 w 5180801"/>
              <a:gd name="connsiteY64" fmla="*/ 1729341 h 5248846"/>
              <a:gd name="connsiteX65" fmla="*/ 375290 w 5180801"/>
              <a:gd name="connsiteY65" fmla="*/ 1812479 h 5248846"/>
              <a:gd name="connsiteX66" fmla="*/ 603598 w 5180801"/>
              <a:gd name="connsiteY66" fmla="*/ 1813123 h 5248846"/>
              <a:gd name="connsiteX67" fmla="*/ 664110 w 5180801"/>
              <a:gd name="connsiteY67" fmla="*/ 1745887 h 5248846"/>
              <a:gd name="connsiteX68" fmla="*/ 697727 w 5180801"/>
              <a:gd name="connsiteY68" fmla="*/ 1658481 h 5248846"/>
              <a:gd name="connsiteX69" fmla="*/ 744792 w 5180801"/>
              <a:gd name="connsiteY69" fmla="*/ 1624864 h 5248846"/>
              <a:gd name="connsiteX70" fmla="*/ 818751 w 5180801"/>
              <a:gd name="connsiteY70" fmla="*/ 1544181 h 5248846"/>
              <a:gd name="connsiteX71" fmla="*/ 892710 w 5180801"/>
              <a:gd name="connsiteY71" fmla="*/ 1497117 h 5248846"/>
              <a:gd name="connsiteX72" fmla="*/ 1080968 w 5180801"/>
              <a:gd name="connsiteY72" fmla="*/ 1544181 h 5248846"/>
              <a:gd name="connsiteX73" fmla="*/ 1195268 w 5180801"/>
              <a:gd name="connsiteY73" fmla="*/ 1591246 h 5248846"/>
              <a:gd name="connsiteX74" fmla="*/ 1275951 w 5180801"/>
              <a:gd name="connsiteY74" fmla="*/ 1678652 h 5248846"/>
              <a:gd name="connsiteX75" fmla="*/ 1289398 w 5180801"/>
              <a:gd name="connsiteY75" fmla="*/ 1705546 h 5248846"/>
              <a:gd name="connsiteX76" fmla="*/ 1437316 w 5180801"/>
              <a:gd name="connsiteY76" fmla="*/ 1752611 h 5248846"/>
              <a:gd name="connsiteX77" fmla="*/ 1511274 w 5180801"/>
              <a:gd name="connsiteY77" fmla="*/ 1840017 h 5248846"/>
              <a:gd name="connsiteX78" fmla="*/ 1504551 w 5180801"/>
              <a:gd name="connsiteY78" fmla="*/ 1920699 h 5248846"/>
              <a:gd name="connsiteX79" fmla="*/ 1504551 w 5180801"/>
              <a:gd name="connsiteY79" fmla="*/ 1967764 h 5248846"/>
              <a:gd name="connsiteX80" fmla="*/ 1531445 w 5180801"/>
              <a:gd name="connsiteY80" fmla="*/ 2048446 h 5248846"/>
              <a:gd name="connsiteX81" fmla="*/ 1578510 w 5180801"/>
              <a:gd name="connsiteY81" fmla="*/ 2102234 h 5248846"/>
              <a:gd name="connsiteX82" fmla="*/ 1612127 w 5180801"/>
              <a:gd name="connsiteY82" fmla="*/ 2189640 h 5248846"/>
              <a:gd name="connsiteX83" fmla="*/ 1618851 w 5180801"/>
              <a:gd name="connsiteY83" fmla="*/ 2351005 h 5248846"/>
              <a:gd name="connsiteX84" fmla="*/ 1618851 w 5180801"/>
              <a:gd name="connsiteY84" fmla="*/ 2398070 h 5248846"/>
              <a:gd name="connsiteX85" fmla="*/ 1679363 w 5180801"/>
              <a:gd name="connsiteY85" fmla="*/ 2377899 h 5248846"/>
              <a:gd name="connsiteX86" fmla="*/ 1719704 w 5180801"/>
              <a:gd name="connsiteY86" fmla="*/ 2391346 h 5248846"/>
              <a:gd name="connsiteX87" fmla="*/ 1706257 w 5180801"/>
              <a:gd name="connsiteY87" fmla="*/ 2451858 h 5248846"/>
              <a:gd name="connsiteX88" fmla="*/ 1760045 w 5180801"/>
              <a:gd name="connsiteY88" fmla="*/ 2472028 h 5248846"/>
              <a:gd name="connsiteX89" fmla="*/ 1827280 w 5180801"/>
              <a:gd name="connsiteY89" fmla="*/ 2532540 h 5248846"/>
              <a:gd name="connsiteX90" fmla="*/ 1901239 w 5180801"/>
              <a:gd name="connsiteY90" fmla="*/ 2640117 h 5248846"/>
              <a:gd name="connsiteX91" fmla="*/ 1921410 w 5180801"/>
              <a:gd name="connsiteY91" fmla="*/ 2673734 h 5248846"/>
              <a:gd name="connsiteX92" fmla="*/ 1995368 w 5180801"/>
              <a:gd name="connsiteY92" fmla="*/ 2680458 h 5248846"/>
              <a:gd name="connsiteX93" fmla="*/ 2113120 w 5180801"/>
              <a:gd name="connsiteY93" fmla="*/ 2758328 h 5248846"/>
              <a:gd name="connsiteX94" fmla="*/ 2159009 w 5180801"/>
              <a:gd name="connsiteY94" fmla="*/ 2871196 h 5248846"/>
              <a:gd name="connsiteX95" fmla="*/ 2245469 w 5180801"/>
              <a:gd name="connsiteY95" fmla="*/ 2910823 h 5248846"/>
              <a:gd name="connsiteX96" fmla="*/ 2319427 w 5180801"/>
              <a:gd name="connsiteY96" fmla="*/ 2963664 h 5248846"/>
              <a:gd name="connsiteX97" fmla="*/ 2375772 w 5180801"/>
              <a:gd name="connsiteY97" fmla="*/ 3066792 h 5248846"/>
              <a:gd name="connsiteX98" fmla="*/ 2480307 w 5180801"/>
              <a:gd name="connsiteY98" fmla="*/ 3148369 h 5248846"/>
              <a:gd name="connsiteX99" fmla="*/ 2562370 w 5180801"/>
              <a:gd name="connsiteY99" fmla="*/ 3257991 h 5248846"/>
              <a:gd name="connsiteX100" fmla="*/ 2640546 w 5180801"/>
              <a:gd name="connsiteY100" fmla="*/ 3280335 h 5248846"/>
              <a:gd name="connsiteX101" fmla="*/ 2735366 w 5180801"/>
              <a:gd name="connsiteY101" fmla="*/ 3348030 h 5248846"/>
              <a:gd name="connsiteX102" fmla="*/ 2790329 w 5180801"/>
              <a:gd name="connsiteY102" fmla="*/ 3357541 h 5248846"/>
              <a:gd name="connsiteX103" fmla="*/ 2856005 w 5180801"/>
              <a:gd name="connsiteY103" fmla="*/ 3339773 h 5248846"/>
              <a:gd name="connsiteX104" fmla="*/ 2849257 w 5180801"/>
              <a:gd name="connsiteY104" fmla="*/ 3339364 h 5248846"/>
              <a:gd name="connsiteX105" fmla="*/ 2950110 w 5180801"/>
              <a:gd name="connsiteY105" fmla="*/ 3372981 h 5248846"/>
              <a:gd name="connsiteX106" fmla="*/ 3003898 w 5180801"/>
              <a:gd name="connsiteY106" fmla="*/ 3325917 h 5248846"/>
              <a:gd name="connsiteX107" fmla="*/ 3104751 w 5180801"/>
              <a:gd name="connsiteY107" fmla="*/ 3440217 h 5248846"/>
              <a:gd name="connsiteX108" fmla="*/ 3185433 w 5180801"/>
              <a:gd name="connsiteY108" fmla="*/ 3594858 h 5248846"/>
              <a:gd name="connsiteX109" fmla="*/ 3252668 w 5180801"/>
              <a:gd name="connsiteY109" fmla="*/ 3574687 h 5248846"/>
              <a:gd name="connsiteX110" fmla="*/ 3313180 w 5180801"/>
              <a:gd name="connsiteY110" fmla="*/ 3621752 h 5248846"/>
              <a:gd name="connsiteX111" fmla="*/ 3266116 w 5180801"/>
              <a:gd name="connsiteY111" fmla="*/ 3688987 h 5248846"/>
              <a:gd name="connsiteX112" fmla="*/ 3293010 w 5180801"/>
              <a:gd name="connsiteY112" fmla="*/ 3709158 h 5248846"/>
              <a:gd name="connsiteX113" fmla="*/ 3373692 w 5180801"/>
              <a:gd name="connsiteY113" fmla="*/ 3682264 h 5248846"/>
              <a:gd name="connsiteX114" fmla="*/ 3454374 w 5180801"/>
              <a:gd name="connsiteY114" fmla="*/ 3655370 h 5248846"/>
              <a:gd name="connsiteX115" fmla="*/ 3528333 w 5180801"/>
              <a:gd name="connsiteY115" fmla="*/ 3749499 h 5248846"/>
              <a:gd name="connsiteX116" fmla="*/ 3535349 w 5180801"/>
              <a:gd name="connsiteY116" fmla="*/ 3839653 h 5248846"/>
              <a:gd name="connsiteX117" fmla="*/ 3513658 w 5180801"/>
              <a:gd name="connsiteY117" fmla="*/ 3889466 h 5248846"/>
              <a:gd name="connsiteX118" fmla="*/ 3622463 w 5180801"/>
              <a:gd name="connsiteY118" fmla="*/ 3917587 h 5248846"/>
              <a:gd name="connsiteX119" fmla="*/ 3682974 w 5180801"/>
              <a:gd name="connsiteY119" fmla="*/ 3984823 h 5248846"/>
              <a:gd name="connsiteX120" fmla="*/ 3763657 w 5180801"/>
              <a:gd name="connsiteY120" fmla="*/ 4018440 h 5248846"/>
              <a:gd name="connsiteX121" fmla="*/ 3830892 w 5180801"/>
              <a:gd name="connsiteY121" fmla="*/ 3978099 h 5248846"/>
              <a:gd name="connsiteX122" fmla="*/ 3898127 w 5180801"/>
              <a:gd name="connsiteY122" fmla="*/ 4018440 h 5248846"/>
              <a:gd name="connsiteX123" fmla="*/ 3972086 w 5180801"/>
              <a:gd name="connsiteY123" fmla="*/ 4179805 h 5248846"/>
              <a:gd name="connsiteX124" fmla="*/ 4005704 w 5180801"/>
              <a:gd name="connsiteY124" fmla="*/ 4294105 h 5248846"/>
              <a:gd name="connsiteX125" fmla="*/ 4072939 w 5180801"/>
              <a:gd name="connsiteY125" fmla="*/ 4368064 h 5248846"/>
              <a:gd name="connsiteX126" fmla="*/ 4120004 w 5180801"/>
              <a:gd name="connsiteY126" fmla="*/ 4576493 h 5248846"/>
              <a:gd name="connsiteX127" fmla="*/ 4140174 w 5180801"/>
              <a:gd name="connsiteY127" fmla="*/ 4610111 h 5248846"/>
              <a:gd name="connsiteX128" fmla="*/ 4200686 w 5180801"/>
              <a:gd name="connsiteY128" fmla="*/ 4663899 h 5248846"/>
              <a:gd name="connsiteX129" fmla="*/ 4152394 w 5180801"/>
              <a:gd name="connsiteY129" fmla="*/ 4727451 h 5248846"/>
              <a:gd name="connsiteX130" fmla="*/ 4106849 w 5180801"/>
              <a:gd name="connsiteY130" fmla="*/ 4742419 h 5248846"/>
              <a:gd name="connsiteX131" fmla="*/ 4059785 w 5180801"/>
              <a:gd name="connsiteY131" fmla="*/ 4738150 h 5248846"/>
              <a:gd name="connsiteX132" fmla="*/ 4018215 w 5180801"/>
              <a:gd name="connsiteY132" fmla="*/ 4771767 h 5248846"/>
              <a:gd name="connsiteX133" fmla="*/ 4019151 w 5180801"/>
              <a:gd name="connsiteY133" fmla="*/ 4831987 h 5248846"/>
              <a:gd name="connsiteX134" fmla="*/ 4066216 w 5180801"/>
              <a:gd name="connsiteY134" fmla="*/ 4885775 h 5248846"/>
              <a:gd name="connsiteX135" fmla="*/ 4005995 w 5180801"/>
              <a:gd name="connsiteY135" fmla="*/ 5016270 h 5248846"/>
              <a:gd name="connsiteX136" fmla="*/ 3942736 w 5180801"/>
              <a:gd name="connsiteY136" fmla="*/ 5063627 h 5248846"/>
              <a:gd name="connsiteX137" fmla="*/ 3972086 w 5180801"/>
              <a:gd name="connsiteY137" fmla="*/ 5235399 h 5248846"/>
              <a:gd name="connsiteX138" fmla="*/ 3978810 w 5180801"/>
              <a:gd name="connsiteY138" fmla="*/ 5248846 h 5248846"/>
              <a:gd name="connsiteX139" fmla="*/ 4153621 w 5180801"/>
              <a:gd name="connsiteY139" fmla="*/ 5235399 h 5248846"/>
              <a:gd name="connsiteX140" fmla="*/ 4207410 w 5180801"/>
              <a:gd name="connsiteY140" fmla="*/ 5121099 h 5248846"/>
              <a:gd name="connsiteX141" fmla="*/ 4335157 w 5180801"/>
              <a:gd name="connsiteY141" fmla="*/ 4973181 h 5248846"/>
              <a:gd name="connsiteX142" fmla="*/ 4388945 w 5180801"/>
              <a:gd name="connsiteY142" fmla="*/ 4912670 h 5248846"/>
              <a:gd name="connsiteX143" fmla="*/ 4368774 w 5180801"/>
              <a:gd name="connsiteY143" fmla="*/ 4697517 h 5248846"/>
              <a:gd name="connsiteX144" fmla="*/ 4509968 w 5180801"/>
              <a:gd name="connsiteY144" fmla="*/ 4610111 h 5248846"/>
              <a:gd name="connsiteX145" fmla="*/ 4543586 w 5180801"/>
              <a:gd name="connsiteY145" fmla="*/ 4616834 h 5248846"/>
              <a:gd name="connsiteX146" fmla="*/ 4570480 w 5180801"/>
              <a:gd name="connsiteY146" fmla="*/ 4623558 h 5248846"/>
              <a:gd name="connsiteX147" fmla="*/ 4617545 w 5180801"/>
              <a:gd name="connsiteY147" fmla="*/ 4603387 h 5248846"/>
              <a:gd name="connsiteX148" fmla="*/ 4624268 w 5180801"/>
              <a:gd name="connsiteY148" fmla="*/ 4556323 h 5248846"/>
              <a:gd name="connsiteX149" fmla="*/ 4637131 w 5180801"/>
              <a:gd name="connsiteY149" fmla="*/ 4499787 h 5248846"/>
              <a:gd name="connsiteX150" fmla="*/ 4583927 w 5180801"/>
              <a:gd name="connsiteY150" fmla="*/ 4394958 h 5248846"/>
              <a:gd name="connsiteX151" fmla="*/ 4583927 w 5180801"/>
              <a:gd name="connsiteY151" fmla="*/ 4347893 h 5248846"/>
              <a:gd name="connsiteX152" fmla="*/ 4580596 w 5180801"/>
              <a:gd name="connsiteY152" fmla="*/ 4318250 h 5248846"/>
              <a:gd name="connsiteX153" fmla="*/ 4505700 w 5180801"/>
              <a:gd name="connsiteY153" fmla="*/ 4279430 h 5248846"/>
              <a:gd name="connsiteX154" fmla="*/ 4439693 w 5180801"/>
              <a:gd name="connsiteY154" fmla="*/ 4224414 h 5248846"/>
              <a:gd name="connsiteX155" fmla="*/ 4370938 w 5180801"/>
              <a:gd name="connsiteY155" fmla="*/ 4210967 h 5248846"/>
              <a:gd name="connsiteX156" fmla="*/ 4394793 w 5180801"/>
              <a:gd name="connsiteY156" fmla="*/ 4210968 h 5248846"/>
              <a:gd name="connsiteX157" fmla="*/ 4261198 w 5180801"/>
              <a:gd name="connsiteY157" fmla="*/ 4132740 h 5248846"/>
              <a:gd name="connsiteX158" fmla="*/ 4301539 w 5180801"/>
              <a:gd name="connsiteY158" fmla="*/ 4045334 h 5248846"/>
              <a:gd name="connsiteX159" fmla="*/ 4301539 w 5180801"/>
              <a:gd name="connsiteY159" fmla="*/ 3998270 h 5248846"/>
              <a:gd name="connsiteX160" fmla="*/ 4321710 w 5180801"/>
              <a:gd name="connsiteY160" fmla="*/ 3931034 h 5248846"/>
              <a:gd name="connsiteX161" fmla="*/ 4442733 w 5180801"/>
              <a:gd name="connsiteY161" fmla="*/ 3715881 h 5248846"/>
              <a:gd name="connsiteX162" fmla="*/ 4523416 w 5180801"/>
              <a:gd name="connsiteY162" fmla="*/ 3702434 h 5248846"/>
              <a:gd name="connsiteX163" fmla="*/ 4624268 w 5180801"/>
              <a:gd name="connsiteY163" fmla="*/ 3796564 h 5248846"/>
              <a:gd name="connsiteX164" fmla="*/ 4711674 w 5180801"/>
              <a:gd name="connsiteY164" fmla="*/ 3836905 h 5248846"/>
              <a:gd name="connsiteX165" fmla="*/ 4805804 w 5180801"/>
              <a:gd name="connsiteY165" fmla="*/ 3810011 h 5248846"/>
              <a:gd name="connsiteX166" fmla="*/ 4906657 w 5180801"/>
              <a:gd name="connsiteY166" fmla="*/ 3890693 h 5248846"/>
              <a:gd name="connsiteX167" fmla="*/ 4960445 w 5180801"/>
              <a:gd name="connsiteY167" fmla="*/ 4004993 h 5248846"/>
              <a:gd name="connsiteX168" fmla="*/ 5000786 w 5180801"/>
              <a:gd name="connsiteY168" fmla="*/ 4052058 h 5248846"/>
              <a:gd name="connsiteX169" fmla="*/ 5108363 w 5180801"/>
              <a:gd name="connsiteY169" fmla="*/ 4092399 h 5248846"/>
              <a:gd name="connsiteX170" fmla="*/ 5121810 w 5180801"/>
              <a:gd name="connsiteY170" fmla="*/ 4004993 h 5248846"/>
              <a:gd name="connsiteX171" fmla="*/ 5141980 w 5180801"/>
              <a:gd name="connsiteY171" fmla="*/ 3937758 h 5248846"/>
              <a:gd name="connsiteX172" fmla="*/ 5180801 w 5180801"/>
              <a:gd name="connsiteY172" fmla="*/ 3830766 h 5248846"/>
              <a:gd name="connsiteX173" fmla="*/ 5117249 w 5180801"/>
              <a:gd name="connsiteY173" fmla="*/ 3752247 h 5248846"/>
              <a:gd name="connsiteX174" fmla="*/ 4964127 w 5180801"/>
              <a:gd name="connsiteY174" fmla="*/ 3641923 h 5248846"/>
              <a:gd name="connsiteX175" fmla="*/ 4890170 w 5180801"/>
              <a:gd name="connsiteY175" fmla="*/ 3572232 h 5248846"/>
              <a:gd name="connsiteX176" fmla="*/ 4650871 w 5180801"/>
              <a:gd name="connsiteY176" fmla="*/ 3465883 h 5248846"/>
              <a:gd name="connsiteX177" fmla="*/ 4557618 w 5180801"/>
              <a:gd name="connsiteY177" fmla="*/ 3396485 h 5248846"/>
              <a:gd name="connsiteX178" fmla="*/ 4380701 w 5180801"/>
              <a:gd name="connsiteY178" fmla="*/ 3316737 h 5248846"/>
              <a:gd name="connsiteX179" fmla="*/ 4093110 w 5180801"/>
              <a:gd name="connsiteY179" fmla="*/ 3218340 h 5248846"/>
              <a:gd name="connsiteX180" fmla="*/ 3991965 w 5180801"/>
              <a:gd name="connsiteY180" fmla="*/ 3159348 h 5248846"/>
              <a:gd name="connsiteX181" fmla="*/ 3951916 w 5180801"/>
              <a:gd name="connsiteY181" fmla="*/ 3104040 h 5248846"/>
              <a:gd name="connsiteX182" fmla="*/ 4066216 w 5180801"/>
              <a:gd name="connsiteY182" fmla="*/ 3009911 h 5248846"/>
              <a:gd name="connsiteX183" fmla="*/ 4122167 w 5180801"/>
              <a:gd name="connsiteY183" fmla="*/ 2976293 h 5248846"/>
              <a:gd name="connsiteX184" fmla="*/ 4038737 w 5180801"/>
              <a:gd name="connsiteY184" fmla="*/ 2897131 h 5248846"/>
              <a:gd name="connsiteX185" fmla="*/ 3898127 w 5180801"/>
              <a:gd name="connsiteY185" fmla="*/ 2902334 h 5248846"/>
              <a:gd name="connsiteX186" fmla="*/ 3883453 w 5180801"/>
              <a:gd name="connsiteY186" fmla="*/ 2916367 h 5248846"/>
              <a:gd name="connsiteX187" fmla="*/ 3855330 w 5180801"/>
              <a:gd name="connsiteY187" fmla="*/ 2916366 h 5248846"/>
              <a:gd name="connsiteX188" fmla="*/ 3841299 w 5180801"/>
              <a:gd name="connsiteY188" fmla="*/ 2891927 h 5248846"/>
              <a:gd name="connsiteX189" fmla="*/ 3756641 w 5180801"/>
              <a:gd name="connsiteY189" fmla="*/ 2940512 h 5248846"/>
              <a:gd name="connsiteX190" fmla="*/ 3642633 w 5180801"/>
              <a:gd name="connsiteY190" fmla="*/ 2916074 h 5248846"/>
              <a:gd name="connsiteX191" fmla="*/ 3539968 w 5180801"/>
              <a:gd name="connsiteY191" fmla="*/ 2883684 h 5248846"/>
              <a:gd name="connsiteX192" fmla="*/ 3458058 w 5180801"/>
              <a:gd name="connsiteY192" fmla="*/ 2829897 h 5248846"/>
              <a:gd name="connsiteX193" fmla="*/ 3411286 w 5180801"/>
              <a:gd name="connsiteY193" fmla="*/ 2764180 h 5248846"/>
              <a:gd name="connsiteX194" fmla="*/ 3334579 w 5180801"/>
              <a:gd name="connsiteY194" fmla="*/ 2744010 h 5248846"/>
              <a:gd name="connsiteX195" fmla="*/ 3219051 w 5180801"/>
              <a:gd name="connsiteY195" fmla="*/ 2640117 h 5248846"/>
              <a:gd name="connsiteX196" fmla="*/ 3111182 w 5180801"/>
              <a:gd name="connsiteY196" fmla="*/ 2445134 h 5248846"/>
              <a:gd name="connsiteX197" fmla="*/ 3010621 w 5180801"/>
              <a:gd name="connsiteY197" fmla="*/ 2229981 h 5248846"/>
              <a:gd name="connsiteX198" fmla="*/ 2936663 w 5180801"/>
              <a:gd name="connsiteY198" fmla="*/ 2001382 h 5248846"/>
              <a:gd name="connsiteX199" fmla="*/ 2795468 w 5180801"/>
              <a:gd name="connsiteY199" fmla="*/ 1934146 h 5248846"/>
              <a:gd name="connsiteX200" fmla="*/ 2687892 w 5180801"/>
              <a:gd name="connsiteY200" fmla="*/ 1833293 h 5248846"/>
              <a:gd name="connsiteX201" fmla="*/ 2479463 w 5180801"/>
              <a:gd name="connsiteY201" fmla="*/ 1718993 h 5248846"/>
              <a:gd name="connsiteX202" fmla="*/ 2371886 w 5180801"/>
              <a:gd name="connsiteY202" fmla="*/ 1577799 h 5248846"/>
              <a:gd name="connsiteX203" fmla="*/ 2344992 w 5180801"/>
              <a:gd name="connsiteY203" fmla="*/ 1436605 h 5248846"/>
              <a:gd name="connsiteX204" fmla="*/ 2358439 w 5180801"/>
              <a:gd name="connsiteY204" fmla="*/ 1261793 h 5248846"/>
              <a:gd name="connsiteX205" fmla="*/ 2385333 w 5180801"/>
              <a:gd name="connsiteY205" fmla="*/ 1308858 h 5248846"/>
              <a:gd name="connsiteX206" fmla="*/ 2432398 w 5180801"/>
              <a:gd name="connsiteY206" fmla="*/ 1234899 h 5248846"/>
              <a:gd name="connsiteX207" fmla="*/ 2469697 w 5180801"/>
              <a:gd name="connsiteY207" fmla="*/ 1138698 h 5248846"/>
              <a:gd name="connsiteX208" fmla="*/ 2390165 w 5180801"/>
              <a:gd name="connsiteY208" fmla="*/ 1125711 h 5248846"/>
              <a:gd name="connsiteX209" fmla="*/ 2376463 w 5180801"/>
              <a:gd name="connsiteY209" fmla="*/ 945838 h 5248846"/>
              <a:gd name="connsiteX210" fmla="*/ 2545855 w 5180801"/>
              <a:gd name="connsiteY210" fmla="*/ 897829 h 5248846"/>
              <a:gd name="connsiteX211" fmla="*/ 2716856 w 5180801"/>
              <a:gd name="connsiteY211" fmla="*/ 821568 h 5248846"/>
              <a:gd name="connsiteX212" fmla="*/ 2859176 w 5180801"/>
              <a:gd name="connsiteY212" fmla="*/ 216092 h 5248846"/>
              <a:gd name="connsiteX213" fmla="*/ 2326531 w 5180801"/>
              <a:gd name="connsiteY213" fmla="*/ 160594 h 5248846"/>
              <a:gd name="connsiteX0" fmla="*/ 2326531 w 5180801"/>
              <a:gd name="connsiteY0" fmla="*/ 162152 h 5250404"/>
              <a:gd name="connsiteX1" fmla="*/ 2225704 w 5180801"/>
              <a:gd name="connsiteY1" fmla="*/ 16128 h 5250404"/>
              <a:gd name="connsiteX2" fmla="*/ 2177721 w 5180801"/>
              <a:gd name="connsiteY2" fmla="*/ 7586 h 5250404"/>
              <a:gd name="connsiteX3" fmla="*/ 2097062 w 5180801"/>
              <a:gd name="connsiteY3" fmla="*/ 50896 h 5250404"/>
              <a:gd name="connsiteX4" fmla="*/ 2010143 w 5180801"/>
              <a:gd name="connsiteY4" fmla="*/ 57850 h 5250404"/>
              <a:gd name="connsiteX5" fmla="*/ 1871070 w 5180801"/>
              <a:gd name="connsiteY5" fmla="*/ 61325 h 5250404"/>
              <a:gd name="connsiteX6" fmla="*/ 1766743 w 5180801"/>
              <a:gd name="connsiteY6" fmla="*/ 146657 h 5250404"/>
              <a:gd name="connsiteX7" fmla="*/ 1659192 w 5180801"/>
              <a:gd name="connsiteY7" fmla="*/ 436357 h 5250404"/>
              <a:gd name="connsiteX8" fmla="*/ 1625574 w 5180801"/>
              <a:gd name="connsiteY8" fmla="*/ 295163 h 5250404"/>
              <a:gd name="connsiteX9" fmla="*/ 1547348 w 5180801"/>
              <a:gd name="connsiteY9" fmla="*/ 253886 h 5250404"/>
              <a:gd name="connsiteX10" fmla="*/ 1511274 w 5180801"/>
              <a:gd name="connsiteY10" fmla="*/ 281716 h 5250404"/>
              <a:gd name="connsiteX11" fmla="*/ 1504551 w 5180801"/>
              <a:gd name="connsiteY11" fmla="*/ 328781 h 5250404"/>
              <a:gd name="connsiteX12" fmla="*/ 1517998 w 5180801"/>
              <a:gd name="connsiteY12" fmla="*/ 369122 h 5250404"/>
              <a:gd name="connsiteX13" fmla="*/ 1511274 w 5180801"/>
              <a:gd name="connsiteY13" fmla="*/ 422910 h 5250404"/>
              <a:gd name="connsiteX14" fmla="*/ 1487128 w 5180801"/>
              <a:gd name="connsiteY14" fmla="*/ 419519 h 5250404"/>
              <a:gd name="connsiteX15" fmla="*/ 1443746 w 5180801"/>
              <a:gd name="connsiteY15" fmla="*/ 377950 h 5250404"/>
              <a:gd name="connsiteX16" fmla="*/ 1387795 w 5180801"/>
              <a:gd name="connsiteY16" fmla="*/ 334861 h 5250404"/>
              <a:gd name="connsiteX17" fmla="*/ 1309568 w 5180801"/>
              <a:gd name="connsiteY17" fmla="*/ 367893 h 5250404"/>
              <a:gd name="connsiteX18" fmla="*/ 1258820 w 5180801"/>
              <a:gd name="connsiteY18" fmla="*/ 355031 h 5250404"/>
              <a:gd name="connsiteX19" fmla="*/ 1213919 w 5180801"/>
              <a:gd name="connsiteY19" fmla="*/ 307382 h 5250404"/>
              <a:gd name="connsiteX20" fmla="*/ 1187025 w 5180801"/>
              <a:gd name="connsiteY20" fmla="*/ 280487 h 5250404"/>
              <a:gd name="connsiteX21" fmla="*/ 1143000 w 5180801"/>
              <a:gd name="connsiteY21" fmla="*/ 251137 h 5250404"/>
              <a:gd name="connsiteX22" fmla="*/ 1128033 w 5180801"/>
              <a:gd name="connsiteY22" fmla="*/ 308610 h 5250404"/>
              <a:gd name="connsiteX23" fmla="*/ 1118854 w 5180801"/>
              <a:gd name="connsiteY23" fmla="*/ 435130 h 5250404"/>
              <a:gd name="connsiteX24" fmla="*/ 1067521 w 5180801"/>
              <a:gd name="connsiteY24" fmla="*/ 508152 h 5250404"/>
              <a:gd name="connsiteX25" fmla="*/ 1044603 w 5180801"/>
              <a:gd name="connsiteY25" fmla="*/ 521891 h 5250404"/>
              <a:gd name="connsiteX26" fmla="*/ 1047351 w 5180801"/>
              <a:gd name="connsiteY26" fmla="*/ 599534 h 5250404"/>
              <a:gd name="connsiteX27" fmla="*/ 1005781 w 5180801"/>
              <a:gd name="connsiteY27" fmla="*/ 614501 h 5250404"/>
              <a:gd name="connsiteX28" fmla="*/ 977368 w 5180801"/>
              <a:gd name="connsiteY28" fmla="*/ 588835 h 5250404"/>
              <a:gd name="connsiteX29" fmla="*/ 939774 w 5180801"/>
              <a:gd name="connsiteY29" fmla="*/ 584275 h 5250404"/>
              <a:gd name="connsiteX30" fmla="*/ 939774 w 5180801"/>
              <a:gd name="connsiteY30" fmla="*/ 530486 h 5250404"/>
              <a:gd name="connsiteX31" fmla="*/ 830385 w 5180801"/>
              <a:gd name="connsiteY31" fmla="*/ 441853 h 5250404"/>
              <a:gd name="connsiteX32" fmla="*/ 825474 w 5180801"/>
              <a:gd name="connsiteY32" fmla="*/ 322057 h 5250404"/>
              <a:gd name="connsiteX33" fmla="*/ 785133 w 5180801"/>
              <a:gd name="connsiteY33" fmla="*/ 288439 h 5250404"/>
              <a:gd name="connsiteX34" fmla="*/ 771686 w 5180801"/>
              <a:gd name="connsiteY34" fmla="*/ 315333 h 5250404"/>
              <a:gd name="connsiteX35" fmla="*/ 744792 w 5180801"/>
              <a:gd name="connsiteY35" fmla="*/ 342228 h 5250404"/>
              <a:gd name="connsiteX36" fmla="*/ 669606 w 5180801"/>
              <a:gd name="connsiteY36" fmla="*/ 380406 h 5250404"/>
              <a:gd name="connsiteX37" fmla="*/ 664110 w 5180801"/>
              <a:gd name="connsiteY37" fmla="*/ 429633 h 5250404"/>
              <a:gd name="connsiteX38" fmla="*/ 660426 w 5180801"/>
              <a:gd name="connsiteY38" fmla="*/ 486462 h 5250404"/>
              <a:gd name="connsiteX39" fmla="*/ 594419 w 5180801"/>
              <a:gd name="connsiteY39" fmla="*/ 540250 h 5250404"/>
              <a:gd name="connsiteX40" fmla="*/ 559573 w 5180801"/>
              <a:gd name="connsiteY40" fmla="*/ 547266 h 5250404"/>
              <a:gd name="connsiteX41" fmla="*/ 529931 w 5180801"/>
              <a:gd name="connsiteY41" fmla="*/ 557673 h 5250404"/>
              <a:gd name="connsiteX42" fmla="*/ 499062 w 5180801"/>
              <a:gd name="connsiteY42" fmla="*/ 577844 h 5250404"/>
              <a:gd name="connsiteX43" fmla="*/ 402477 w 5180801"/>
              <a:gd name="connsiteY43" fmla="*/ 564689 h 5250404"/>
              <a:gd name="connsiteX44" fmla="*/ 345356 w 5180801"/>
              <a:gd name="connsiteY44" fmla="*/ 584859 h 5250404"/>
              <a:gd name="connsiteX45" fmla="*/ 314486 w 5180801"/>
              <a:gd name="connsiteY45" fmla="*/ 564688 h 5250404"/>
              <a:gd name="connsiteX46" fmla="*/ 242983 w 5180801"/>
              <a:gd name="connsiteY46" fmla="*/ 606257 h 5250404"/>
              <a:gd name="connsiteX47" fmla="*/ 194690 w 5180801"/>
              <a:gd name="connsiteY47" fmla="*/ 561941 h 5250404"/>
              <a:gd name="connsiteX48" fmla="*/ 119795 w 5180801"/>
              <a:gd name="connsiteY48" fmla="*/ 632859 h 5250404"/>
              <a:gd name="connsiteX49" fmla="*/ 132951 w 5180801"/>
              <a:gd name="connsiteY49" fmla="*/ 712022 h 5250404"/>
              <a:gd name="connsiteX50" fmla="*/ 206910 w 5180801"/>
              <a:gd name="connsiteY50" fmla="*/ 839769 h 5250404"/>
              <a:gd name="connsiteX51" fmla="*/ 267421 w 5180801"/>
              <a:gd name="connsiteY51" fmla="*/ 900281 h 5250404"/>
              <a:gd name="connsiteX52" fmla="*/ 199251 w 5180801"/>
              <a:gd name="connsiteY52" fmla="*/ 962312 h 5250404"/>
              <a:gd name="connsiteX53" fmla="*/ 96878 w 5180801"/>
              <a:gd name="connsiteY53" fmla="*/ 997450 h 5250404"/>
              <a:gd name="connsiteX54" fmla="*/ 0 w 5180801"/>
              <a:gd name="connsiteY54" fmla="*/ 1020077 h 5250404"/>
              <a:gd name="connsiteX55" fmla="*/ 45545 w 5180801"/>
              <a:gd name="connsiteY55" fmla="*/ 1155775 h 5250404"/>
              <a:gd name="connsiteX56" fmla="*/ 72439 w 5180801"/>
              <a:gd name="connsiteY56" fmla="*/ 1182669 h 5250404"/>
              <a:gd name="connsiteX57" fmla="*/ 173292 w 5180801"/>
              <a:gd name="connsiteY57" fmla="*/ 1243181 h 5250404"/>
              <a:gd name="connsiteX58" fmla="*/ 117632 w 5180801"/>
              <a:gd name="connsiteY58" fmla="*/ 1307667 h 5250404"/>
              <a:gd name="connsiteX59" fmla="*/ 112780 w 5180801"/>
              <a:gd name="connsiteY59" fmla="*/ 1364204 h 5250404"/>
              <a:gd name="connsiteX60" fmla="*/ 126227 w 5180801"/>
              <a:gd name="connsiteY60" fmla="*/ 1512122 h 5250404"/>
              <a:gd name="connsiteX61" fmla="*/ 200186 w 5180801"/>
              <a:gd name="connsiteY61" fmla="*/ 1612975 h 5250404"/>
              <a:gd name="connsiteX62" fmla="*/ 321210 w 5180801"/>
              <a:gd name="connsiteY62" fmla="*/ 1653316 h 5250404"/>
              <a:gd name="connsiteX63" fmla="*/ 415339 w 5180801"/>
              <a:gd name="connsiteY63" fmla="*/ 1619698 h 5250404"/>
              <a:gd name="connsiteX64" fmla="*/ 435510 w 5180801"/>
              <a:gd name="connsiteY64" fmla="*/ 1626422 h 5250404"/>
              <a:gd name="connsiteX65" fmla="*/ 400372 w 5180801"/>
              <a:gd name="connsiteY65" fmla="*/ 1730899 h 5250404"/>
              <a:gd name="connsiteX66" fmla="*/ 375290 w 5180801"/>
              <a:gd name="connsiteY66" fmla="*/ 1814037 h 5250404"/>
              <a:gd name="connsiteX67" fmla="*/ 603598 w 5180801"/>
              <a:gd name="connsiteY67" fmla="*/ 1814681 h 5250404"/>
              <a:gd name="connsiteX68" fmla="*/ 664110 w 5180801"/>
              <a:gd name="connsiteY68" fmla="*/ 1747445 h 5250404"/>
              <a:gd name="connsiteX69" fmla="*/ 697727 w 5180801"/>
              <a:gd name="connsiteY69" fmla="*/ 1660039 h 5250404"/>
              <a:gd name="connsiteX70" fmla="*/ 744792 w 5180801"/>
              <a:gd name="connsiteY70" fmla="*/ 1626422 h 5250404"/>
              <a:gd name="connsiteX71" fmla="*/ 818751 w 5180801"/>
              <a:gd name="connsiteY71" fmla="*/ 1545739 h 5250404"/>
              <a:gd name="connsiteX72" fmla="*/ 892710 w 5180801"/>
              <a:gd name="connsiteY72" fmla="*/ 1498675 h 5250404"/>
              <a:gd name="connsiteX73" fmla="*/ 1080968 w 5180801"/>
              <a:gd name="connsiteY73" fmla="*/ 1545739 h 5250404"/>
              <a:gd name="connsiteX74" fmla="*/ 1195268 w 5180801"/>
              <a:gd name="connsiteY74" fmla="*/ 1592804 h 5250404"/>
              <a:gd name="connsiteX75" fmla="*/ 1275951 w 5180801"/>
              <a:gd name="connsiteY75" fmla="*/ 1680210 h 5250404"/>
              <a:gd name="connsiteX76" fmla="*/ 1289398 w 5180801"/>
              <a:gd name="connsiteY76" fmla="*/ 1707104 h 5250404"/>
              <a:gd name="connsiteX77" fmla="*/ 1437316 w 5180801"/>
              <a:gd name="connsiteY77" fmla="*/ 1754169 h 5250404"/>
              <a:gd name="connsiteX78" fmla="*/ 1511274 w 5180801"/>
              <a:gd name="connsiteY78" fmla="*/ 1841575 h 5250404"/>
              <a:gd name="connsiteX79" fmla="*/ 1504551 w 5180801"/>
              <a:gd name="connsiteY79" fmla="*/ 1922257 h 5250404"/>
              <a:gd name="connsiteX80" fmla="*/ 1504551 w 5180801"/>
              <a:gd name="connsiteY80" fmla="*/ 1969322 h 5250404"/>
              <a:gd name="connsiteX81" fmla="*/ 1531445 w 5180801"/>
              <a:gd name="connsiteY81" fmla="*/ 2050004 h 5250404"/>
              <a:gd name="connsiteX82" fmla="*/ 1578510 w 5180801"/>
              <a:gd name="connsiteY82" fmla="*/ 2103792 h 5250404"/>
              <a:gd name="connsiteX83" fmla="*/ 1612127 w 5180801"/>
              <a:gd name="connsiteY83" fmla="*/ 2191198 h 5250404"/>
              <a:gd name="connsiteX84" fmla="*/ 1618851 w 5180801"/>
              <a:gd name="connsiteY84" fmla="*/ 2352563 h 5250404"/>
              <a:gd name="connsiteX85" fmla="*/ 1618851 w 5180801"/>
              <a:gd name="connsiteY85" fmla="*/ 2399628 h 5250404"/>
              <a:gd name="connsiteX86" fmla="*/ 1679363 w 5180801"/>
              <a:gd name="connsiteY86" fmla="*/ 2379457 h 5250404"/>
              <a:gd name="connsiteX87" fmla="*/ 1719704 w 5180801"/>
              <a:gd name="connsiteY87" fmla="*/ 2392904 h 5250404"/>
              <a:gd name="connsiteX88" fmla="*/ 1706257 w 5180801"/>
              <a:gd name="connsiteY88" fmla="*/ 2453416 h 5250404"/>
              <a:gd name="connsiteX89" fmla="*/ 1760045 w 5180801"/>
              <a:gd name="connsiteY89" fmla="*/ 2473586 h 5250404"/>
              <a:gd name="connsiteX90" fmla="*/ 1827280 w 5180801"/>
              <a:gd name="connsiteY90" fmla="*/ 2534098 h 5250404"/>
              <a:gd name="connsiteX91" fmla="*/ 1901239 w 5180801"/>
              <a:gd name="connsiteY91" fmla="*/ 2641675 h 5250404"/>
              <a:gd name="connsiteX92" fmla="*/ 1921410 w 5180801"/>
              <a:gd name="connsiteY92" fmla="*/ 2675292 h 5250404"/>
              <a:gd name="connsiteX93" fmla="*/ 1995368 w 5180801"/>
              <a:gd name="connsiteY93" fmla="*/ 2682016 h 5250404"/>
              <a:gd name="connsiteX94" fmla="*/ 2113120 w 5180801"/>
              <a:gd name="connsiteY94" fmla="*/ 2759886 h 5250404"/>
              <a:gd name="connsiteX95" fmla="*/ 2159009 w 5180801"/>
              <a:gd name="connsiteY95" fmla="*/ 2872754 h 5250404"/>
              <a:gd name="connsiteX96" fmla="*/ 2245469 w 5180801"/>
              <a:gd name="connsiteY96" fmla="*/ 2912381 h 5250404"/>
              <a:gd name="connsiteX97" fmla="*/ 2319427 w 5180801"/>
              <a:gd name="connsiteY97" fmla="*/ 2965222 h 5250404"/>
              <a:gd name="connsiteX98" fmla="*/ 2375772 w 5180801"/>
              <a:gd name="connsiteY98" fmla="*/ 3068350 h 5250404"/>
              <a:gd name="connsiteX99" fmla="*/ 2480307 w 5180801"/>
              <a:gd name="connsiteY99" fmla="*/ 3149927 h 5250404"/>
              <a:gd name="connsiteX100" fmla="*/ 2562370 w 5180801"/>
              <a:gd name="connsiteY100" fmla="*/ 3259549 h 5250404"/>
              <a:gd name="connsiteX101" fmla="*/ 2640546 w 5180801"/>
              <a:gd name="connsiteY101" fmla="*/ 3281893 h 5250404"/>
              <a:gd name="connsiteX102" fmla="*/ 2735366 w 5180801"/>
              <a:gd name="connsiteY102" fmla="*/ 3349588 h 5250404"/>
              <a:gd name="connsiteX103" fmla="*/ 2790329 w 5180801"/>
              <a:gd name="connsiteY103" fmla="*/ 3359099 h 5250404"/>
              <a:gd name="connsiteX104" fmla="*/ 2856005 w 5180801"/>
              <a:gd name="connsiteY104" fmla="*/ 3341331 h 5250404"/>
              <a:gd name="connsiteX105" fmla="*/ 2849257 w 5180801"/>
              <a:gd name="connsiteY105" fmla="*/ 3340922 h 5250404"/>
              <a:gd name="connsiteX106" fmla="*/ 2950110 w 5180801"/>
              <a:gd name="connsiteY106" fmla="*/ 3374539 h 5250404"/>
              <a:gd name="connsiteX107" fmla="*/ 3003898 w 5180801"/>
              <a:gd name="connsiteY107" fmla="*/ 3327475 h 5250404"/>
              <a:gd name="connsiteX108" fmla="*/ 3104751 w 5180801"/>
              <a:gd name="connsiteY108" fmla="*/ 3441775 h 5250404"/>
              <a:gd name="connsiteX109" fmla="*/ 3185433 w 5180801"/>
              <a:gd name="connsiteY109" fmla="*/ 3596416 h 5250404"/>
              <a:gd name="connsiteX110" fmla="*/ 3252668 w 5180801"/>
              <a:gd name="connsiteY110" fmla="*/ 3576245 h 5250404"/>
              <a:gd name="connsiteX111" fmla="*/ 3313180 w 5180801"/>
              <a:gd name="connsiteY111" fmla="*/ 3623310 h 5250404"/>
              <a:gd name="connsiteX112" fmla="*/ 3266116 w 5180801"/>
              <a:gd name="connsiteY112" fmla="*/ 3690545 h 5250404"/>
              <a:gd name="connsiteX113" fmla="*/ 3293010 w 5180801"/>
              <a:gd name="connsiteY113" fmla="*/ 3710716 h 5250404"/>
              <a:gd name="connsiteX114" fmla="*/ 3373692 w 5180801"/>
              <a:gd name="connsiteY114" fmla="*/ 3683822 h 5250404"/>
              <a:gd name="connsiteX115" fmla="*/ 3454374 w 5180801"/>
              <a:gd name="connsiteY115" fmla="*/ 3656928 h 5250404"/>
              <a:gd name="connsiteX116" fmla="*/ 3528333 w 5180801"/>
              <a:gd name="connsiteY116" fmla="*/ 3751057 h 5250404"/>
              <a:gd name="connsiteX117" fmla="*/ 3535349 w 5180801"/>
              <a:gd name="connsiteY117" fmla="*/ 3841211 h 5250404"/>
              <a:gd name="connsiteX118" fmla="*/ 3513658 w 5180801"/>
              <a:gd name="connsiteY118" fmla="*/ 3891024 h 5250404"/>
              <a:gd name="connsiteX119" fmla="*/ 3622463 w 5180801"/>
              <a:gd name="connsiteY119" fmla="*/ 3919145 h 5250404"/>
              <a:gd name="connsiteX120" fmla="*/ 3682974 w 5180801"/>
              <a:gd name="connsiteY120" fmla="*/ 3986381 h 5250404"/>
              <a:gd name="connsiteX121" fmla="*/ 3763657 w 5180801"/>
              <a:gd name="connsiteY121" fmla="*/ 4019998 h 5250404"/>
              <a:gd name="connsiteX122" fmla="*/ 3830892 w 5180801"/>
              <a:gd name="connsiteY122" fmla="*/ 3979657 h 5250404"/>
              <a:gd name="connsiteX123" fmla="*/ 3898127 w 5180801"/>
              <a:gd name="connsiteY123" fmla="*/ 4019998 h 5250404"/>
              <a:gd name="connsiteX124" fmla="*/ 3972086 w 5180801"/>
              <a:gd name="connsiteY124" fmla="*/ 4181363 h 5250404"/>
              <a:gd name="connsiteX125" fmla="*/ 4005704 w 5180801"/>
              <a:gd name="connsiteY125" fmla="*/ 4295663 h 5250404"/>
              <a:gd name="connsiteX126" fmla="*/ 4072939 w 5180801"/>
              <a:gd name="connsiteY126" fmla="*/ 4369622 h 5250404"/>
              <a:gd name="connsiteX127" fmla="*/ 4120004 w 5180801"/>
              <a:gd name="connsiteY127" fmla="*/ 4578051 h 5250404"/>
              <a:gd name="connsiteX128" fmla="*/ 4140174 w 5180801"/>
              <a:gd name="connsiteY128" fmla="*/ 4611669 h 5250404"/>
              <a:gd name="connsiteX129" fmla="*/ 4200686 w 5180801"/>
              <a:gd name="connsiteY129" fmla="*/ 4665457 h 5250404"/>
              <a:gd name="connsiteX130" fmla="*/ 4152394 w 5180801"/>
              <a:gd name="connsiteY130" fmla="*/ 4729009 h 5250404"/>
              <a:gd name="connsiteX131" fmla="*/ 4106849 w 5180801"/>
              <a:gd name="connsiteY131" fmla="*/ 4743977 h 5250404"/>
              <a:gd name="connsiteX132" fmla="*/ 4059785 w 5180801"/>
              <a:gd name="connsiteY132" fmla="*/ 4739708 h 5250404"/>
              <a:gd name="connsiteX133" fmla="*/ 4018215 w 5180801"/>
              <a:gd name="connsiteY133" fmla="*/ 4773325 h 5250404"/>
              <a:gd name="connsiteX134" fmla="*/ 4019151 w 5180801"/>
              <a:gd name="connsiteY134" fmla="*/ 4833545 h 5250404"/>
              <a:gd name="connsiteX135" fmla="*/ 4066216 w 5180801"/>
              <a:gd name="connsiteY135" fmla="*/ 4887333 h 5250404"/>
              <a:gd name="connsiteX136" fmla="*/ 4005995 w 5180801"/>
              <a:gd name="connsiteY136" fmla="*/ 5017828 h 5250404"/>
              <a:gd name="connsiteX137" fmla="*/ 3942736 w 5180801"/>
              <a:gd name="connsiteY137" fmla="*/ 5065185 h 5250404"/>
              <a:gd name="connsiteX138" fmla="*/ 3972086 w 5180801"/>
              <a:gd name="connsiteY138" fmla="*/ 5236957 h 5250404"/>
              <a:gd name="connsiteX139" fmla="*/ 3978810 w 5180801"/>
              <a:gd name="connsiteY139" fmla="*/ 5250404 h 5250404"/>
              <a:gd name="connsiteX140" fmla="*/ 4153621 w 5180801"/>
              <a:gd name="connsiteY140" fmla="*/ 5236957 h 5250404"/>
              <a:gd name="connsiteX141" fmla="*/ 4207410 w 5180801"/>
              <a:gd name="connsiteY141" fmla="*/ 5122657 h 5250404"/>
              <a:gd name="connsiteX142" fmla="*/ 4335157 w 5180801"/>
              <a:gd name="connsiteY142" fmla="*/ 4974739 h 5250404"/>
              <a:gd name="connsiteX143" fmla="*/ 4388945 w 5180801"/>
              <a:gd name="connsiteY143" fmla="*/ 4914228 h 5250404"/>
              <a:gd name="connsiteX144" fmla="*/ 4368774 w 5180801"/>
              <a:gd name="connsiteY144" fmla="*/ 4699075 h 5250404"/>
              <a:gd name="connsiteX145" fmla="*/ 4509968 w 5180801"/>
              <a:gd name="connsiteY145" fmla="*/ 4611669 h 5250404"/>
              <a:gd name="connsiteX146" fmla="*/ 4543586 w 5180801"/>
              <a:gd name="connsiteY146" fmla="*/ 4618392 h 5250404"/>
              <a:gd name="connsiteX147" fmla="*/ 4570480 w 5180801"/>
              <a:gd name="connsiteY147" fmla="*/ 4625116 h 5250404"/>
              <a:gd name="connsiteX148" fmla="*/ 4617545 w 5180801"/>
              <a:gd name="connsiteY148" fmla="*/ 4604945 h 5250404"/>
              <a:gd name="connsiteX149" fmla="*/ 4624268 w 5180801"/>
              <a:gd name="connsiteY149" fmla="*/ 4557881 h 5250404"/>
              <a:gd name="connsiteX150" fmla="*/ 4637131 w 5180801"/>
              <a:gd name="connsiteY150" fmla="*/ 4501345 h 5250404"/>
              <a:gd name="connsiteX151" fmla="*/ 4583927 w 5180801"/>
              <a:gd name="connsiteY151" fmla="*/ 4396516 h 5250404"/>
              <a:gd name="connsiteX152" fmla="*/ 4583927 w 5180801"/>
              <a:gd name="connsiteY152" fmla="*/ 4349451 h 5250404"/>
              <a:gd name="connsiteX153" fmla="*/ 4580596 w 5180801"/>
              <a:gd name="connsiteY153" fmla="*/ 4319808 h 5250404"/>
              <a:gd name="connsiteX154" fmla="*/ 4505700 w 5180801"/>
              <a:gd name="connsiteY154" fmla="*/ 4280988 h 5250404"/>
              <a:gd name="connsiteX155" fmla="*/ 4439693 w 5180801"/>
              <a:gd name="connsiteY155" fmla="*/ 4225972 h 5250404"/>
              <a:gd name="connsiteX156" fmla="*/ 4370938 w 5180801"/>
              <a:gd name="connsiteY156" fmla="*/ 4212525 h 5250404"/>
              <a:gd name="connsiteX157" fmla="*/ 4394793 w 5180801"/>
              <a:gd name="connsiteY157" fmla="*/ 4212526 h 5250404"/>
              <a:gd name="connsiteX158" fmla="*/ 4261198 w 5180801"/>
              <a:gd name="connsiteY158" fmla="*/ 4134298 h 5250404"/>
              <a:gd name="connsiteX159" fmla="*/ 4301539 w 5180801"/>
              <a:gd name="connsiteY159" fmla="*/ 4046892 h 5250404"/>
              <a:gd name="connsiteX160" fmla="*/ 4301539 w 5180801"/>
              <a:gd name="connsiteY160" fmla="*/ 3999828 h 5250404"/>
              <a:gd name="connsiteX161" fmla="*/ 4321710 w 5180801"/>
              <a:gd name="connsiteY161" fmla="*/ 3932592 h 5250404"/>
              <a:gd name="connsiteX162" fmla="*/ 4442733 w 5180801"/>
              <a:gd name="connsiteY162" fmla="*/ 3717439 h 5250404"/>
              <a:gd name="connsiteX163" fmla="*/ 4523416 w 5180801"/>
              <a:gd name="connsiteY163" fmla="*/ 3703992 h 5250404"/>
              <a:gd name="connsiteX164" fmla="*/ 4624268 w 5180801"/>
              <a:gd name="connsiteY164" fmla="*/ 3798122 h 5250404"/>
              <a:gd name="connsiteX165" fmla="*/ 4711674 w 5180801"/>
              <a:gd name="connsiteY165" fmla="*/ 3838463 h 5250404"/>
              <a:gd name="connsiteX166" fmla="*/ 4805804 w 5180801"/>
              <a:gd name="connsiteY166" fmla="*/ 3811569 h 5250404"/>
              <a:gd name="connsiteX167" fmla="*/ 4906657 w 5180801"/>
              <a:gd name="connsiteY167" fmla="*/ 3892251 h 5250404"/>
              <a:gd name="connsiteX168" fmla="*/ 4960445 w 5180801"/>
              <a:gd name="connsiteY168" fmla="*/ 4006551 h 5250404"/>
              <a:gd name="connsiteX169" fmla="*/ 5000786 w 5180801"/>
              <a:gd name="connsiteY169" fmla="*/ 4053616 h 5250404"/>
              <a:gd name="connsiteX170" fmla="*/ 5108363 w 5180801"/>
              <a:gd name="connsiteY170" fmla="*/ 4093957 h 5250404"/>
              <a:gd name="connsiteX171" fmla="*/ 5121810 w 5180801"/>
              <a:gd name="connsiteY171" fmla="*/ 4006551 h 5250404"/>
              <a:gd name="connsiteX172" fmla="*/ 5141980 w 5180801"/>
              <a:gd name="connsiteY172" fmla="*/ 3939316 h 5250404"/>
              <a:gd name="connsiteX173" fmla="*/ 5180801 w 5180801"/>
              <a:gd name="connsiteY173" fmla="*/ 3832324 h 5250404"/>
              <a:gd name="connsiteX174" fmla="*/ 5117249 w 5180801"/>
              <a:gd name="connsiteY174" fmla="*/ 3753805 h 5250404"/>
              <a:gd name="connsiteX175" fmla="*/ 4964127 w 5180801"/>
              <a:gd name="connsiteY175" fmla="*/ 3643481 h 5250404"/>
              <a:gd name="connsiteX176" fmla="*/ 4890170 w 5180801"/>
              <a:gd name="connsiteY176" fmla="*/ 3573790 h 5250404"/>
              <a:gd name="connsiteX177" fmla="*/ 4650871 w 5180801"/>
              <a:gd name="connsiteY177" fmla="*/ 3467441 h 5250404"/>
              <a:gd name="connsiteX178" fmla="*/ 4557618 w 5180801"/>
              <a:gd name="connsiteY178" fmla="*/ 3398043 h 5250404"/>
              <a:gd name="connsiteX179" fmla="*/ 4380701 w 5180801"/>
              <a:gd name="connsiteY179" fmla="*/ 3318295 h 5250404"/>
              <a:gd name="connsiteX180" fmla="*/ 4093110 w 5180801"/>
              <a:gd name="connsiteY180" fmla="*/ 3219898 h 5250404"/>
              <a:gd name="connsiteX181" fmla="*/ 3991965 w 5180801"/>
              <a:gd name="connsiteY181" fmla="*/ 3160906 h 5250404"/>
              <a:gd name="connsiteX182" fmla="*/ 3951916 w 5180801"/>
              <a:gd name="connsiteY182" fmla="*/ 3105598 h 5250404"/>
              <a:gd name="connsiteX183" fmla="*/ 4066216 w 5180801"/>
              <a:gd name="connsiteY183" fmla="*/ 3011469 h 5250404"/>
              <a:gd name="connsiteX184" fmla="*/ 4122167 w 5180801"/>
              <a:gd name="connsiteY184" fmla="*/ 2977851 h 5250404"/>
              <a:gd name="connsiteX185" fmla="*/ 4038737 w 5180801"/>
              <a:gd name="connsiteY185" fmla="*/ 2898689 h 5250404"/>
              <a:gd name="connsiteX186" fmla="*/ 3898127 w 5180801"/>
              <a:gd name="connsiteY186" fmla="*/ 2903892 h 5250404"/>
              <a:gd name="connsiteX187" fmla="*/ 3883453 w 5180801"/>
              <a:gd name="connsiteY187" fmla="*/ 2917925 h 5250404"/>
              <a:gd name="connsiteX188" fmla="*/ 3855330 w 5180801"/>
              <a:gd name="connsiteY188" fmla="*/ 2917924 h 5250404"/>
              <a:gd name="connsiteX189" fmla="*/ 3841299 w 5180801"/>
              <a:gd name="connsiteY189" fmla="*/ 2893485 h 5250404"/>
              <a:gd name="connsiteX190" fmla="*/ 3756641 w 5180801"/>
              <a:gd name="connsiteY190" fmla="*/ 2942070 h 5250404"/>
              <a:gd name="connsiteX191" fmla="*/ 3642633 w 5180801"/>
              <a:gd name="connsiteY191" fmla="*/ 2917632 h 5250404"/>
              <a:gd name="connsiteX192" fmla="*/ 3539968 w 5180801"/>
              <a:gd name="connsiteY192" fmla="*/ 2885242 h 5250404"/>
              <a:gd name="connsiteX193" fmla="*/ 3458058 w 5180801"/>
              <a:gd name="connsiteY193" fmla="*/ 2831455 h 5250404"/>
              <a:gd name="connsiteX194" fmla="*/ 3411286 w 5180801"/>
              <a:gd name="connsiteY194" fmla="*/ 2765738 h 5250404"/>
              <a:gd name="connsiteX195" fmla="*/ 3334579 w 5180801"/>
              <a:gd name="connsiteY195" fmla="*/ 2745568 h 5250404"/>
              <a:gd name="connsiteX196" fmla="*/ 3219051 w 5180801"/>
              <a:gd name="connsiteY196" fmla="*/ 2641675 h 5250404"/>
              <a:gd name="connsiteX197" fmla="*/ 3111182 w 5180801"/>
              <a:gd name="connsiteY197" fmla="*/ 2446692 h 5250404"/>
              <a:gd name="connsiteX198" fmla="*/ 3010621 w 5180801"/>
              <a:gd name="connsiteY198" fmla="*/ 2231539 h 5250404"/>
              <a:gd name="connsiteX199" fmla="*/ 2936663 w 5180801"/>
              <a:gd name="connsiteY199" fmla="*/ 2002940 h 5250404"/>
              <a:gd name="connsiteX200" fmla="*/ 2795468 w 5180801"/>
              <a:gd name="connsiteY200" fmla="*/ 1935704 h 5250404"/>
              <a:gd name="connsiteX201" fmla="*/ 2687892 w 5180801"/>
              <a:gd name="connsiteY201" fmla="*/ 1834851 h 5250404"/>
              <a:gd name="connsiteX202" fmla="*/ 2479463 w 5180801"/>
              <a:gd name="connsiteY202" fmla="*/ 1720551 h 5250404"/>
              <a:gd name="connsiteX203" fmla="*/ 2371886 w 5180801"/>
              <a:gd name="connsiteY203" fmla="*/ 1579357 h 5250404"/>
              <a:gd name="connsiteX204" fmla="*/ 2344992 w 5180801"/>
              <a:gd name="connsiteY204" fmla="*/ 1438163 h 5250404"/>
              <a:gd name="connsiteX205" fmla="*/ 2358439 w 5180801"/>
              <a:gd name="connsiteY205" fmla="*/ 1263351 h 5250404"/>
              <a:gd name="connsiteX206" fmla="*/ 2385333 w 5180801"/>
              <a:gd name="connsiteY206" fmla="*/ 1310416 h 5250404"/>
              <a:gd name="connsiteX207" fmla="*/ 2432398 w 5180801"/>
              <a:gd name="connsiteY207" fmla="*/ 1236457 h 5250404"/>
              <a:gd name="connsiteX208" fmla="*/ 2469697 w 5180801"/>
              <a:gd name="connsiteY208" fmla="*/ 1140256 h 5250404"/>
              <a:gd name="connsiteX209" fmla="*/ 2390165 w 5180801"/>
              <a:gd name="connsiteY209" fmla="*/ 1127269 h 5250404"/>
              <a:gd name="connsiteX210" fmla="*/ 2376463 w 5180801"/>
              <a:gd name="connsiteY210" fmla="*/ 947396 h 5250404"/>
              <a:gd name="connsiteX211" fmla="*/ 2545855 w 5180801"/>
              <a:gd name="connsiteY211" fmla="*/ 899387 h 5250404"/>
              <a:gd name="connsiteX212" fmla="*/ 2716856 w 5180801"/>
              <a:gd name="connsiteY212" fmla="*/ 823126 h 5250404"/>
              <a:gd name="connsiteX213" fmla="*/ 2859176 w 5180801"/>
              <a:gd name="connsiteY213" fmla="*/ 217650 h 5250404"/>
              <a:gd name="connsiteX214" fmla="*/ 2326531 w 5180801"/>
              <a:gd name="connsiteY214" fmla="*/ 162152 h 5250404"/>
              <a:gd name="connsiteX0" fmla="*/ 2326531 w 5180801"/>
              <a:gd name="connsiteY0" fmla="*/ 160594 h 5248846"/>
              <a:gd name="connsiteX1" fmla="*/ 2197890 w 5180801"/>
              <a:gd name="connsiteY1" fmla="*/ 63245 h 5248846"/>
              <a:gd name="connsiteX2" fmla="*/ 2177721 w 5180801"/>
              <a:gd name="connsiteY2" fmla="*/ 6028 h 5248846"/>
              <a:gd name="connsiteX3" fmla="*/ 2097062 w 5180801"/>
              <a:gd name="connsiteY3" fmla="*/ 49338 h 5248846"/>
              <a:gd name="connsiteX4" fmla="*/ 2010143 w 5180801"/>
              <a:gd name="connsiteY4" fmla="*/ 56292 h 5248846"/>
              <a:gd name="connsiteX5" fmla="*/ 1871070 w 5180801"/>
              <a:gd name="connsiteY5" fmla="*/ 59767 h 5248846"/>
              <a:gd name="connsiteX6" fmla="*/ 1766743 w 5180801"/>
              <a:gd name="connsiteY6" fmla="*/ 145099 h 5248846"/>
              <a:gd name="connsiteX7" fmla="*/ 1659192 w 5180801"/>
              <a:gd name="connsiteY7" fmla="*/ 434799 h 5248846"/>
              <a:gd name="connsiteX8" fmla="*/ 1625574 w 5180801"/>
              <a:gd name="connsiteY8" fmla="*/ 293605 h 5248846"/>
              <a:gd name="connsiteX9" fmla="*/ 1547348 w 5180801"/>
              <a:gd name="connsiteY9" fmla="*/ 252328 h 5248846"/>
              <a:gd name="connsiteX10" fmla="*/ 1511274 w 5180801"/>
              <a:gd name="connsiteY10" fmla="*/ 280158 h 5248846"/>
              <a:gd name="connsiteX11" fmla="*/ 1504551 w 5180801"/>
              <a:gd name="connsiteY11" fmla="*/ 327223 h 5248846"/>
              <a:gd name="connsiteX12" fmla="*/ 1517998 w 5180801"/>
              <a:gd name="connsiteY12" fmla="*/ 367564 h 5248846"/>
              <a:gd name="connsiteX13" fmla="*/ 1511274 w 5180801"/>
              <a:gd name="connsiteY13" fmla="*/ 421352 h 5248846"/>
              <a:gd name="connsiteX14" fmla="*/ 1487128 w 5180801"/>
              <a:gd name="connsiteY14" fmla="*/ 417961 h 5248846"/>
              <a:gd name="connsiteX15" fmla="*/ 1443746 w 5180801"/>
              <a:gd name="connsiteY15" fmla="*/ 376392 h 5248846"/>
              <a:gd name="connsiteX16" fmla="*/ 1387795 w 5180801"/>
              <a:gd name="connsiteY16" fmla="*/ 333303 h 5248846"/>
              <a:gd name="connsiteX17" fmla="*/ 1309568 w 5180801"/>
              <a:gd name="connsiteY17" fmla="*/ 366335 h 5248846"/>
              <a:gd name="connsiteX18" fmla="*/ 1258820 w 5180801"/>
              <a:gd name="connsiteY18" fmla="*/ 353473 h 5248846"/>
              <a:gd name="connsiteX19" fmla="*/ 1213919 w 5180801"/>
              <a:gd name="connsiteY19" fmla="*/ 305824 h 5248846"/>
              <a:gd name="connsiteX20" fmla="*/ 1187025 w 5180801"/>
              <a:gd name="connsiteY20" fmla="*/ 278929 h 5248846"/>
              <a:gd name="connsiteX21" fmla="*/ 1143000 w 5180801"/>
              <a:gd name="connsiteY21" fmla="*/ 249579 h 5248846"/>
              <a:gd name="connsiteX22" fmla="*/ 1128033 w 5180801"/>
              <a:gd name="connsiteY22" fmla="*/ 307052 h 5248846"/>
              <a:gd name="connsiteX23" fmla="*/ 1118854 w 5180801"/>
              <a:gd name="connsiteY23" fmla="*/ 433572 h 5248846"/>
              <a:gd name="connsiteX24" fmla="*/ 1067521 w 5180801"/>
              <a:gd name="connsiteY24" fmla="*/ 506594 h 5248846"/>
              <a:gd name="connsiteX25" fmla="*/ 1044603 w 5180801"/>
              <a:gd name="connsiteY25" fmla="*/ 520333 h 5248846"/>
              <a:gd name="connsiteX26" fmla="*/ 1047351 w 5180801"/>
              <a:gd name="connsiteY26" fmla="*/ 597976 h 5248846"/>
              <a:gd name="connsiteX27" fmla="*/ 1005781 w 5180801"/>
              <a:gd name="connsiteY27" fmla="*/ 612943 h 5248846"/>
              <a:gd name="connsiteX28" fmla="*/ 977368 w 5180801"/>
              <a:gd name="connsiteY28" fmla="*/ 587277 h 5248846"/>
              <a:gd name="connsiteX29" fmla="*/ 939774 w 5180801"/>
              <a:gd name="connsiteY29" fmla="*/ 582717 h 5248846"/>
              <a:gd name="connsiteX30" fmla="*/ 939774 w 5180801"/>
              <a:gd name="connsiteY30" fmla="*/ 528928 h 5248846"/>
              <a:gd name="connsiteX31" fmla="*/ 830385 w 5180801"/>
              <a:gd name="connsiteY31" fmla="*/ 440295 h 5248846"/>
              <a:gd name="connsiteX32" fmla="*/ 825474 w 5180801"/>
              <a:gd name="connsiteY32" fmla="*/ 320499 h 5248846"/>
              <a:gd name="connsiteX33" fmla="*/ 785133 w 5180801"/>
              <a:gd name="connsiteY33" fmla="*/ 286881 h 5248846"/>
              <a:gd name="connsiteX34" fmla="*/ 771686 w 5180801"/>
              <a:gd name="connsiteY34" fmla="*/ 313775 h 5248846"/>
              <a:gd name="connsiteX35" fmla="*/ 744792 w 5180801"/>
              <a:gd name="connsiteY35" fmla="*/ 340670 h 5248846"/>
              <a:gd name="connsiteX36" fmla="*/ 669606 w 5180801"/>
              <a:gd name="connsiteY36" fmla="*/ 378848 h 5248846"/>
              <a:gd name="connsiteX37" fmla="*/ 664110 w 5180801"/>
              <a:gd name="connsiteY37" fmla="*/ 428075 h 5248846"/>
              <a:gd name="connsiteX38" fmla="*/ 660426 w 5180801"/>
              <a:gd name="connsiteY38" fmla="*/ 484904 h 5248846"/>
              <a:gd name="connsiteX39" fmla="*/ 594419 w 5180801"/>
              <a:gd name="connsiteY39" fmla="*/ 538692 h 5248846"/>
              <a:gd name="connsiteX40" fmla="*/ 559573 w 5180801"/>
              <a:gd name="connsiteY40" fmla="*/ 545708 h 5248846"/>
              <a:gd name="connsiteX41" fmla="*/ 529931 w 5180801"/>
              <a:gd name="connsiteY41" fmla="*/ 556115 h 5248846"/>
              <a:gd name="connsiteX42" fmla="*/ 499062 w 5180801"/>
              <a:gd name="connsiteY42" fmla="*/ 576286 h 5248846"/>
              <a:gd name="connsiteX43" fmla="*/ 402477 w 5180801"/>
              <a:gd name="connsiteY43" fmla="*/ 563131 h 5248846"/>
              <a:gd name="connsiteX44" fmla="*/ 345356 w 5180801"/>
              <a:gd name="connsiteY44" fmla="*/ 583301 h 5248846"/>
              <a:gd name="connsiteX45" fmla="*/ 314486 w 5180801"/>
              <a:gd name="connsiteY45" fmla="*/ 563130 h 5248846"/>
              <a:gd name="connsiteX46" fmla="*/ 242983 w 5180801"/>
              <a:gd name="connsiteY46" fmla="*/ 604699 h 5248846"/>
              <a:gd name="connsiteX47" fmla="*/ 194690 w 5180801"/>
              <a:gd name="connsiteY47" fmla="*/ 560383 h 5248846"/>
              <a:gd name="connsiteX48" fmla="*/ 119795 w 5180801"/>
              <a:gd name="connsiteY48" fmla="*/ 631301 h 5248846"/>
              <a:gd name="connsiteX49" fmla="*/ 132951 w 5180801"/>
              <a:gd name="connsiteY49" fmla="*/ 710464 h 5248846"/>
              <a:gd name="connsiteX50" fmla="*/ 206910 w 5180801"/>
              <a:gd name="connsiteY50" fmla="*/ 838211 h 5248846"/>
              <a:gd name="connsiteX51" fmla="*/ 267421 w 5180801"/>
              <a:gd name="connsiteY51" fmla="*/ 898723 h 5248846"/>
              <a:gd name="connsiteX52" fmla="*/ 199251 w 5180801"/>
              <a:gd name="connsiteY52" fmla="*/ 960754 h 5248846"/>
              <a:gd name="connsiteX53" fmla="*/ 96878 w 5180801"/>
              <a:gd name="connsiteY53" fmla="*/ 995892 h 5248846"/>
              <a:gd name="connsiteX54" fmla="*/ 0 w 5180801"/>
              <a:gd name="connsiteY54" fmla="*/ 1018519 h 5248846"/>
              <a:gd name="connsiteX55" fmla="*/ 45545 w 5180801"/>
              <a:gd name="connsiteY55" fmla="*/ 1154217 h 5248846"/>
              <a:gd name="connsiteX56" fmla="*/ 72439 w 5180801"/>
              <a:gd name="connsiteY56" fmla="*/ 1181111 h 5248846"/>
              <a:gd name="connsiteX57" fmla="*/ 173292 w 5180801"/>
              <a:gd name="connsiteY57" fmla="*/ 1241623 h 5248846"/>
              <a:gd name="connsiteX58" fmla="*/ 117632 w 5180801"/>
              <a:gd name="connsiteY58" fmla="*/ 1306109 h 5248846"/>
              <a:gd name="connsiteX59" fmla="*/ 112780 w 5180801"/>
              <a:gd name="connsiteY59" fmla="*/ 1362646 h 5248846"/>
              <a:gd name="connsiteX60" fmla="*/ 126227 w 5180801"/>
              <a:gd name="connsiteY60" fmla="*/ 1510564 h 5248846"/>
              <a:gd name="connsiteX61" fmla="*/ 200186 w 5180801"/>
              <a:gd name="connsiteY61" fmla="*/ 1611417 h 5248846"/>
              <a:gd name="connsiteX62" fmla="*/ 321210 w 5180801"/>
              <a:gd name="connsiteY62" fmla="*/ 1651758 h 5248846"/>
              <a:gd name="connsiteX63" fmla="*/ 415339 w 5180801"/>
              <a:gd name="connsiteY63" fmla="*/ 1618140 h 5248846"/>
              <a:gd name="connsiteX64" fmla="*/ 435510 w 5180801"/>
              <a:gd name="connsiteY64" fmla="*/ 1624864 h 5248846"/>
              <a:gd name="connsiteX65" fmla="*/ 400372 w 5180801"/>
              <a:gd name="connsiteY65" fmla="*/ 1729341 h 5248846"/>
              <a:gd name="connsiteX66" fmla="*/ 375290 w 5180801"/>
              <a:gd name="connsiteY66" fmla="*/ 1812479 h 5248846"/>
              <a:gd name="connsiteX67" fmla="*/ 603598 w 5180801"/>
              <a:gd name="connsiteY67" fmla="*/ 1813123 h 5248846"/>
              <a:gd name="connsiteX68" fmla="*/ 664110 w 5180801"/>
              <a:gd name="connsiteY68" fmla="*/ 1745887 h 5248846"/>
              <a:gd name="connsiteX69" fmla="*/ 697727 w 5180801"/>
              <a:gd name="connsiteY69" fmla="*/ 1658481 h 5248846"/>
              <a:gd name="connsiteX70" fmla="*/ 744792 w 5180801"/>
              <a:gd name="connsiteY70" fmla="*/ 1624864 h 5248846"/>
              <a:gd name="connsiteX71" fmla="*/ 818751 w 5180801"/>
              <a:gd name="connsiteY71" fmla="*/ 1544181 h 5248846"/>
              <a:gd name="connsiteX72" fmla="*/ 892710 w 5180801"/>
              <a:gd name="connsiteY72" fmla="*/ 1497117 h 5248846"/>
              <a:gd name="connsiteX73" fmla="*/ 1080968 w 5180801"/>
              <a:gd name="connsiteY73" fmla="*/ 1544181 h 5248846"/>
              <a:gd name="connsiteX74" fmla="*/ 1195268 w 5180801"/>
              <a:gd name="connsiteY74" fmla="*/ 1591246 h 5248846"/>
              <a:gd name="connsiteX75" fmla="*/ 1275951 w 5180801"/>
              <a:gd name="connsiteY75" fmla="*/ 1678652 h 5248846"/>
              <a:gd name="connsiteX76" fmla="*/ 1289398 w 5180801"/>
              <a:gd name="connsiteY76" fmla="*/ 1705546 h 5248846"/>
              <a:gd name="connsiteX77" fmla="*/ 1437316 w 5180801"/>
              <a:gd name="connsiteY77" fmla="*/ 1752611 h 5248846"/>
              <a:gd name="connsiteX78" fmla="*/ 1511274 w 5180801"/>
              <a:gd name="connsiteY78" fmla="*/ 1840017 h 5248846"/>
              <a:gd name="connsiteX79" fmla="*/ 1504551 w 5180801"/>
              <a:gd name="connsiteY79" fmla="*/ 1920699 h 5248846"/>
              <a:gd name="connsiteX80" fmla="*/ 1504551 w 5180801"/>
              <a:gd name="connsiteY80" fmla="*/ 1967764 h 5248846"/>
              <a:gd name="connsiteX81" fmla="*/ 1531445 w 5180801"/>
              <a:gd name="connsiteY81" fmla="*/ 2048446 h 5248846"/>
              <a:gd name="connsiteX82" fmla="*/ 1578510 w 5180801"/>
              <a:gd name="connsiteY82" fmla="*/ 2102234 h 5248846"/>
              <a:gd name="connsiteX83" fmla="*/ 1612127 w 5180801"/>
              <a:gd name="connsiteY83" fmla="*/ 2189640 h 5248846"/>
              <a:gd name="connsiteX84" fmla="*/ 1618851 w 5180801"/>
              <a:gd name="connsiteY84" fmla="*/ 2351005 h 5248846"/>
              <a:gd name="connsiteX85" fmla="*/ 1618851 w 5180801"/>
              <a:gd name="connsiteY85" fmla="*/ 2398070 h 5248846"/>
              <a:gd name="connsiteX86" fmla="*/ 1679363 w 5180801"/>
              <a:gd name="connsiteY86" fmla="*/ 2377899 h 5248846"/>
              <a:gd name="connsiteX87" fmla="*/ 1719704 w 5180801"/>
              <a:gd name="connsiteY87" fmla="*/ 2391346 h 5248846"/>
              <a:gd name="connsiteX88" fmla="*/ 1706257 w 5180801"/>
              <a:gd name="connsiteY88" fmla="*/ 2451858 h 5248846"/>
              <a:gd name="connsiteX89" fmla="*/ 1760045 w 5180801"/>
              <a:gd name="connsiteY89" fmla="*/ 2472028 h 5248846"/>
              <a:gd name="connsiteX90" fmla="*/ 1827280 w 5180801"/>
              <a:gd name="connsiteY90" fmla="*/ 2532540 h 5248846"/>
              <a:gd name="connsiteX91" fmla="*/ 1901239 w 5180801"/>
              <a:gd name="connsiteY91" fmla="*/ 2640117 h 5248846"/>
              <a:gd name="connsiteX92" fmla="*/ 1921410 w 5180801"/>
              <a:gd name="connsiteY92" fmla="*/ 2673734 h 5248846"/>
              <a:gd name="connsiteX93" fmla="*/ 1995368 w 5180801"/>
              <a:gd name="connsiteY93" fmla="*/ 2680458 h 5248846"/>
              <a:gd name="connsiteX94" fmla="*/ 2113120 w 5180801"/>
              <a:gd name="connsiteY94" fmla="*/ 2758328 h 5248846"/>
              <a:gd name="connsiteX95" fmla="*/ 2159009 w 5180801"/>
              <a:gd name="connsiteY95" fmla="*/ 2871196 h 5248846"/>
              <a:gd name="connsiteX96" fmla="*/ 2245469 w 5180801"/>
              <a:gd name="connsiteY96" fmla="*/ 2910823 h 5248846"/>
              <a:gd name="connsiteX97" fmla="*/ 2319427 w 5180801"/>
              <a:gd name="connsiteY97" fmla="*/ 2963664 h 5248846"/>
              <a:gd name="connsiteX98" fmla="*/ 2375772 w 5180801"/>
              <a:gd name="connsiteY98" fmla="*/ 3066792 h 5248846"/>
              <a:gd name="connsiteX99" fmla="*/ 2480307 w 5180801"/>
              <a:gd name="connsiteY99" fmla="*/ 3148369 h 5248846"/>
              <a:gd name="connsiteX100" fmla="*/ 2562370 w 5180801"/>
              <a:gd name="connsiteY100" fmla="*/ 3257991 h 5248846"/>
              <a:gd name="connsiteX101" fmla="*/ 2640546 w 5180801"/>
              <a:gd name="connsiteY101" fmla="*/ 3280335 h 5248846"/>
              <a:gd name="connsiteX102" fmla="*/ 2735366 w 5180801"/>
              <a:gd name="connsiteY102" fmla="*/ 3348030 h 5248846"/>
              <a:gd name="connsiteX103" fmla="*/ 2790329 w 5180801"/>
              <a:gd name="connsiteY103" fmla="*/ 3357541 h 5248846"/>
              <a:gd name="connsiteX104" fmla="*/ 2856005 w 5180801"/>
              <a:gd name="connsiteY104" fmla="*/ 3339773 h 5248846"/>
              <a:gd name="connsiteX105" fmla="*/ 2849257 w 5180801"/>
              <a:gd name="connsiteY105" fmla="*/ 3339364 h 5248846"/>
              <a:gd name="connsiteX106" fmla="*/ 2950110 w 5180801"/>
              <a:gd name="connsiteY106" fmla="*/ 3372981 h 5248846"/>
              <a:gd name="connsiteX107" fmla="*/ 3003898 w 5180801"/>
              <a:gd name="connsiteY107" fmla="*/ 3325917 h 5248846"/>
              <a:gd name="connsiteX108" fmla="*/ 3104751 w 5180801"/>
              <a:gd name="connsiteY108" fmla="*/ 3440217 h 5248846"/>
              <a:gd name="connsiteX109" fmla="*/ 3185433 w 5180801"/>
              <a:gd name="connsiteY109" fmla="*/ 3594858 h 5248846"/>
              <a:gd name="connsiteX110" fmla="*/ 3252668 w 5180801"/>
              <a:gd name="connsiteY110" fmla="*/ 3574687 h 5248846"/>
              <a:gd name="connsiteX111" fmla="*/ 3313180 w 5180801"/>
              <a:gd name="connsiteY111" fmla="*/ 3621752 h 5248846"/>
              <a:gd name="connsiteX112" fmla="*/ 3266116 w 5180801"/>
              <a:gd name="connsiteY112" fmla="*/ 3688987 h 5248846"/>
              <a:gd name="connsiteX113" fmla="*/ 3293010 w 5180801"/>
              <a:gd name="connsiteY113" fmla="*/ 3709158 h 5248846"/>
              <a:gd name="connsiteX114" fmla="*/ 3373692 w 5180801"/>
              <a:gd name="connsiteY114" fmla="*/ 3682264 h 5248846"/>
              <a:gd name="connsiteX115" fmla="*/ 3454374 w 5180801"/>
              <a:gd name="connsiteY115" fmla="*/ 3655370 h 5248846"/>
              <a:gd name="connsiteX116" fmla="*/ 3528333 w 5180801"/>
              <a:gd name="connsiteY116" fmla="*/ 3749499 h 5248846"/>
              <a:gd name="connsiteX117" fmla="*/ 3535349 w 5180801"/>
              <a:gd name="connsiteY117" fmla="*/ 3839653 h 5248846"/>
              <a:gd name="connsiteX118" fmla="*/ 3513658 w 5180801"/>
              <a:gd name="connsiteY118" fmla="*/ 3889466 h 5248846"/>
              <a:gd name="connsiteX119" fmla="*/ 3622463 w 5180801"/>
              <a:gd name="connsiteY119" fmla="*/ 3917587 h 5248846"/>
              <a:gd name="connsiteX120" fmla="*/ 3682974 w 5180801"/>
              <a:gd name="connsiteY120" fmla="*/ 3984823 h 5248846"/>
              <a:gd name="connsiteX121" fmla="*/ 3763657 w 5180801"/>
              <a:gd name="connsiteY121" fmla="*/ 4018440 h 5248846"/>
              <a:gd name="connsiteX122" fmla="*/ 3830892 w 5180801"/>
              <a:gd name="connsiteY122" fmla="*/ 3978099 h 5248846"/>
              <a:gd name="connsiteX123" fmla="*/ 3898127 w 5180801"/>
              <a:gd name="connsiteY123" fmla="*/ 4018440 h 5248846"/>
              <a:gd name="connsiteX124" fmla="*/ 3972086 w 5180801"/>
              <a:gd name="connsiteY124" fmla="*/ 4179805 h 5248846"/>
              <a:gd name="connsiteX125" fmla="*/ 4005704 w 5180801"/>
              <a:gd name="connsiteY125" fmla="*/ 4294105 h 5248846"/>
              <a:gd name="connsiteX126" fmla="*/ 4072939 w 5180801"/>
              <a:gd name="connsiteY126" fmla="*/ 4368064 h 5248846"/>
              <a:gd name="connsiteX127" fmla="*/ 4120004 w 5180801"/>
              <a:gd name="connsiteY127" fmla="*/ 4576493 h 5248846"/>
              <a:gd name="connsiteX128" fmla="*/ 4140174 w 5180801"/>
              <a:gd name="connsiteY128" fmla="*/ 4610111 h 5248846"/>
              <a:gd name="connsiteX129" fmla="*/ 4200686 w 5180801"/>
              <a:gd name="connsiteY129" fmla="*/ 4663899 h 5248846"/>
              <a:gd name="connsiteX130" fmla="*/ 4152394 w 5180801"/>
              <a:gd name="connsiteY130" fmla="*/ 4727451 h 5248846"/>
              <a:gd name="connsiteX131" fmla="*/ 4106849 w 5180801"/>
              <a:gd name="connsiteY131" fmla="*/ 4742419 h 5248846"/>
              <a:gd name="connsiteX132" fmla="*/ 4059785 w 5180801"/>
              <a:gd name="connsiteY132" fmla="*/ 4738150 h 5248846"/>
              <a:gd name="connsiteX133" fmla="*/ 4018215 w 5180801"/>
              <a:gd name="connsiteY133" fmla="*/ 4771767 h 5248846"/>
              <a:gd name="connsiteX134" fmla="*/ 4019151 w 5180801"/>
              <a:gd name="connsiteY134" fmla="*/ 4831987 h 5248846"/>
              <a:gd name="connsiteX135" fmla="*/ 4066216 w 5180801"/>
              <a:gd name="connsiteY135" fmla="*/ 4885775 h 5248846"/>
              <a:gd name="connsiteX136" fmla="*/ 4005995 w 5180801"/>
              <a:gd name="connsiteY136" fmla="*/ 5016270 h 5248846"/>
              <a:gd name="connsiteX137" fmla="*/ 3942736 w 5180801"/>
              <a:gd name="connsiteY137" fmla="*/ 5063627 h 5248846"/>
              <a:gd name="connsiteX138" fmla="*/ 3972086 w 5180801"/>
              <a:gd name="connsiteY138" fmla="*/ 5235399 h 5248846"/>
              <a:gd name="connsiteX139" fmla="*/ 3978810 w 5180801"/>
              <a:gd name="connsiteY139" fmla="*/ 5248846 h 5248846"/>
              <a:gd name="connsiteX140" fmla="*/ 4153621 w 5180801"/>
              <a:gd name="connsiteY140" fmla="*/ 5235399 h 5248846"/>
              <a:gd name="connsiteX141" fmla="*/ 4207410 w 5180801"/>
              <a:gd name="connsiteY141" fmla="*/ 5121099 h 5248846"/>
              <a:gd name="connsiteX142" fmla="*/ 4335157 w 5180801"/>
              <a:gd name="connsiteY142" fmla="*/ 4973181 h 5248846"/>
              <a:gd name="connsiteX143" fmla="*/ 4388945 w 5180801"/>
              <a:gd name="connsiteY143" fmla="*/ 4912670 h 5248846"/>
              <a:gd name="connsiteX144" fmla="*/ 4368774 w 5180801"/>
              <a:gd name="connsiteY144" fmla="*/ 4697517 h 5248846"/>
              <a:gd name="connsiteX145" fmla="*/ 4509968 w 5180801"/>
              <a:gd name="connsiteY145" fmla="*/ 4610111 h 5248846"/>
              <a:gd name="connsiteX146" fmla="*/ 4543586 w 5180801"/>
              <a:gd name="connsiteY146" fmla="*/ 4616834 h 5248846"/>
              <a:gd name="connsiteX147" fmla="*/ 4570480 w 5180801"/>
              <a:gd name="connsiteY147" fmla="*/ 4623558 h 5248846"/>
              <a:gd name="connsiteX148" fmla="*/ 4617545 w 5180801"/>
              <a:gd name="connsiteY148" fmla="*/ 4603387 h 5248846"/>
              <a:gd name="connsiteX149" fmla="*/ 4624268 w 5180801"/>
              <a:gd name="connsiteY149" fmla="*/ 4556323 h 5248846"/>
              <a:gd name="connsiteX150" fmla="*/ 4637131 w 5180801"/>
              <a:gd name="connsiteY150" fmla="*/ 4499787 h 5248846"/>
              <a:gd name="connsiteX151" fmla="*/ 4583927 w 5180801"/>
              <a:gd name="connsiteY151" fmla="*/ 4394958 h 5248846"/>
              <a:gd name="connsiteX152" fmla="*/ 4583927 w 5180801"/>
              <a:gd name="connsiteY152" fmla="*/ 4347893 h 5248846"/>
              <a:gd name="connsiteX153" fmla="*/ 4580596 w 5180801"/>
              <a:gd name="connsiteY153" fmla="*/ 4318250 h 5248846"/>
              <a:gd name="connsiteX154" fmla="*/ 4505700 w 5180801"/>
              <a:gd name="connsiteY154" fmla="*/ 4279430 h 5248846"/>
              <a:gd name="connsiteX155" fmla="*/ 4439693 w 5180801"/>
              <a:gd name="connsiteY155" fmla="*/ 4224414 h 5248846"/>
              <a:gd name="connsiteX156" fmla="*/ 4370938 w 5180801"/>
              <a:gd name="connsiteY156" fmla="*/ 4210967 h 5248846"/>
              <a:gd name="connsiteX157" fmla="*/ 4394793 w 5180801"/>
              <a:gd name="connsiteY157" fmla="*/ 4210968 h 5248846"/>
              <a:gd name="connsiteX158" fmla="*/ 4261198 w 5180801"/>
              <a:gd name="connsiteY158" fmla="*/ 4132740 h 5248846"/>
              <a:gd name="connsiteX159" fmla="*/ 4301539 w 5180801"/>
              <a:gd name="connsiteY159" fmla="*/ 4045334 h 5248846"/>
              <a:gd name="connsiteX160" fmla="*/ 4301539 w 5180801"/>
              <a:gd name="connsiteY160" fmla="*/ 3998270 h 5248846"/>
              <a:gd name="connsiteX161" fmla="*/ 4321710 w 5180801"/>
              <a:gd name="connsiteY161" fmla="*/ 3931034 h 5248846"/>
              <a:gd name="connsiteX162" fmla="*/ 4442733 w 5180801"/>
              <a:gd name="connsiteY162" fmla="*/ 3715881 h 5248846"/>
              <a:gd name="connsiteX163" fmla="*/ 4523416 w 5180801"/>
              <a:gd name="connsiteY163" fmla="*/ 3702434 h 5248846"/>
              <a:gd name="connsiteX164" fmla="*/ 4624268 w 5180801"/>
              <a:gd name="connsiteY164" fmla="*/ 3796564 h 5248846"/>
              <a:gd name="connsiteX165" fmla="*/ 4711674 w 5180801"/>
              <a:gd name="connsiteY165" fmla="*/ 3836905 h 5248846"/>
              <a:gd name="connsiteX166" fmla="*/ 4805804 w 5180801"/>
              <a:gd name="connsiteY166" fmla="*/ 3810011 h 5248846"/>
              <a:gd name="connsiteX167" fmla="*/ 4906657 w 5180801"/>
              <a:gd name="connsiteY167" fmla="*/ 3890693 h 5248846"/>
              <a:gd name="connsiteX168" fmla="*/ 4960445 w 5180801"/>
              <a:gd name="connsiteY168" fmla="*/ 4004993 h 5248846"/>
              <a:gd name="connsiteX169" fmla="*/ 5000786 w 5180801"/>
              <a:gd name="connsiteY169" fmla="*/ 4052058 h 5248846"/>
              <a:gd name="connsiteX170" fmla="*/ 5108363 w 5180801"/>
              <a:gd name="connsiteY170" fmla="*/ 4092399 h 5248846"/>
              <a:gd name="connsiteX171" fmla="*/ 5121810 w 5180801"/>
              <a:gd name="connsiteY171" fmla="*/ 4004993 h 5248846"/>
              <a:gd name="connsiteX172" fmla="*/ 5141980 w 5180801"/>
              <a:gd name="connsiteY172" fmla="*/ 3937758 h 5248846"/>
              <a:gd name="connsiteX173" fmla="*/ 5180801 w 5180801"/>
              <a:gd name="connsiteY173" fmla="*/ 3830766 h 5248846"/>
              <a:gd name="connsiteX174" fmla="*/ 5117249 w 5180801"/>
              <a:gd name="connsiteY174" fmla="*/ 3752247 h 5248846"/>
              <a:gd name="connsiteX175" fmla="*/ 4964127 w 5180801"/>
              <a:gd name="connsiteY175" fmla="*/ 3641923 h 5248846"/>
              <a:gd name="connsiteX176" fmla="*/ 4890170 w 5180801"/>
              <a:gd name="connsiteY176" fmla="*/ 3572232 h 5248846"/>
              <a:gd name="connsiteX177" fmla="*/ 4650871 w 5180801"/>
              <a:gd name="connsiteY177" fmla="*/ 3465883 h 5248846"/>
              <a:gd name="connsiteX178" fmla="*/ 4557618 w 5180801"/>
              <a:gd name="connsiteY178" fmla="*/ 3396485 h 5248846"/>
              <a:gd name="connsiteX179" fmla="*/ 4380701 w 5180801"/>
              <a:gd name="connsiteY179" fmla="*/ 3316737 h 5248846"/>
              <a:gd name="connsiteX180" fmla="*/ 4093110 w 5180801"/>
              <a:gd name="connsiteY180" fmla="*/ 3218340 h 5248846"/>
              <a:gd name="connsiteX181" fmla="*/ 3991965 w 5180801"/>
              <a:gd name="connsiteY181" fmla="*/ 3159348 h 5248846"/>
              <a:gd name="connsiteX182" fmla="*/ 3951916 w 5180801"/>
              <a:gd name="connsiteY182" fmla="*/ 3104040 h 5248846"/>
              <a:gd name="connsiteX183" fmla="*/ 4066216 w 5180801"/>
              <a:gd name="connsiteY183" fmla="*/ 3009911 h 5248846"/>
              <a:gd name="connsiteX184" fmla="*/ 4122167 w 5180801"/>
              <a:gd name="connsiteY184" fmla="*/ 2976293 h 5248846"/>
              <a:gd name="connsiteX185" fmla="*/ 4038737 w 5180801"/>
              <a:gd name="connsiteY185" fmla="*/ 2897131 h 5248846"/>
              <a:gd name="connsiteX186" fmla="*/ 3898127 w 5180801"/>
              <a:gd name="connsiteY186" fmla="*/ 2902334 h 5248846"/>
              <a:gd name="connsiteX187" fmla="*/ 3883453 w 5180801"/>
              <a:gd name="connsiteY187" fmla="*/ 2916367 h 5248846"/>
              <a:gd name="connsiteX188" fmla="*/ 3855330 w 5180801"/>
              <a:gd name="connsiteY188" fmla="*/ 2916366 h 5248846"/>
              <a:gd name="connsiteX189" fmla="*/ 3841299 w 5180801"/>
              <a:gd name="connsiteY189" fmla="*/ 2891927 h 5248846"/>
              <a:gd name="connsiteX190" fmla="*/ 3756641 w 5180801"/>
              <a:gd name="connsiteY190" fmla="*/ 2940512 h 5248846"/>
              <a:gd name="connsiteX191" fmla="*/ 3642633 w 5180801"/>
              <a:gd name="connsiteY191" fmla="*/ 2916074 h 5248846"/>
              <a:gd name="connsiteX192" fmla="*/ 3539968 w 5180801"/>
              <a:gd name="connsiteY192" fmla="*/ 2883684 h 5248846"/>
              <a:gd name="connsiteX193" fmla="*/ 3458058 w 5180801"/>
              <a:gd name="connsiteY193" fmla="*/ 2829897 h 5248846"/>
              <a:gd name="connsiteX194" fmla="*/ 3411286 w 5180801"/>
              <a:gd name="connsiteY194" fmla="*/ 2764180 h 5248846"/>
              <a:gd name="connsiteX195" fmla="*/ 3334579 w 5180801"/>
              <a:gd name="connsiteY195" fmla="*/ 2744010 h 5248846"/>
              <a:gd name="connsiteX196" fmla="*/ 3219051 w 5180801"/>
              <a:gd name="connsiteY196" fmla="*/ 2640117 h 5248846"/>
              <a:gd name="connsiteX197" fmla="*/ 3111182 w 5180801"/>
              <a:gd name="connsiteY197" fmla="*/ 2445134 h 5248846"/>
              <a:gd name="connsiteX198" fmla="*/ 3010621 w 5180801"/>
              <a:gd name="connsiteY198" fmla="*/ 2229981 h 5248846"/>
              <a:gd name="connsiteX199" fmla="*/ 2936663 w 5180801"/>
              <a:gd name="connsiteY199" fmla="*/ 2001382 h 5248846"/>
              <a:gd name="connsiteX200" fmla="*/ 2795468 w 5180801"/>
              <a:gd name="connsiteY200" fmla="*/ 1934146 h 5248846"/>
              <a:gd name="connsiteX201" fmla="*/ 2687892 w 5180801"/>
              <a:gd name="connsiteY201" fmla="*/ 1833293 h 5248846"/>
              <a:gd name="connsiteX202" fmla="*/ 2479463 w 5180801"/>
              <a:gd name="connsiteY202" fmla="*/ 1718993 h 5248846"/>
              <a:gd name="connsiteX203" fmla="*/ 2371886 w 5180801"/>
              <a:gd name="connsiteY203" fmla="*/ 1577799 h 5248846"/>
              <a:gd name="connsiteX204" fmla="*/ 2344992 w 5180801"/>
              <a:gd name="connsiteY204" fmla="*/ 1436605 h 5248846"/>
              <a:gd name="connsiteX205" fmla="*/ 2358439 w 5180801"/>
              <a:gd name="connsiteY205" fmla="*/ 1261793 h 5248846"/>
              <a:gd name="connsiteX206" fmla="*/ 2385333 w 5180801"/>
              <a:gd name="connsiteY206" fmla="*/ 1308858 h 5248846"/>
              <a:gd name="connsiteX207" fmla="*/ 2432398 w 5180801"/>
              <a:gd name="connsiteY207" fmla="*/ 1234899 h 5248846"/>
              <a:gd name="connsiteX208" fmla="*/ 2469697 w 5180801"/>
              <a:gd name="connsiteY208" fmla="*/ 1138698 h 5248846"/>
              <a:gd name="connsiteX209" fmla="*/ 2390165 w 5180801"/>
              <a:gd name="connsiteY209" fmla="*/ 1125711 h 5248846"/>
              <a:gd name="connsiteX210" fmla="*/ 2376463 w 5180801"/>
              <a:gd name="connsiteY210" fmla="*/ 945838 h 5248846"/>
              <a:gd name="connsiteX211" fmla="*/ 2545855 w 5180801"/>
              <a:gd name="connsiteY211" fmla="*/ 897829 h 5248846"/>
              <a:gd name="connsiteX212" fmla="*/ 2716856 w 5180801"/>
              <a:gd name="connsiteY212" fmla="*/ 821568 h 5248846"/>
              <a:gd name="connsiteX213" fmla="*/ 2859176 w 5180801"/>
              <a:gd name="connsiteY213" fmla="*/ 216092 h 5248846"/>
              <a:gd name="connsiteX214" fmla="*/ 2326531 w 5180801"/>
              <a:gd name="connsiteY214" fmla="*/ 160594 h 5248846"/>
              <a:gd name="connsiteX0" fmla="*/ 2326531 w 5180801"/>
              <a:gd name="connsiteY0" fmla="*/ 160594 h 5248846"/>
              <a:gd name="connsiteX1" fmla="*/ 2253519 w 5180801"/>
              <a:gd name="connsiteY1" fmla="*/ 122351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2859176 w 5180801"/>
              <a:gd name="connsiteY214" fmla="*/ 216092 h 5248846"/>
              <a:gd name="connsiteX215" fmla="*/ 2326531 w 5180801"/>
              <a:gd name="connsiteY215"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2859176 w 5180801"/>
              <a:gd name="connsiteY214" fmla="*/ 216092 h 5248846"/>
              <a:gd name="connsiteX215" fmla="*/ 2326531 w 5180801"/>
              <a:gd name="connsiteY215"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2859176 w 5180801"/>
              <a:gd name="connsiteY214" fmla="*/ 216092 h 5248846"/>
              <a:gd name="connsiteX215" fmla="*/ 2392591 w 5180801"/>
              <a:gd name="connsiteY215" fmla="*/ 160596 h 5248846"/>
              <a:gd name="connsiteX216" fmla="*/ 2326531 w 5180801"/>
              <a:gd name="connsiteY216"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2859176 w 5180801"/>
              <a:gd name="connsiteY214" fmla="*/ 216092 h 5248846"/>
              <a:gd name="connsiteX215" fmla="*/ 2427359 w 5180801"/>
              <a:gd name="connsiteY215" fmla="*/ 115397 h 5248846"/>
              <a:gd name="connsiteX216" fmla="*/ 2326531 w 5180801"/>
              <a:gd name="connsiteY216"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2859176 w 5180801"/>
              <a:gd name="connsiteY214" fmla="*/ 216092 h 5248846"/>
              <a:gd name="connsiteX215" fmla="*/ 2552524 w 5180801"/>
              <a:gd name="connsiteY215" fmla="*/ 118874 h 5248846"/>
              <a:gd name="connsiteX216" fmla="*/ 2427359 w 5180801"/>
              <a:gd name="connsiteY216" fmla="*/ 115397 h 5248846"/>
              <a:gd name="connsiteX217" fmla="*/ 2326531 w 5180801"/>
              <a:gd name="connsiteY217"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2859176 w 5180801"/>
              <a:gd name="connsiteY214" fmla="*/ 216092 h 5248846"/>
              <a:gd name="connsiteX215" fmla="*/ 2531663 w 5180801"/>
              <a:gd name="connsiteY215" fmla="*/ 233608 h 5248846"/>
              <a:gd name="connsiteX216" fmla="*/ 2427359 w 5180801"/>
              <a:gd name="connsiteY216" fmla="*/ 115397 h 5248846"/>
              <a:gd name="connsiteX217" fmla="*/ 2326531 w 5180801"/>
              <a:gd name="connsiteY217"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2859176 w 5180801"/>
              <a:gd name="connsiteY214" fmla="*/ 216092 h 5248846"/>
              <a:gd name="connsiteX215" fmla="*/ 2531663 w 5180801"/>
              <a:gd name="connsiteY215" fmla="*/ 233608 h 5248846"/>
              <a:gd name="connsiteX216" fmla="*/ 2406498 w 5180801"/>
              <a:gd name="connsiteY216" fmla="*/ 136258 h 5248846"/>
              <a:gd name="connsiteX217" fmla="*/ 2326531 w 5180801"/>
              <a:gd name="connsiteY217"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2859176 w 5180801"/>
              <a:gd name="connsiteY214" fmla="*/ 216092 h 5248846"/>
              <a:gd name="connsiteX215" fmla="*/ 2545571 w 5180801"/>
              <a:gd name="connsiteY215" fmla="*/ 226655 h 5248846"/>
              <a:gd name="connsiteX216" fmla="*/ 2406498 w 5180801"/>
              <a:gd name="connsiteY216" fmla="*/ 136258 h 5248846"/>
              <a:gd name="connsiteX217" fmla="*/ 2326531 w 5180801"/>
              <a:gd name="connsiteY217"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2859176 w 5180801"/>
              <a:gd name="connsiteY214" fmla="*/ 216092 h 5248846"/>
              <a:gd name="connsiteX215" fmla="*/ 2771563 w 5180801"/>
              <a:gd name="connsiteY215" fmla="*/ 171026 h 5248846"/>
              <a:gd name="connsiteX216" fmla="*/ 2545571 w 5180801"/>
              <a:gd name="connsiteY216" fmla="*/ 226655 h 5248846"/>
              <a:gd name="connsiteX217" fmla="*/ 2406498 w 5180801"/>
              <a:gd name="connsiteY217" fmla="*/ 136258 h 5248846"/>
              <a:gd name="connsiteX218" fmla="*/ 2326531 w 5180801"/>
              <a:gd name="connsiteY218"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2859176 w 5180801"/>
              <a:gd name="connsiteY214" fmla="*/ 216092 h 5248846"/>
              <a:gd name="connsiteX215" fmla="*/ 2719411 w 5180801"/>
              <a:gd name="connsiteY215" fmla="*/ 223178 h 5248846"/>
              <a:gd name="connsiteX216" fmla="*/ 2545571 w 5180801"/>
              <a:gd name="connsiteY216" fmla="*/ 226655 h 5248846"/>
              <a:gd name="connsiteX217" fmla="*/ 2406498 w 5180801"/>
              <a:gd name="connsiteY217" fmla="*/ 136258 h 5248846"/>
              <a:gd name="connsiteX218" fmla="*/ 2326531 w 5180801"/>
              <a:gd name="connsiteY218"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2859176 w 5180801"/>
              <a:gd name="connsiteY214" fmla="*/ 216092 h 5248846"/>
              <a:gd name="connsiteX215" fmla="*/ 2834145 w 5180801"/>
              <a:gd name="connsiteY215" fmla="*/ 226655 h 5248846"/>
              <a:gd name="connsiteX216" fmla="*/ 2719411 w 5180801"/>
              <a:gd name="connsiteY216" fmla="*/ 223178 h 5248846"/>
              <a:gd name="connsiteX217" fmla="*/ 2545571 w 5180801"/>
              <a:gd name="connsiteY217" fmla="*/ 226655 h 5248846"/>
              <a:gd name="connsiteX218" fmla="*/ 2406498 w 5180801"/>
              <a:gd name="connsiteY218" fmla="*/ 136258 h 5248846"/>
              <a:gd name="connsiteX219" fmla="*/ 2326531 w 5180801"/>
              <a:gd name="connsiteY219"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2928712 w 5180801"/>
              <a:gd name="connsiteY214" fmla="*/ 285628 h 5248846"/>
              <a:gd name="connsiteX215" fmla="*/ 2834145 w 5180801"/>
              <a:gd name="connsiteY215" fmla="*/ 226655 h 5248846"/>
              <a:gd name="connsiteX216" fmla="*/ 2719411 w 5180801"/>
              <a:gd name="connsiteY216" fmla="*/ 223178 h 5248846"/>
              <a:gd name="connsiteX217" fmla="*/ 2545571 w 5180801"/>
              <a:gd name="connsiteY217" fmla="*/ 226655 h 5248846"/>
              <a:gd name="connsiteX218" fmla="*/ 2406498 w 5180801"/>
              <a:gd name="connsiteY218" fmla="*/ 136258 h 5248846"/>
              <a:gd name="connsiteX219" fmla="*/ 2326531 w 5180801"/>
              <a:gd name="connsiteY219"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2893251 w 5180801"/>
              <a:gd name="connsiteY214" fmla="*/ 369204 h 5248846"/>
              <a:gd name="connsiteX215" fmla="*/ 2928712 w 5180801"/>
              <a:gd name="connsiteY215" fmla="*/ 285628 h 5248846"/>
              <a:gd name="connsiteX216" fmla="*/ 2834145 w 5180801"/>
              <a:gd name="connsiteY216" fmla="*/ 226655 h 5248846"/>
              <a:gd name="connsiteX217" fmla="*/ 2719411 w 5180801"/>
              <a:gd name="connsiteY217" fmla="*/ 223178 h 5248846"/>
              <a:gd name="connsiteX218" fmla="*/ 2545571 w 5180801"/>
              <a:gd name="connsiteY218" fmla="*/ 226655 h 5248846"/>
              <a:gd name="connsiteX219" fmla="*/ 2406498 w 5180801"/>
              <a:gd name="connsiteY219" fmla="*/ 136258 h 5248846"/>
              <a:gd name="connsiteX220" fmla="*/ 2326531 w 5180801"/>
              <a:gd name="connsiteY220"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3060138 w 5180801"/>
              <a:gd name="connsiteY214" fmla="*/ 501322 h 5248846"/>
              <a:gd name="connsiteX215" fmla="*/ 2928712 w 5180801"/>
              <a:gd name="connsiteY215" fmla="*/ 285628 h 5248846"/>
              <a:gd name="connsiteX216" fmla="*/ 2834145 w 5180801"/>
              <a:gd name="connsiteY216" fmla="*/ 226655 h 5248846"/>
              <a:gd name="connsiteX217" fmla="*/ 2719411 w 5180801"/>
              <a:gd name="connsiteY217" fmla="*/ 223178 h 5248846"/>
              <a:gd name="connsiteX218" fmla="*/ 2545571 w 5180801"/>
              <a:gd name="connsiteY218" fmla="*/ 226655 h 5248846"/>
              <a:gd name="connsiteX219" fmla="*/ 2406498 w 5180801"/>
              <a:gd name="connsiteY219" fmla="*/ 136258 h 5248846"/>
              <a:gd name="connsiteX220" fmla="*/ 2326531 w 5180801"/>
              <a:gd name="connsiteY220"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716856 w 5180801"/>
              <a:gd name="connsiteY213" fmla="*/ 821568 h 5248846"/>
              <a:gd name="connsiteX214" fmla="*/ 3060138 w 5180801"/>
              <a:gd name="connsiteY214" fmla="*/ 501322 h 5248846"/>
              <a:gd name="connsiteX215" fmla="*/ 2942619 w 5180801"/>
              <a:gd name="connsiteY215" fmla="*/ 285628 h 5248846"/>
              <a:gd name="connsiteX216" fmla="*/ 2834145 w 5180801"/>
              <a:gd name="connsiteY216" fmla="*/ 226655 h 5248846"/>
              <a:gd name="connsiteX217" fmla="*/ 2719411 w 5180801"/>
              <a:gd name="connsiteY217" fmla="*/ 223178 h 5248846"/>
              <a:gd name="connsiteX218" fmla="*/ 2545571 w 5180801"/>
              <a:gd name="connsiteY218" fmla="*/ 226655 h 5248846"/>
              <a:gd name="connsiteX219" fmla="*/ 2406498 w 5180801"/>
              <a:gd name="connsiteY219" fmla="*/ 136258 h 5248846"/>
              <a:gd name="connsiteX220" fmla="*/ 2326531 w 5180801"/>
              <a:gd name="connsiteY220"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22060 w 5180801"/>
              <a:gd name="connsiteY213" fmla="*/ 866388 h 5248846"/>
              <a:gd name="connsiteX214" fmla="*/ 2716856 w 5180801"/>
              <a:gd name="connsiteY214" fmla="*/ 821568 h 5248846"/>
              <a:gd name="connsiteX215" fmla="*/ 3060138 w 5180801"/>
              <a:gd name="connsiteY215" fmla="*/ 501322 h 5248846"/>
              <a:gd name="connsiteX216" fmla="*/ 2942619 w 5180801"/>
              <a:gd name="connsiteY216" fmla="*/ 285628 h 5248846"/>
              <a:gd name="connsiteX217" fmla="*/ 2834145 w 5180801"/>
              <a:gd name="connsiteY217" fmla="*/ 226655 h 5248846"/>
              <a:gd name="connsiteX218" fmla="*/ 2719411 w 5180801"/>
              <a:gd name="connsiteY218" fmla="*/ 223178 h 5248846"/>
              <a:gd name="connsiteX219" fmla="*/ 2545571 w 5180801"/>
              <a:gd name="connsiteY219" fmla="*/ 226655 h 5248846"/>
              <a:gd name="connsiteX220" fmla="*/ 2406498 w 5180801"/>
              <a:gd name="connsiteY220" fmla="*/ 136258 h 5248846"/>
              <a:gd name="connsiteX221" fmla="*/ 2326531 w 5180801"/>
              <a:gd name="connsiteY221"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3060138 w 5180801"/>
              <a:gd name="connsiteY215" fmla="*/ 501322 h 5248846"/>
              <a:gd name="connsiteX216" fmla="*/ 2942619 w 5180801"/>
              <a:gd name="connsiteY216" fmla="*/ 285628 h 5248846"/>
              <a:gd name="connsiteX217" fmla="*/ 2834145 w 5180801"/>
              <a:gd name="connsiteY217" fmla="*/ 226655 h 5248846"/>
              <a:gd name="connsiteX218" fmla="*/ 2719411 w 5180801"/>
              <a:gd name="connsiteY218" fmla="*/ 223178 h 5248846"/>
              <a:gd name="connsiteX219" fmla="*/ 2545571 w 5180801"/>
              <a:gd name="connsiteY219" fmla="*/ 226655 h 5248846"/>
              <a:gd name="connsiteX220" fmla="*/ 2406498 w 5180801"/>
              <a:gd name="connsiteY220" fmla="*/ 136258 h 5248846"/>
              <a:gd name="connsiteX221" fmla="*/ 2326531 w 5180801"/>
              <a:gd name="connsiteY221"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54179 w 5180801"/>
              <a:gd name="connsiteY215" fmla="*/ 779467 h 5248846"/>
              <a:gd name="connsiteX216" fmla="*/ 3060138 w 5180801"/>
              <a:gd name="connsiteY216" fmla="*/ 501322 h 5248846"/>
              <a:gd name="connsiteX217" fmla="*/ 2942619 w 5180801"/>
              <a:gd name="connsiteY217" fmla="*/ 285628 h 5248846"/>
              <a:gd name="connsiteX218" fmla="*/ 2834145 w 5180801"/>
              <a:gd name="connsiteY218" fmla="*/ 226655 h 5248846"/>
              <a:gd name="connsiteX219" fmla="*/ 2719411 w 5180801"/>
              <a:gd name="connsiteY219" fmla="*/ 223178 h 5248846"/>
              <a:gd name="connsiteX220" fmla="*/ 2545571 w 5180801"/>
              <a:gd name="connsiteY220" fmla="*/ 226655 h 5248846"/>
              <a:gd name="connsiteX221" fmla="*/ 2406498 w 5180801"/>
              <a:gd name="connsiteY221" fmla="*/ 136258 h 5248846"/>
              <a:gd name="connsiteX222" fmla="*/ 2326531 w 5180801"/>
              <a:gd name="connsiteY222"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3060138 w 5180801"/>
              <a:gd name="connsiteY216" fmla="*/ 501322 h 5248846"/>
              <a:gd name="connsiteX217" fmla="*/ 2942619 w 5180801"/>
              <a:gd name="connsiteY217" fmla="*/ 285628 h 5248846"/>
              <a:gd name="connsiteX218" fmla="*/ 2834145 w 5180801"/>
              <a:gd name="connsiteY218" fmla="*/ 226655 h 5248846"/>
              <a:gd name="connsiteX219" fmla="*/ 2719411 w 5180801"/>
              <a:gd name="connsiteY219" fmla="*/ 223178 h 5248846"/>
              <a:gd name="connsiteX220" fmla="*/ 2545571 w 5180801"/>
              <a:gd name="connsiteY220" fmla="*/ 226655 h 5248846"/>
              <a:gd name="connsiteX221" fmla="*/ 2406498 w 5180801"/>
              <a:gd name="connsiteY221" fmla="*/ 136258 h 5248846"/>
              <a:gd name="connsiteX222" fmla="*/ 2326531 w 5180801"/>
              <a:gd name="connsiteY222"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768086 w 5180801"/>
              <a:gd name="connsiteY216" fmla="*/ 734269 h 5248846"/>
              <a:gd name="connsiteX217" fmla="*/ 3060138 w 5180801"/>
              <a:gd name="connsiteY217" fmla="*/ 501322 h 5248846"/>
              <a:gd name="connsiteX218" fmla="*/ 2942619 w 5180801"/>
              <a:gd name="connsiteY218" fmla="*/ 285628 h 5248846"/>
              <a:gd name="connsiteX219" fmla="*/ 2834145 w 5180801"/>
              <a:gd name="connsiteY219" fmla="*/ 226655 h 5248846"/>
              <a:gd name="connsiteX220" fmla="*/ 2719411 w 5180801"/>
              <a:gd name="connsiteY220" fmla="*/ 223178 h 5248846"/>
              <a:gd name="connsiteX221" fmla="*/ 2545571 w 5180801"/>
              <a:gd name="connsiteY221" fmla="*/ 226655 h 5248846"/>
              <a:gd name="connsiteX222" fmla="*/ 2406498 w 5180801"/>
              <a:gd name="connsiteY222" fmla="*/ 136258 h 5248846"/>
              <a:gd name="connsiteX223" fmla="*/ 2326531 w 5180801"/>
              <a:gd name="connsiteY223"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59192 w 5180801"/>
              <a:gd name="connsiteY8" fmla="*/ 434799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060138 w 5180801"/>
              <a:gd name="connsiteY217" fmla="*/ 501322 h 5248846"/>
              <a:gd name="connsiteX218" fmla="*/ 2942619 w 5180801"/>
              <a:gd name="connsiteY218" fmla="*/ 285628 h 5248846"/>
              <a:gd name="connsiteX219" fmla="*/ 2834145 w 5180801"/>
              <a:gd name="connsiteY219" fmla="*/ 226655 h 5248846"/>
              <a:gd name="connsiteX220" fmla="*/ 2719411 w 5180801"/>
              <a:gd name="connsiteY220" fmla="*/ 223178 h 5248846"/>
              <a:gd name="connsiteX221" fmla="*/ 2545571 w 5180801"/>
              <a:gd name="connsiteY221" fmla="*/ 226655 h 5248846"/>
              <a:gd name="connsiteX222" fmla="*/ 2406498 w 5180801"/>
              <a:gd name="connsiteY222" fmla="*/ 136258 h 5248846"/>
              <a:gd name="connsiteX223" fmla="*/ 2326531 w 5180801"/>
              <a:gd name="connsiteY223"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25574 w 5180801"/>
              <a:gd name="connsiteY9" fmla="*/ 293605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060138 w 5180801"/>
              <a:gd name="connsiteY217" fmla="*/ 501322 h 5248846"/>
              <a:gd name="connsiteX218" fmla="*/ 2942619 w 5180801"/>
              <a:gd name="connsiteY218" fmla="*/ 285628 h 5248846"/>
              <a:gd name="connsiteX219" fmla="*/ 2834145 w 5180801"/>
              <a:gd name="connsiteY219" fmla="*/ 226655 h 5248846"/>
              <a:gd name="connsiteX220" fmla="*/ 2719411 w 5180801"/>
              <a:gd name="connsiteY220" fmla="*/ 223178 h 5248846"/>
              <a:gd name="connsiteX221" fmla="*/ 2545571 w 5180801"/>
              <a:gd name="connsiteY221" fmla="*/ 226655 h 5248846"/>
              <a:gd name="connsiteX222" fmla="*/ 2406498 w 5180801"/>
              <a:gd name="connsiteY222" fmla="*/ 136258 h 5248846"/>
              <a:gd name="connsiteX223" fmla="*/ 2326531 w 5180801"/>
              <a:gd name="connsiteY223"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47348 w 5180801"/>
              <a:gd name="connsiteY10" fmla="*/ 252328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060138 w 5180801"/>
              <a:gd name="connsiteY217" fmla="*/ 501322 h 5248846"/>
              <a:gd name="connsiteX218" fmla="*/ 2942619 w 5180801"/>
              <a:gd name="connsiteY218" fmla="*/ 285628 h 5248846"/>
              <a:gd name="connsiteX219" fmla="*/ 2834145 w 5180801"/>
              <a:gd name="connsiteY219" fmla="*/ 226655 h 5248846"/>
              <a:gd name="connsiteX220" fmla="*/ 2719411 w 5180801"/>
              <a:gd name="connsiteY220" fmla="*/ 223178 h 5248846"/>
              <a:gd name="connsiteX221" fmla="*/ 2545571 w 5180801"/>
              <a:gd name="connsiteY221" fmla="*/ 226655 h 5248846"/>
              <a:gd name="connsiteX222" fmla="*/ 2406498 w 5180801"/>
              <a:gd name="connsiteY222" fmla="*/ 136258 h 5248846"/>
              <a:gd name="connsiteX223" fmla="*/ 2326531 w 5180801"/>
              <a:gd name="connsiteY223"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060138 w 5180801"/>
              <a:gd name="connsiteY217" fmla="*/ 501322 h 5248846"/>
              <a:gd name="connsiteX218" fmla="*/ 2942619 w 5180801"/>
              <a:gd name="connsiteY218" fmla="*/ 285628 h 5248846"/>
              <a:gd name="connsiteX219" fmla="*/ 2834145 w 5180801"/>
              <a:gd name="connsiteY219" fmla="*/ 226655 h 5248846"/>
              <a:gd name="connsiteX220" fmla="*/ 2719411 w 5180801"/>
              <a:gd name="connsiteY220" fmla="*/ 223178 h 5248846"/>
              <a:gd name="connsiteX221" fmla="*/ 2545571 w 5180801"/>
              <a:gd name="connsiteY221" fmla="*/ 226655 h 5248846"/>
              <a:gd name="connsiteX222" fmla="*/ 2406498 w 5180801"/>
              <a:gd name="connsiteY222" fmla="*/ 136258 h 5248846"/>
              <a:gd name="connsiteX223" fmla="*/ 2326531 w 5180801"/>
              <a:gd name="connsiteY223"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2987125 w 5180801"/>
              <a:gd name="connsiteY217" fmla="*/ 588243 h 5248846"/>
              <a:gd name="connsiteX218" fmla="*/ 3060138 w 5180801"/>
              <a:gd name="connsiteY218" fmla="*/ 501322 h 5248846"/>
              <a:gd name="connsiteX219" fmla="*/ 2942619 w 5180801"/>
              <a:gd name="connsiteY219" fmla="*/ 285628 h 5248846"/>
              <a:gd name="connsiteX220" fmla="*/ 2834145 w 5180801"/>
              <a:gd name="connsiteY220" fmla="*/ 226655 h 5248846"/>
              <a:gd name="connsiteX221" fmla="*/ 2719411 w 5180801"/>
              <a:gd name="connsiteY221" fmla="*/ 223178 h 5248846"/>
              <a:gd name="connsiteX222" fmla="*/ 2545571 w 5180801"/>
              <a:gd name="connsiteY222" fmla="*/ 226655 h 5248846"/>
              <a:gd name="connsiteX223" fmla="*/ 2406498 w 5180801"/>
              <a:gd name="connsiteY223" fmla="*/ 136258 h 5248846"/>
              <a:gd name="connsiteX224" fmla="*/ 2326531 w 5180801"/>
              <a:gd name="connsiteY224"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136628 w 5180801"/>
              <a:gd name="connsiteY217" fmla="*/ 741223 h 5248846"/>
              <a:gd name="connsiteX218" fmla="*/ 3060138 w 5180801"/>
              <a:gd name="connsiteY218" fmla="*/ 501322 h 5248846"/>
              <a:gd name="connsiteX219" fmla="*/ 2942619 w 5180801"/>
              <a:gd name="connsiteY219" fmla="*/ 285628 h 5248846"/>
              <a:gd name="connsiteX220" fmla="*/ 2834145 w 5180801"/>
              <a:gd name="connsiteY220" fmla="*/ 226655 h 5248846"/>
              <a:gd name="connsiteX221" fmla="*/ 2719411 w 5180801"/>
              <a:gd name="connsiteY221" fmla="*/ 223178 h 5248846"/>
              <a:gd name="connsiteX222" fmla="*/ 2545571 w 5180801"/>
              <a:gd name="connsiteY222" fmla="*/ 226655 h 5248846"/>
              <a:gd name="connsiteX223" fmla="*/ 2406498 w 5180801"/>
              <a:gd name="connsiteY223" fmla="*/ 136258 h 5248846"/>
              <a:gd name="connsiteX224" fmla="*/ 2326531 w 5180801"/>
              <a:gd name="connsiteY224"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2987125 w 5180801"/>
              <a:gd name="connsiteY217" fmla="*/ 772514 h 5248846"/>
              <a:gd name="connsiteX218" fmla="*/ 3136628 w 5180801"/>
              <a:gd name="connsiteY218" fmla="*/ 741223 h 5248846"/>
              <a:gd name="connsiteX219" fmla="*/ 3060138 w 5180801"/>
              <a:gd name="connsiteY219" fmla="*/ 501322 h 5248846"/>
              <a:gd name="connsiteX220" fmla="*/ 2942619 w 5180801"/>
              <a:gd name="connsiteY220" fmla="*/ 285628 h 5248846"/>
              <a:gd name="connsiteX221" fmla="*/ 2834145 w 5180801"/>
              <a:gd name="connsiteY221" fmla="*/ 226655 h 5248846"/>
              <a:gd name="connsiteX222" fmla="*/ 2719411 w 5180801"/>
              <a:gd name="connsiteY222" fmla="*/ 223178 h 5248846"/>
              <a:gd name="connsiteX223" fmla="*/ 2545571 w 5180801"/>
              <a:gd name="connsiteY223" fmla="*/ 226655 h 5248846"/>
              <a:gd name="connsiteX224" fmla="*/ 2406498 w 5180801"/>
              <a:gd name="connsiteY224" fmla="*/ 136258 h 5248846"/>
              <a:gd name="connsiteX225" fmla="*/ 2326531 w 5180801"/>
              <a:gd name="connsiteY225"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310468 w 5180801"/>
              <a:gd name="connsiteY217" fmla="*/ 1012413 h 5248846"/>
              <a:gd name="connsiteX218" fmla="*/ 3136628 w 5180801"/>
              <a:gd name="connsiteY218" fmla="*/ 741223 h 5248846"/>
              <a:gd name="connsiteX219" fmla="*/ 3060138 w 5180801"/>
              <a:gd name="connsiteY219" fmla="*/ 501322 h 5248846"/>
              <a:gd name="connsiteX220" fmla="*/ 2942619 w 5180801"/>
              <a:gd name="connsiteY220" fmla="*/ 285628 h 5248846"/>
              <a:gd name="connsiteX221" fmla="*/ 2834145 w 5180801"/>
              <a:gd name="connsiteY221" fmla="*/ 226655 h 5248846"/>
              <a:gd name="connsiteX222" fmla="*/ 2719411 w 5180801"/>
              <a:gd name="connsiteY222" fmla="*/ 223178 h 5248846"/>
              <a:gd name="connsiteX223" fmla="*/ 2545571 w 5180801"/>
              <a:gd name="connsiteY223" fmla="*/ 226655 h 5248846"/>
              <a:gd name="connsiteX224" fmla="*/ 2406498 w 5180801"/>
              <a:gd name="connsiteY224" fmla="*/ 136258 h 5248846"/>
              <a:gd name="connsiteX225" fmla="*/ 2326531 w 5180801"/>
              <a:gd name="connsiteY225"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199210 w 5180801"/>
              <a:gd name="connsiteY217" fmla="*/ 970692 h 5248846"/>
              <a:gd name="connsiteX218" fmla="*/ 3310468 w 5180801"/>
              <a:gd name="connsiteY218" fmla="*/ 1012413 h 5248846"/>
              <a:gd name="connsiteX219" fmla="*/ 3136628 w 5180801"/>
              <a:gd name="connsiteY219" fmla="*/ 741223 h 5248846"/>
              <a:gd name="connsiteX220" fmla="*/ 3060138 w 5180801"/>
              <a:gd name="connsiteY220" fmla="*/ 501322 h 5248846"/>
              <a:gd name="connsiteX221" fmla="*/ 2942619 w 5180801"/>
              <a:gd name="connsiteY221" fmla="*/ 285628 h 5248846"/>
              <a:gd name="connsiteX222" fmla="*/ 2834145 w 5180801"/>
              <a:gd name="connsiteY222" fmla="*/ 226655 h 5248846"/>
              <a:gd name="connsiteX223" fmla="*/ 2719411 w 5180801"/>
              <a:gd name="connsiteY223" fmla="*/ 223178 h 5248846"/>
              <a:gd name="connsiteX224" fmla="*/ 2545571 w 5180801"/>
              <a:gd name="connsiteY224" fmla="*/ 226655 h 5248846"/>
              <a:gd name="connsiteX225" fmla="*/ 2406498 w 5180801"/>
              <a:gd name="connsiteY225" fmla="*/ 136258 h 5248846"/>
              <a:gd name="connsiteX226" fmla="*/ 2326531 w 5180801"/>
              <a:gd name="connsiteY226"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199210 w 5180801"/>
              <a:gd name="connsiteY217" fmla="*/ 1001983 h 5248846"/>
              <a:gd name="connsiteX218" fmla="*/ 3310468 w 5180801"/>
              <a:gd name="connsiteY218" fmla="*/ 1012413 h 5248846"/>
              <a:gd name="connsiteX219" fmla="*/ 3136628 w 5180801"/>
              <a:gd name="connsiteY219" fmla="*/ 741223 h 5248846"/>
              <a:gd name="connsiteX220" fmla="*/ 3060138 w 5180801"/>
              <a:gd name="connsiteY220" fmla="*/ 501322 h 5248846"/>
              <a:gd name="connsiteX221" fmla="*/ 2942619 w 5180801"/>
              <a:gd name="connsiteY221" fmla="*/ 285628 h 5248846"/>
              <a:gd name="connsiteX222" fmla="*/ 2834145 w 5180801"/>
              <a:gd name="connsiteY222" fmla="*/ 226655 h 5248846"/>
              <a:gd name="connsiteX223" fmla="*/ 2719411 w 5180801"/>
              <a:gd name="connsiteY223" fmla="*/ 223178 h 5248846"/>
              <a:gd name="connsiteX224" fmla="*/ 2545571 w 5180801"/>
              <a:gd name="connsiteY224" fmla="*/ 226655 h 5248846"/>
              <a:gd name="connsiteX225" fmla="*/ 2406498 w 5180801"/>
              <a:gd name="connsiteY225" fmla="*/ 136258 h 5248846"/>
              <a:gd name="connsiteX226" fmla="*/ 2326531 w 5180801"/>
              <a:gd name="connsiteY226"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115767 w 5180801"/>
              <a:gd name="connsiteY217" fmla="*/ 967215 h 5248846"/>
              <a:gd name="connsiteX218" fmla="*/ 3199210 w 5180801"/>
              <a:gd name="connsiteY218" fmla="*/ 1001983 h 5248846"/>
              <a:gd name="connsiteX219" fmla="*/ 3310468 w 5180801"/>
              <a:gd name="connsiteY219" fmla="*/ 1012413 h 5248846"/>
              <a:gd name="connsiteX220" fmla="*/ 3136628 w 5180801"/>
              <a:gd name="connsiteY220" fmla="*/ 741223 h 5248846"/>
              <a:gd name="connsiteX221" fmla="*/ 3060138 w 5180801"/>
              <a:gd name="connsiteY221" fmla="*/ 501322 h 5248846"/>
              <a:gd name="connsiteX222" fmla="*/ 2942619 w 5180801"/>
              <a:gd name="connsiteY222" fmla="*/ 285628 h 5248846"/>
              <a:gd name="connsiteX223" fmla="*/ 2834145 w 5180801"/>
              <a:gd name="connsiteY223" fmla="*/ 226655 h 5248846"/>
              <a:gd name="connsiteX224" fmla="*/ 2719411 w 5180801"/>
              <a:gd name="connsiteY224" fmla="*/ 223178 h 5248846"/>
              <a:gd name="connsiteX225" fmla="*/ 2545571 w 5180801"/>
              <a:gd name="connsiteY225" fmla="*/ 226655 h 5248846"/>
              <a:gd name="connsiteX226" fmla="*/ 2406498 w 5180801"/>
              <a:gd name="connsiteY226" fmla="*/ 136258 h 5248846"/>
              <a:gd name="connsiteX227" fmla="*/ 2326531 w 5180801"/>
              <a:gd name="connsiteY227"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157489 w 5180801"/>
              <a:gd name="connsiteY217" fmla="*/ 1127148 h 5248846"/>
              <a:gd name="connsiteX218" fmla="*/ 3199210 w 5180801"/>
              <a:gd name="connsiteY218" fmla="*/ 1001983 h 5248846"/>
              <a:gd name="connsiteX219" fmla="*/ 3310468 w 5180801"/>
              <a:gd name="connsiteY219" fmla="*/ 1012413 h 5248846"/>
              <a:gd name="connsiteX220" fmla="*/ 3136628 w 5180801"/>
              <a:gd name="connsiteY220" fmla="*/ 741223 h 5248846"/>
              <a:gd name="connsiteX221" fmla="*/ 3060138 w 5180801"/>
              <a:gd name="connsiteY221" fmla="*/ 501322 h 5248846"/>
              <a:gd name="connsiteX222" fmla="*/ 2942619 w 5180801"/>
              <a:gd name="connsiteY222" fmla="*/ 285628 h 5248846"/>
              <a:gd name="connsiteX223" fmla="*/ 2834145 w 5180801"/>
              <a:gd name="connsiteY223" fmla="*/ 226655 h 5248846"/>
              <a:gd name="connsiteX224" fmla="*/ 2719411 w 5180801"/>
              <a:gd name="connsiteY224" fmla="*/ 223178 h 5248846"/>
              <a:gd name="connsiteX225" fmla="*/ 2545571 w 5180801"/>
              <a:gd name="connsiteY225" fmla="*/ 226655 h 5248846"/>
              <a:gd name="connsiteX226" fmla="*/ 2406498 w 5180801"/>
              <a:gd name="connsiteY226" fmla="*/ 136258 h 5248846"/>
              <a:gd name="connsiteX227" fmla="*/ 2326531 w 5180801"/>
              <a:gd name="connsiteY227"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080999 w 5180801"/>
              <a:gd name="connsiteY217" fmla="*/ 1068042 h 5248846"/>
              <a:gd name="connsiteX218" fmla="*/ 3157489 w 5180801"/>
              <a:gd name="connsiteY218" fmla="*/ 1127148 h 5248846"/>
              <a:gd name="connsiteX219" fmla="*/ 3199210 w 5180801"/>
              <a:gd name="connsiteY219" fmla="*/ 1001983 h 5248846"/>
              <a:gd name="connsiteX220" fmla="*/ 3310468 w 5180801"/>
              <a:gd name="connsiteY220" fmla="*/ 1012413 h 5248846"/>
              <a:gd name="connsiteX221" fmla="*/ 3136628 w 5180801"/>
              <a:gd name="connsiteY221" fmla="*/ 741223 h 5248846"/>
              <a:gd name="connsiteX222" fmla="*/ 3060138 w 5180801"/>
              <a:gd name="connsiteY222" fmla="*/ 501322 h 5248846"/>
              <a:gd name="connsiteX223" fmla="*/ 2942619 w 5180801"/>
              <a:gd name="connsiteY223" fmla="*/ 285628 h 5248846"/>
              <a:gd name="connsiteX224" fmla="*/ 2834145 w 5180801"/>
              <a:gd name="connsiteY224" fmla="*/ 226655 h 5248846"/>
              <a:gd name="connsiteX225" fmla="*/ 2719411 w 5180801"/>
              <a:gd name="connsiteY225" fmla="*/ 223178 h 5248846"/>
              <a:gd name="connsiteX226" fmla="*/ 2545571 w 5180801"/>
              <a:gd name="connsiteY226" fmla="*/ 226655 h 5248846"/>
              <a:gd name="connsiteX227" fmla="*/ 2406498 w 5180801"/>
              <a:gd name="connsiteY227" fmla="*/ 136258 h 5248846"/>
              <a:gd name="connsiteX228" fmla="*/ 2326531 w 5180801"/>
              <a:gd name="connsiteY228"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046231 w 5180801"/>
              <a:gd name="connsiteY217" fmla="*/ 1332279 h 5248846"/>
              <a:gd name="connsiteX218" fmla="*/ 3157489 w 5180801"/>
              <a:gd name="connsiteY218" fmla="*/ 1127148 h 5248846"/>
              <a:gd name="connsiteX219" fmla="*/ 3199210 w 5180801"/>
              <a:gd name="connsiteY219" fmla="*/ 1001983 h 5248846"/>
              <a:gd name="connsiteX220" fmla="*/ 3310468 w 5180801"/>
              <a:gd name="connsiteY220" fmla="*/ 1012413 h 5248846"/>
              <a:gd name="connsiteX221" fmla="*/ 3136628 w 5180801"/>
              <a:gd name="connsiteY221" fmla="*/ 741223 h 5248846"/>
              <a:gd name="connsiteX222" fmla="*/ 3060138 w 5180801"/>
              <a:gd name="connsiteY222" fmla="*/ 501322 h 5248846"/>
              <a:gd name="connsiteX223" fmla="*/ 2942619 w 5180801"/>
              <a:gd name="connsiteY223" fmla="*/ 285628 h 5248846"/>
              <a:gd name="connsiteX224" fmla="*/ 2834145 w 5180801"/>
              <a:gd name="connsiteY224" fmla="*/ 226655 h 5248846"/>
              <a:gd name="connsiteX225" fmla="*/ 2719411 w 5180801"/>
              <a:gd name="connsiteY225" fmla="*/ 223178 h 5248846"/>
              <a:gd name="connsiteX226" fmla="*/ 2545571 w 5180801"/>
              <a:gd name="connsiteY226" fmla="*/ 226655 h 5248846"/>
              <a:gd name="connsiteX227" fmla="*/ 2406498 w 5180801"/>
              <a:gd name="connsiteY227" fmla="*/ 136258 h 5248846"/>
              <a:gd name="connsiteX228" fmla="*/ 2326531 w 5180801"/>
              <a:gd name="connsiteY228"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004509 w 5180801"/>
              <a:gd name="connsiteY217" fmla="*/ 1252313 h 5248846"/>
              <a:gd name="connsiteX218" fmla="*/ 3046231 w 5180801"/>
              <a:gd name="connsiteY218" fmla="*/ 1332279 h 5248846"/>
              <a:gd name="connsiteX219" fmla="*/ 3157489 w 5180801"/>
              <a:gd name="connsiteY219" fmla="*/ 1127148 h 5248846"/>
              <a:gd name="connsiteX220" fmla="*/ 3199210 w 5180801"/>
              <a:gd name="connsiteY220" fmla="*/ 1001983 h 5248846"/>
              <a:gd name="connsiteX221" fmla="*/ 3310468 w 5180801"/>
              <a:gd name="connsiteY221" fmla="*/ 1012413 h 5248846"/>
              <a:gd name="connsiteX222" fmla="*/ 3136628 w 5180801"/>
              <a:gd name="connsiteY222" fmla="*/ 741223 h 5248846"/>
              <a:gd name="connsiteX223" fmla="*/ 3060138 w 5180801"/>
              <a:gd name="connsiteY223" fmla="*/ 501322 h 5248846"/>
              <a:gd name="connsiteX224" fmla="*/ 2942619 w 5180801"/>
              <a:gd name="connsiteY224" fmla="*/ 285628 h 5248846"/>
              <a:gd name="connsiteX225" fmla="*/ 2834145 w 5180801"/>
              <a:gd name="connsiteY225" fmla="*/ 226655 h 5248846"/>
              <a:gd name="connsiteX226" fmla="*/ 2719411 w 5180801"/>
              <a:gd name="connsiteY226" fmla="*/ 223178 h 5248846"/>
              <a:gd name="connsiteX227" fmla="*/ 2545571 w 5180801"/>
              <a:gd name="connsiteY227" fmla="*/ 226655 h 5248846"/>
              <a:gd name="connsiteX228" fmla="*/ 2406498 w 5180801"/>
              <a:gd name="connsiteY228" fmla="*/ 136258 h 5248846"/>
              <a:gd name="connsiteX229" fmla="*/ 2326531 w 5180801"/>
              <a:gd name="connsiteY229"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001032 w 5180801"/>
              <a:gd name="connsiteY217" fmla="*/ 1318372 h 5248846"/>
              <a:gd name="connsiteX218" fmla="*/ 3046231 w 5180801"/>
              <a:gd name="connsiteY218" fmla="*/ 1332279 h 5248846"/>
              <a:gd name="connsiteX219" fmla="*/ 3157489 w 5180801"/>
              <a:gd name="connsiteY219" fmla="*/ 1127148 h 5248846"/>
              <a:gd name="connsiteX220" fmla="*/ 3199210 w 5180801"/>
              <a:gd name="connsiteY220" fmla="*/ 1001983 h 5248846"/>
              <a:gd name="connsiteX221" fmla="*/ 3310468 w 5180801"/>
              <a:gd name="connsiteY221" fmla="*/ 1012413 h 5248846"/>
              <a:gd name="connsiteX222" fmla="*/ 3136628 w 5180801"/>
              <a:gd name="connsiteY222" fmla="*/ 741223 h 5248846"/>
              <a:gd name="connsiteX223" fmla="*/ 3060138 w 5180801"/>
              <a:gd name="connsiteY223" fmla="*/ 501322 h 5248846"/>
              <a:gd name="connsiteX224" fmla="*/ 2942619 w 5180801"/>
              <a:gd name="connsiteY224" fmla="*/ 285628 h 5248846"/>
              <a:gd name="connsiteX225" fmla="*/ 2834145 w 5180801"/>
              <a:gd name="connsiteY225" fmla="*/ 226655 h 5248846"/>
              <a:gd name="connsiteX226" fmla="*/ 2719411 w 5180801"/>
              <a:gd name="connsiteY226" fmla="*/ 223178 h 5248846"/>
              <a:gd name="connsiteX227" fmla="*/ 2545571 w 5180801"/>
              <a:gd name="connsiteY227" fmla="*/ 226655 h 5248846"/>
              <a:gd name="connsiteX228" fmla="*/ 2406498 w 5180801"/>
              <a:gd name="connsiteY228" fmla="*/ 136258 h 5248846"/>
              <a:gd name="connsiteX229" fmla="*/ 2326531 w 5180801"/>
              <a:gd name="connsiteY229"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2966264 w 5180801"/>
              <a:gd name="connsiteY217" fmla="*/ 1203638 h 5248846"/>
              <a:gd name="connsiteX218" fmla="*/ 3001032 w 5180801"/>
              <a:gd name="connsiteY218" fmla="*/ 1318372 h 5248846"/>
              <a:gd name="connsiteX219" fmla="*/ 3046231 w 5180801"/>
              <a:gd name="connsiteY219" fmla="*/ 1332279 h 5248846"/>
              <a:gd name="connsiteX220" fmla="*/ 3157489 w 5180801"/>
              <a:gd name="connsiteY220" fmla="*/ 1127148 h 5248846"/>
              <a:gd name="connsiteX221" fmla="*/ 3199210 w 5180801"/>
              <a:gd name="connsiteY221" fmla="*/ 1001983 h 5248846"/>
              <a:gd name="connsiteX222" fmla="*/ 3310468 w 5180801"/>
              <a:gd name="connsiteY222" fmla="*/ 1012413 h 5248846"/>
              <a:gd name="connsiteX223" fmla="*/ 3136628 w 5180801"/>
              <a:gd name="connsiteY223" fmla="*/ 741223 h 5248846"/>
              <a:gd name="connsiteX224" fmla="*/ 3060138 w 5180801"/>
              <a:gd name="connsiteY224" fmla="*/ 501322 h 5248846"/>
              <a:gd name="connsiteX225" fmla="*/ 2942619 w 5180801"/>
              <a:gd name="connsiteY225" fmla="*/ 285628 h 5248846"/>
              <a:gd name="connsiteX226" fmla="*/ 2834145 w 5180801"/>
              <a:gd name="connsiteY226" fmla="*/ 226655 h 5248846"/>
              <a:gd name="connsiteX227" fmla="*/ 2719411 w 5180801"/>
              <a:gd name="connsiteY227" fmla="*/ 223178 h 5248846"/>
              <a:gd name="connsiteX228" fmla="*/ 2545571 w 5180801"/>
              <a:gd name="connsiteY228" fmla="*/ 226655 h 5248846"/>
              <a:gd name="connsiteX229" fmla="*/ 2406498 w 5180801"/>
              <a:gd name="connsiteY229" fmla="*/ 136258 h 5248846"/>
              <a:gd name="connsiteX230" fmla="*/ 2326531 w 5180801"/>
              <a:gd name="connsiteY230"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3004509 w 5180801"/>
              <a:gd name="connsiteY217" fmla="*/ 1241883 h 5248846"/>
              <a:gd name="connsiteX218" fmla="*/ 3001032 w 5180801"/>
              <a:gd name="connsiteY218" fmla="*/ 1318372 h 5248846"/>
              <a:gd name="connsiteX219" fmla="*/ 3046231 w 5180801"/>
              <a:gd name="connsiteY219" fmla="*/ 1332279 h 5248846"/>
              <a:gd name="connsiteX220" fmla="*/ 3157489 w 5180801"/>
              <a:gd name="connsiteY220" fmla="*/ 1127148 h 5248846"/>
              <a:gd name="connsiteX221" fmla="*/ 3199210 w 5180801"/>
              <a:gd name="connsiteY221" fmla="*/ 1001983 h 5248846"/>
              <a:gd name="connsiteX222" fmla="*/ 3310468 w 5180801"/>
              <a:gd name="connsiteY222" fmla="*/ 1012413 h 5248846"/>
              <a:gd name="connsiteX223" fmla="*/ 3136628 w 5180801"/>
              <a:gd name="connsiteY223" fmla="*/ 741223 h 5248846"/>
              <a:gd name="connsiteX224" fmla="*/ 3060138 w 5180801"/>
              <a:gd name="connsiteY224" fmla="*/ 501322 h 5248846"/>
              <a:gd name="connsiteX225" fmla="*/ 2942619 w 5180801"/>
              <a:gd name="connsiteY225" fmla="*/ 285628 h 5248846"/>
              <a:gd name="connsiteX226" fmla="*/ 2834145 w 5180801"/>
              <a:gd name="connsiteY226" fmla="*/ 226655 h 5248846"/>
              <a:gd name="connsiteX227" fmla="*/ 2719411 w 5180801"/>
              <a:gd name="connsiteY227" fmla="*/ 223178 h 5248846"/>
              <a:gd name="connsiteX228" fmla="*/ 2545571 w 5180801"/>
              <a:gd name="connsiteY228" fmla="*/ 226655 h 5248846"/>
              <a:gd name="connsiteX229" fmla="*/ 2406498 w 5180801"/>
              <a:gd name="connsiteY229" fmla="*/ 136258 h 5248846"/>
              <a:gd name="connsiteX230" fmla="*/ 2326531 w 5180801"/>
              <a:gd name="connsiteY230"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2966264 w 5180801"/>
              <a:gd name="connsiteY217" fmla="*/ 1179300 h 5248846"/>
              <a:gd name="connsiteX218" fmla="*/ 3004509 w 5180801"/>
              <a:gd name="connsiteY218" fmla="*/ 1241883 h 5248846"/>
              <a:gd name="connsiteX219" fmla="*/ 3001032 w 5180801"/>
              <a:gd name="connsiteY219" fmla="*/ 1318372 h 5248846"/>
              <a:gd name="connsiteX220" fmla="*/ 3046231 w 5180801"/>
              <a:gd name="connsiteY220" fmla="*/ 1332279 h 5248846"/>
              <a:gd name="connsiteX221" fmla="*/ 3157489 w 5180801"/>
              <a:gd name="connsiteY221" fmla="*/ 1127148 h 5248846"/>
              <a:gd name="connsiteX222" fmla="*/ 3199210 w 5180801"/>
              <a:gd name="connsiteY222" fmla="*/ 1001983 h 5248846"/>
              <a:gd name="connsiteX223" fmla="*/ 3310468 w 5180801"/>
              <a:gd name="connsiteY223" fmla="*/ 1012413 h 5248846"/>
              <a:gd name="connsiteX224" fmla="*/ 3136628 w 5180801"/>
              <a:gd name="connsiteY224" fmla="*/ 741223 h 5248846"/>
              <a:gd name="connsiteX225" fmla="*/ 3060138 w 5180801"/>
              <a:gd name="connsiteY225" fmla="*/ 501322 h 5248846"/>
              <a:gd name="connsiteX226" fmla="*/ 2942619 w 5180801"/>
              <a:gd name="connsiteY226" fmla="*/ 285628 h 5248846"/>
              <a:gd name="connsiteX227" fmla="*/ 2834145 w 5180801"/>
              <a:gd name="connsiteY227" fmla="*/ 226655 h 5248846"/>
              <a:gd name="connsiteX228" fmla="*/ 2719411 w 5180801"/>
              <a:gd name="connsiteY228" fmla="*/ 223178 h 5248846"/>
              <a:gd name="connsiteX229" fmla="*/ 2545571 w 5180801"/>
              <a:gd name="connsiteY229" fmla="*/ 226655 h 5248846"/>
              <a:gd name="connsiteX230" fmla="*/ 2406498 w 5180801"/>
              <a:gd name="connsiteY230" fmla="*/ 136258 h 5248846"/>
              <a:gd name="connsiteX231" fmla="*/ 2326531 w 5180801"/>
              <a:gd name="connsiteY231"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2945403 w 5180801"/>
              <a:gd name="connsiteY217" fmla="*/ 1182777 h 5248846"/>
              <a:gd name="connsiteX218" fmla="*/ 3004509 w 5180801"/>
              <a:gd name="connsiteY218" fmla="*/ 1241883 h 5248846"/>
              <a:gd name="connsiteX219" fmla="*/ 3001032 w 5180801"/>
              <a:gd name="connsiteY219" fmla="*/ 1318372 h 5248846"/>
              <a:gd name="connsiteX220" fmla="*/ 3046231 w 5180801"/>
              <a:gd name="connsiteY220" fmla="*/ 1332279 h 5248846"/>
              <a:gd name="connsiteX221" fmla="*/ 3157489 w 5180801"/>
              <a:gd name="connsiteY221" fmla="*/ 1127148 h 5248846"/>
              <a:gd name="connsiteX222" fmla="*/ 3199210 w 5180801"/>
              <a:gd name="connsiteY222" fmla="*/ 1001983 h 5248846"/>
              <a:gd name="connsiteX223" fmla="*/ 3310468 w 5180801"/>
              <a:gd name="connsiteY223" fmla="*/ 1012413 h 5248846"/>
              <a:gd name="connsiteX224" fmla="*/ 3136628 w 5180801"/>
              <a:gd name="connsiteY224" fmla="*/ 741223 h 5248846"/>
              <a:gd name="connsiteX225" fmla="*/ 3060138 w 5180801"/>
              <a:gd name="connsiteY225" fmla="*/ 501322 h 5248846"/>
              <a:gd name="connsiteX226" fmla="*/ 2942619 w 5180801"/>
              <a:gd name="connsiteY226" fmla="*/ 285628 h 5248846"/>
              <a:gd name="connsiteX227" fmla="*/ 2834145 w 5180801"/>
              <a:gd name="connsiteY227" fmla="*/ 226655 h 5248846"/>
              <a:gd name="connsiteX228" fmla="*/ 2719411 w 5180801"/>
              <a:gd name="connsiteY228" fmla="*/ 223178 h 5248846"/>
              <a:gd name="connsiteX229" fmla="*/ 2545571 w 5180801"/>
              <a:gd name="connsiteY229" fmla="*/ 226655 h 5248846"/>
              <a:gd name="connsiteX230" fmla="*/ 2406498 w 5180801"/>
              <a:gd name="connsiteY230" fmla="*/ 136258 h 5248846"/>
              <a:gd name="connsiteX231" fmla="*/ 2326531 w 5180801"/>
              <a:gd name="connsiteY231"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2861960 w 5180801"/>
              <a:gd name="connsiteY217" fmla="*/ 970692 h 5248846"/>
              <a:gd name="connsiteX218" fmla="*/ 2945403 w 5180801"/>
              <a:gd name="connsiteY218" fmla="*/ 1182777 h 5248846"/>
              <a:gd name="connsiteX219" fmla="*/ 3004509 w 5180801"/>
              <a:gd name="connsiteY219" fmla="*/ 1241883 h 5248846"/>
              <a:gd name="connsiteX220" fmla="*/ 3001032 w 5180801"/>
              <a:gd name="connsiteY220" fmla="*/ 1318372 h 5248846"/>
              <a:gd name="connsiteX221" fmla="*/ 3046231 w 5180801"/>
              <a:gd name="connsiteY221" fmla="*/ 1332279 h 5248846"/>
              <a:gd name="connsiteX222" fmla="*/ 3157489 w 5180801"/>
              <a:gd name="connsiteY222" fmla="*/ 1127148 h 5248846"/>
              <a:gd name="connsiteX223" fmla="*/ 3199210 w 5180801"/>
              <a:gd name="connsiteY223" fmla="*/ 1001983 h 5248846"/>
              <a:gd name="connsiteX224" fmla="*/ 3310468 w 5180801"/>
              <a:gd name="connsiteY224" fmla="*/ 1012413 h 5248846"/>
              <a:gd name="connsiteX225" fmla="*/ 3136628 w 5180801"/>
              <a:gd name="connsiteY225" fmla="*/ 741223 h 5248846"/>
              <a:gd name="connsiteX226" fmla="*/ 3060138 w 5180801"/>
              <a:gd name="connsiteY226" fmla="*/ 501322 h 5248846"/>
              <a:gd name="connsiteX227" fmla="*/ 2942619 w 5180801"/>
              <a:gd name="connsiteY227" fmla="*/ 285628 h 5248846"/>
              <a:gd name="connsiteX228" fmla="*/ 2834145 w 5180801"/>
              <a:gd name="connsiteY228" fmla="*/ 226655 h 5248846"/>
              <a:gd name="connsiteX229" fmla="*/ 2719411 w 5180801"/>
              <a:gd name="connsiteY229" fmla="*/ 223178 h 5248846"/>
              <a:gd name="connsiteX230" fmla="*/ 2545571 w 5180801"/>
              <a:gd name="connsiteY230" fmla="*/ 226655 h 5248846"/>
              <a:gd name="connsiteX231" fmla="*/ 2406498 w 5180801"/>
              <a:gd name="connsiteY231" fmla="*/ 136258 h 5248846"/>
              <a:gd name="connsiteX232" fmla="*/ 2326531 w 5180801"/>
              <a:gd name="connsiteY232"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2875867 w 5180801"/>
              <a:gd name="connsiteY217" fmla="*/ 960262 h 5248846"/>
              <a:gd name="connsiteX218" fmla="*/ 2945403 w 5180801"/>
              <a:gd name="connsiteY218" fmla="*/ 1182777 h 5248846"/>
              <a:gd name="connsiteX219" fmla="*/ 3004509 w 5180801"/>
              <a:gd name="connsiteY219" fmla="*/ 1241883 h 5248846"/>
              <a:gd name="connsiteX220" fmla="*/ 3001032 w 5180801"/>
              <a:gd name="connsiteY220" fmla="*/ 1318372 h 5248846"/>
              <a:gd name="connsiteX221" fmla="*/ 3046231 w 5180801"/>
              <a:gd name="connsiteY221" fmla="*/ 1332279 h 5248846"/>
              <a:gd name="connsiteX222" fmla="*/ 3157489 w 5180801"/>
              <a:gd name="connsiteY222" fmla="*/ 1127148 h 5248846"/>
              <a:gd name="connsiteX223" fmla="*/ 3199210 w 5180801"/>
              <a:gd name="connsiteY223" fmla="*/ 1001983 h 5248846"/>
              <a:gd name="connsiteX224" fmla="*/ 3310468 w 5180801"/>
              <a:gd name="connsiteY224" fmla="*/ 1012413 h 5248846"/>
              <a:gd name="connsiteX225" fmla="*/ 3136628 w 5180801"/>
              <a:gd name="connsiteY225" fmla="*/ 741223 h 5248846"/>
              <a:gd name="connsiteX226" fmla="*/ 3060138 w 5180801"/>
              <a:gd name="connsiteY226" fmla="*/ 501322 h 5248846"/>
              <a:gd name="connsiteX227" fmla="*/ 2942619 w 5180801"/>
              <a:gd name="connsiteY227" fmla="*/ 285628 h 5248846"/>
              <a:gd name="connsiteX228" fmla="*/ 2834145 w 5180801"/>
              <a:gd name="connsiteY228" fmla="*/ 226655 h 5248846"/>
              <a:gd name="connsiteX229" fmla="*/ 2719411 w 5180801"/>
              <a:gd name="connsiteY229" fmla="*/ 223178 h 5248846"/>
              <a:gd name="connsiteX230" fmla="*/ 2545571 w 5180801"/>
              <a:gd name="connsiteY230" fmla="*/ 226655 h 5248846"/>
              <a:gd name="connsiteX231" fmla="*/ 2406498 w 5180801"/>
              <a:gd name="connsiteY231" fmla="*/ 136258 h 5248846"/>
              <a:gd name="connsiteX232" fmla="*/ 2326531 w 5180801"/>
              <a:gd name="connsiteY232"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2875867 w 5180801"/>
              <a:gd name="connsiteY217" fmla="*/ 960262 h 5248846"/>
              <a:gd name="connsiteX218" fmla="*/ 2844576 w 5180801"/>
              <a:gd name="connsiteY218" fmla="*/ 894202 h 5248846"/>
              <a:gd name="connsiteX219" fmla="*/ 2945403 w 5180801"/>
              <a:gd name="connsiteY219" fmla="*/ 1182777 h 5248846"/>
              <a:gd name="connsiteX220" fmla="*/ 3004509 w 5180801"/>
              <a:gd name="connsiteY220" fmla="*/ 1241883 h 5248846"/>
              <a:gd name="connsiteX221" fmla="*/ 3001032 w 5180801"/>
              <a:gd name="connsiteY221" fmla="*/ 1318372 h 5248846"/>
              <a:gd name="connsiteX222" fmla="*/ 3046231 w 5180801"/>
              <a:gd name="connsiteY222" fmla="*/ 1332279 h 5248846"/>
              <a:gd name="connsiteX223" fmla="*/ 3157489 w 5180801"/>
              <a:gd name="connsiteY223" fmla="*/ 1127148 h 5248846"/>
              <a:gd name="connsiteX224" fmla="*/ 3199210 w 5180801"/>
              <a:gd name="connsiteY224" fmla="*/ 1001983 h 5248846"/>
              <a:gd name="connsiteX225" fmla="*/ 3310468 w 5180801"/>
              <a:gd name="connsiteY225" fmla="*/ 1012413 h 5248846"/>
              <a:gd name="connsiteX226" fmla="*/ 3136628 w 5180801"/>
              <a:gd name="connsiteY226" fmla="*/ 741223 h 5248846"/>
              <a:gd name="connsiteX227" fmla="*/ 3060138 w 5180801"/>
              <a:gd name="connsiteY227" fmla="*/ 501322 h 5248846"/>
              <a:gd name="connsiteX228" fmla="*/ 2942619 w 5180801"/>
              <a:gd name="connsiteY228" fmla="*/ 285628 h 5248846"/>
              <a:gd name="connsiteX229" fmla="*/ 2834145 w 5180801"/>
              <a:gd name="connsiteY229" fmla="*/ 226655 h 5248846"/>
              <a:gd name="connsiteX230" fmla="*/ 2719411 w 5180801"/>
              <a:gd name="connsiteY230" fmla="*/ 223178 h 5248846"/>
              <a:gd name="connsiteX231" fmla="*/ 2545571 w 5180801"/>
              <a:gd name="connsiteY231" fmla="*/ 226655 h 5248846"/>
              <a:gd name="connsiteX232" fmla="*/ 2406498 w 5180801"/>
              <a:gd name="connsiteY232" fmla="*/ 136258 h 5248846"/>
              <a:gd name="connsiteX233" fmla="*/ 2326531 w 5180801"/>
              <a:gd name="connsiteY233"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2875867 w 5180801"/>
              <a:gd name="connsiteY217" fmla="*/ 960262 h 5248846"/>
              <a:gd name="connsiteX218" fmla="*/ 2945404 w 5180801"/>
              <a:gd name="connsiteY218" fmla="*/ 828143 h 5248846"/>
              <a:gd name="connsiteX219" fmla="*/ 2945403 w 5180801"/>
              <a:gd name="connsiteY219" fmla="*/ 1182777 h 5248846"/>
              <a:gd name="connsiteX220" fmla="*/ 3004509 w 5180801"/>
              <a:gd name="connsiteY220" fmla="*/ 1241883 h 5248846"/>
              <a:gd name="connsiteX221" fmla="*/ 3001032 w 5180801"/>
              <a:gd name="connsiteY221" fmla="*/ 1318372 h 5248846"/>
              <a:gd name="connsiteX222" fmla="*/ 3046231 w 5180801"/>
              <a:gd name="connsiteY222" fmla="*/ 1332279 h 5248846"/>
              <a:gd name="connsiteX223" fmla="*/ 3157489 w 5180801"/>
              <a:gd name="connsiteY223" fmla="*/ 1127148 h 5248846"/>
              <a:gd name="connsiteX224" fmla="*/ 3199210 w 5180801"/>
              <a:gd name="connsiteY224" fmla="*/ 1001983 h 5248846"/>
              <a:gd name="connsiteX225" fmla="*/ 3310468 w 5180801"/>
              <a:gd name="connsiteY225" fmla="*/ 1012413 h 5248846"/>
              <a:gd name="connsiteX226" fmla="*/ 3136628 w 5180801"/>
              <a:gd name="connsiteY226" fmla="*/ 741223 h 5248846"/>
              <a:gd name="connsiteX227" fmla="*/ 3060138 w 5180801"/>
              <a:gd name="connsiteY227" fmla="*/ 501322 h 5248846"/>
              <a:gd name="connsiteX228" fmla="*/ 2942619 w 5180801"/>
              <a:gd name="connsiteY228" fmla="*/ 285628 h 5248846"/>
              <a:gd name="connsiteX229" fmla="*/ 2834145 w 5180801"/>
              <a:gd name="connsiteY229" fmla="*/ 226655 h 5248846"/>
              <a:gd name="connsiteX230" fmla="*/ 2719411 w 5180801"/>
              <a:gd name="connsiteY230" fmla="*/ 223178 h 5248846"/>
              <a:gd name="connsiteX231" fmla="*/ 2545571 w 5180801"/>
              <a:gd name="connsiteY231" fmla="*/ 226655 h 5248846"/>
              <a:gd name="connsiteX232" fmla="*/ 2406498 w 5180801"/>
              <a:gd name="connsiteY232" fmla="*/ 136258 h 5248846"/>
              <a:gd name="connsiteX233" fmla="*/ 2326531 w 5180801"/>
              <a:gd name="connsiteY233"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2875867 w 5180801"/>
              <a:gd name="connsiteY217" fmla="*/ 960262 h 5248846"/>
              <a:gd name="connsiteX218" fmla="*/ 2910636 w 5180801"/>
              <a:gd name="connsiteY218" fmla="*/ 1036752 h 5248846"/>
              <a:gd name="connsiteX219" fmla="*/ 2945403 w 5180801"/>
              <a:gd name="connsiteY219" fmla="*/ 1182777 h 5248846"/>
              <a:gd name="connsiteX220" fmla="*/ 3004509 w 5180801"/>
              <a:gd name="connsiteY220" fmla="*/ 1241883 h 5248846"/>
              <a:gd name="connsiteX221" fmla="*/ 3001032 w 5180801"/>
              <a:gd name="connsiteY221" fmla="*/ 1318372 h 5248846"/>
              <a:gd name="connsiteX222" fmla="*/ 3046231 w 5180801"/>
              <a:gd name="connsiteY222" fmla="*/ 1332279 h 5248846"/>
              <a:gd name="connsiteX223" fmla="*/ 3157489 w 5180801"/>
              <a:gd name="connsiteY223" fmla="*/ 1127148 h 5248846"/>
              <a:gd name="connsiteX224" fmla="*/ 3199210 w 5180801"/>
              <a:gd name="connsiteY224" fmla="*/ 1001983 h 5248846"/>
              <a:gd name="connsiteX225" fmla="*/ 3310468 w 5180801"/>
              <a:gd name="connsiteY225" fmla="*/ 1012413 h 5248846"/>
              <a:gd name="connsiteX226" fmla="*/ 3136628 w 5180801"/>
              <a:gd name="connsiteY226" fmla="*/ 741223 h 5248846"/>
              <a:gd name="connsiteX227" fmla="*/ 3060138 w 5180801"/>
              <a:gd name="connsiteY227" fmla="*/ 501322 h 5248846"/>
              <a:gd name="connsiteX228" fmla="*/ 2942619 w 5180801"/>
              <a:gd name="connsiteY228" fmla="*/ 285628 h 5248846"/>
              <a:gd name="connsiteX229" fmla="*/ 2834145 w 5180801"/>
              <a:gd name="connsiteY229" fmla="*/ 226655 h 5248846"/>
              <a:gd name="connsiteX230" fmla="*/ 2719411 w 5180801"/>
              <a:gd name="connsiteY230" fmla="*/ 223178 h 5248846"/>
              <a:gd name="connsiteX231" fmla="*/ 2545571 w 5180801"/>
              <a:gd name="connsiteY231" fmla="*/ 226655 h 5248846"/>
              <a:gd name="connsiteX232" fmla="*/ 2406498 w 5180801"/>
              <a:gd name="connsiteY232" fmla="*/ 136258 h 5248846"/>
              <a:gd name="connsiteX233" fmla="*/ 2326531 w 5180801"/>
              <a:gd name="connsiteY233"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13285 w 5180801"/>
              <a:gd name="connsiteY216" fmla="*/ 814236 h 5248846"/>
              <a:gd name="connsiteX217" fmla="*/ 2875867 w 5180801"/>
              <a:gd name="connsiteY217" fmla="*/ 960262 h 5248846"/>
              <a:gd name="connsiteX218" fmla="*/ 2910636 w 5180801"/>
              <a:gd name="connsiteY218" fmla="*/ 1036752 h 5248846"/>
              <a:gd name="connsiteX219" fmla="*/ 2941926 w 5180801"/>
              <a:gd name="connsiteY219" fmla="*/ 1200161 h 5248846"/>
              <a:gd name="connsiteX220" fmla="*/ 3004509 w 5180801"/>
              <a:gd name="connsiteY220" fmla="*/ 1241883 h 5248846"/>
              <a:gd name="connsiteX221" fmla="*/ 3001032 w 5180801"/>
              <a:gd name="connsiteY221" fmla="*/ 1318372 h 5248846"/>
              <a:gd name="connsiteX222" fmla="*/ 3046231 w 5180801"/>
              <a:gd name="connsiteY222" fmla="*/ 1332279 h 5248846"/>
              <a:gd name="connsiteX223" fmla="*/ 3157489 w 5180801"/>
              <a:gd name="connsiteY223" fmla="*/ 1127148 h 5248846"/>
              <a:gd name="connsiteX224" fmla="*/ 3199210 w 5180801"/>
              <a:gd name="connsiteY224" fmla="*/ 1001983 h 5248846"/>
              <a:gd name="connsiteX225" fmla="*/ 3310468 w 5180801"/>
              <a:gd name="connsiteY225" fmla="*/ 1012413 h 5248846"/>
              <a:gd name="connsiteX226" fmla="*/ 3136628 w 5180801"/>
              <a:gd name="connsiteY226" fmla="*/ 741223 h 5248846"/>
              <a:gd name="connsiteX227" fmla="*/ 3060138 w 5180801"/>
              <a:gd name="connsiteY227" fmla="*/ 501322 h 5248846"/>
              <a:gd name="connsiteX228" fmla="*/ 2942619 w 5180801"/>
              <a:gd name="connsiteY228" fmla="*/ 285628 h 5248846"/>
              <a:gd name="connsiteX229" fmla="*/ 2834145 w 5180801"/>
              <a:gd name="connsiteY229" fmla="*/ 226655 h 5248846"/>
              <a:gd name="connsiteX230" fmla="*/ 2719411 w 5180801"/>
              <a:gd name="connsiteY230" fmla="*/ 223178 h 5248846"/>
              <a:gd name="connsiteX231" fmla="*/ 2545571 w 5180801"/>
              <a:gd name="connsiteY231" fmla="*/ 226655 h 5248846"/>
              <a:gd name="connsiteX232" fmla="*/ 2406498 w 5180801"/>
              <a:gd name="connsiteY232" fmla="*/ 136258 h 5248846"/>
              <a:gd name="connsiteX233" fmla="*/ 2326531 w 5180801"/>
              <a:gd name="connsiteY233"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30669 w 5180801"/>
              <a:gd name="connsiteY216" fmla="*/ 803805 h 5248846"/>
              <a:gd name="connsiteX217" fmla="*/ 2875867 w 5180801"/>
              <a:gd name="connsiteY217" fmla="*/ 960262 h 5248846"/>
              <a:gd name="connsiteX218" fmla="*/ 2910636 w 5180801"/>
              <a:gd name="connsiteY218" fmla="*/ 1036752 h 5248846"/>
              <a:gd name="connsiteX219" fmla="*/ 2941926 w 5180801"/>
              <a:gd name="connsiteY219" fmla="*/ 1200161 h 5248846"/>
              <a:gd name="connsiteX220" fmla="*/ 3004509 w 5180801"/>
              <a:gd name="connsiteY220" fmla="*/ 1241883 h 5248846"/>
              <a:gd name="connsiteX221" fmla="*/ 3001032 w 5180801"/>
              <a:gd name="connsiteY221" fmla="*/ 1318372 h 5248846"/>
              <a:gd name="connsiteX222" fmla="*/ 3046231 w 5180801"/>
              <a:gd name="connsiteY222" fmla="*/ 1332279 h 5248846"/>
              <a:gd name="connsiteX223" fmla="*/ 3157489 w 5180801"/>
              <a:gd name="connsiteY223" fmla="*/ 1127148 h 5248846"/>
              <a:gd name="connsiteX224" fmla="*/ 3199210 w 5180801"/>
              <a:gd name="connsiteY224" fmla="*/ 1001983 h 5248846"/>
              <a:gd name="connsiteX225" fmla="*/ 3310468 w 5180801"/>
              <a:gd name="connsiteY225" fmla="*/ 1012413 h 5248846"/>
              <a:gd name="connsiteX226" fmla="*/ 3136628 w 5180801"/>
              <a:gd name="connsiteY226" fmla="*/ 741223 h 5248846"/>
              <a:gd name="connsiteX227" fmla="*/ 3060138 w 5180801"/>
              <a:gd name="connsiteY227" fmla="*/ 501322 h 5248846"/>
              <a:gd name="connsiteX228" fmla="*/ 2942619 w 5180801"/>
              <a:gd name="connsiteY228" fmla="*/ 285628 h 5248846"/>
              <a:gd name="connsiteX229" fmla="*/ 2834145 w 5180801"/>
              <a:gd name="connsiteY229" fmla="*/ 226655 h 5248846"/>
              <a:gd name="connsiteX230" fmla="*/ 2719411 w 5180801"/>
              <a:gd name="connsiteY230" fmla="*/ 223178 h 5248846"/>
              <a:gd name="connsiteX231" fmla="*/ 2545571 w 5180801"/>
              <a:gd name="connsiteY231" fmla="*/ 226655 h 5248846"/>
              <a:gd name="connsiteX232" fmla="*/ 2406498 w 5180801"/>
              <a:gd name="connsiteY232" fmla="*/ 136258 h 5248846"/>
              <a:gd name="connsiteX233" fmla="*/ 2326531 w 5180801"/>
              <a:gd name="connsiteY233"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30669 w 5180801"/>
              <a:gd name="connsiteY216" fmla="*/ 803805 h 5248846"/>
              <a:gd name="connsiteX217" fmla="*/ 2875867 w 5180801"/>
              <a:gd name="connsiteY217" fmla="*/ 960262 h 5248846"/>
              <a:gd name="connsiteX218" fmla="*/ 2837622 w 5180801"/>
              <a:gd name="connsiteY218" fmla="*/ 866388 h 5248846"/>
              <a:gd name="connsiteX219" fmla="*/ 2910636 w 5180801"/>
              <a:gd name="connsiteY219" fmla="*/ 1036752 h 5248846"/>
              <a:gd name="connsiteX220" fmla="*/ 2941926 w 5180801"/>
              <a:gd name="connsiteY220" fmla="*/ 1200161 h 5248846"/>
              <a:gd name="connsiteX221" fmla="*/ 3004509 w 5180801"/>
              <a:gd name="connsiteY221" fmla="*/ 1241883 h 5248846"/>
              <a:gd name="connsiteX222" fmla="*/ 3001032 w 5180801"/>
              <a:gd name="connsiteY222" fmla="*/ 1318372 h 5248846"/>
              <a:gd name="connsiteX223" fmla="*/ 3046231 w 5180801"/>
              <a:gd name="connsiteY223" fmla="*/ 1332279 h 5248846"/>
              <a:gd name="connsiteX224" fmla="*/ 3157489 w 5180801"/>
              <a:gd name="connsiteY224" fmla="*/ 1127148 h 5248846"/>
              <a:gd name="connsiteX225" fmla="*/ 3199210 w 5180801"/>
              <a:gd name="connsiteY225" fmla="*/ 1001983 h 5248846"/>
              <a:gd name="connsiteX226" fmla="*/ 3310468 w 5180801"/>
              <a:gd name="connsiteY226" fmla="*/ 1012413 h 5248846"/>
              <a:gd name="connsiteX227" fmla="*/ 3136628 w 5180801"/>
              <a:gd name="connsiteY227" fmla="*/ 741223 h 5248846"/>
              <a:gd name="connsiteX228" fmla="*/ 3060138 w 5180801"/>
              <a:gd name="connsiteY228" fmla="*/ 501322 h 5248846"/>
              <a:gd name="connsiteX229" fmla="*/ 2942619 w 5180801"/>
              <a:gd name="connsiteY229" fmla="*/ 285628 h 5248846"/>
              <a:gd name="connsiteX230" fmla="*/ 2834145 w 5180801"/>
              <a:gd name="connsiteY230" fmla="*/ 226655 h 5248846"/>
              <a:gd name="connsiteX231" fmla="*/ 2719411 w 5180801"/>
              <a:gd name="connsiteY231" fmla="*/ 223178 h 5248846"/>
              <a:gd name="connsiteX232" fmla="*/ 2545571 w 5180801"/>
              <a:gd name="connsiteY232" fmla="*/ 226655 h 5248846"/>
              <a:gd name="connsiteX233" fmla="*/ 2406498 w 5180801"/>
              <a:gd name="connsiteY233" fmla="*/ 136258 h 5248846"/>
              <a:gd name="connsiteX234" fmla="*/ 2326531 w 5180801"/>
              <a:gd name="connsiteY234"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30669 w 5180801"/>
              <a:gd name="connsiteY216" fmla="*/ 803805 h 5248846"/>
              <a:gd name="connsiteX217" fmla="*/ 2875867 w 5180801"/>
              <a:gd name="connsiteY217" fmla="*/ 960262 h 5248846"/>
              <a:gd name="connsiteX218" fmla="*/ 2903681 w 5180801"/>
              <a:gd name="connsiteY218" fmla="*/ 845527 h 5248846"/>
              <a:gd name="connsiteX219" fmla="*/ 2910636 w 5180801"/>
              <a:gd name="connsiteY219" fmla="*/ 1036752 h 5248846"/>
              <a:gd name="connsiteX220" fmla="*/ 2941926 w 5180801"/>
              <a:gd name="connsiteY220" fmla="*/ 1200161 h 5248846"/>
              <a:gd name="connsiteX221" fmla="*/ 3004509 w 5180801"/>
              <a:gd name="connsiteY221" fmla="*/ 1241883 h 5248846"/>
              <a:gd name="connsiteX222" fmla="*/ 3001032 w 5180801"/>
              <a:gd name="connsiteY222" fmla="*/ 1318372 h 5248846"/>
              <a:gd name="connsiteX223" fmla="*/ 3046231 w 5180801"/>
              <a:gd name="connsiteY223" fmla="*/ 1332279 h 5248846"/>
              <a:gd name="connsiteX224" fmla="*/ 3157489 w 5180801"/>
              <a:gd name="connsiteY224" fmla="*/ 1127148 h 5248846"/>
              <a:gd name="connsiteX225" fmla="*/ 3199210 w 5180801"/>
              <a:gd name="connsiteY225" fmla="*/ 1001983 h 5248846"/>
              <a:gd name="connsiteX226" fmla="*/ 3310468 w 5180801"/>
              <a:gd name="connsiteY226" fmla="*/ 1012413 h 5248846"/>
              <a:gd name="connsiteX227" fmla="*/ 3136628 w 5180801"/>
              <a:gd name="connsiteY227" fmla="*/ 741223 h 5248846"/>
              <a:gd name="connsiteX228" fmla="*/ 3060138 w 5180801"/>
              <a:gd name="connsiteY228" fmla="*/ 501322 h 5248846"/>
              <a:gd name="connsiteX229" fmla="*/ 2942619 w 5180801"/>
              <a:gd name="connsiteY229" fmla="*/ 285628 h 5248846"/>
              <a:gd name="connsiteX230" fmla="*/ 2834145 w 5180801"/>
              <a:gd name="connsiteY230" fmla="*/ 226655 h 5248846"/>
              <a:gd name="connsiteX231" fmla="*/ 2719411 w 5180801"/>
              <a:gd name="connsiteY231" fmla="*/ 223178 h 5248846"/>
              <a:gd name="connsiteX232" fmla="*/ 2545571 w 5180801"/>
              <a:gd name="connsiteY232" fmla="*/ 226655 h 5248846"/>
              <a:gd name="connsiteX233" fmla="*/ 2406498 w 5180801"/>
              <a:gd name="connsiteY233" fmla="*/ 136258 h 5248846"/>
              <a:gd name="connsiteX234" fmla="*/ 2326531 w 5180801"/>
              <a:gd name="connsiteY234"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30669 w 5180801"/>
              <a:gd name="connsiteY216" fmla="*/ 803805 h 5248846"/>
              <a:gd name="connsiteX217" fmla="*/ 2896728 w 5180801"/>
              <a:gd name="connsiteY217" fmla="*/ 730793 h 5248846"/>
              <a:gd name="connsiteX218" fmla="*/ 2903681 w 5180801"/>
              <a:gd name="connsiteY218" fmla="*/ 845527 h 5248846"/>
              <a:gd name="connsiteX219" fmla="*/ 2910636 w 5180801"/>
              <a:gd name="connsiteY219" fmla="*/ 1036752 h 5248846"/>
              <a:gd name="connsiteX220" fmla="*/ 2941926 w 5180801"/>
              <a:gd name="connsiteY220" fmla="*/ 1200161 h 5248846"/>
              <a:gd name="connsiteX221" fmla="*/ 3004509 w 5180801"/>
              <a:gd name="connsiteY221" fmla="*/ 1241883 h 5248846"/>
              <a:gd name="connsiteX222" fmla="*/ 3001032 w 5180801"/>
              <a:gd name="connsiteY222" fmla="*/ 1318372 h 5248846"/>
              <a:gd name="connsiteX223" fmla="*/ 3046231 w 5180801"/>
              <a:gd name="connsiteY223" fmla="*/ 1332279 h 5248846"/>
              <a:gd name="connsiteX224" fmla="*/ 3157489 w 5180801"/>
              <a:gd name="connsiteY224" fmla="*/ 1127148 h 5248846"/>
              <a:gd name="connsiteX225" fmla="*/ 3199210 w 5180801"/>
              <a:gd name="connsiteY225" fmla="*/ 1001983 h 5248846"/>
              <a:gd name="connsiteX226" fmla="*/ 3310468 w 5180801"/>
              <a:gd name="connsiteY226" fmla="*/ 1012413 h 5248846"/>
              <a:gd name="connsiteX227" fmla="*/ 3136628 w 5180801"/>
              <a:gd name="connsiteY227" fmla="*/ 741223 h 5248846"/>
              <a:gd name="connsiteX228" fmla="*/ 3060138 w 5180801"/>
              <a:gd name="connsiteY228" fmla="*/ 501322 h 5248846"/>
              <a:gd name="connsiteX229" fmla="*/ 2942619 w 5180801"/>
              <a:gd name="connsiteY229" fmla="*/ 285628 h 5248846"/>
              <a:gd name="connsiteX230" fmla="*/ 2834145 w 5180801"/>
              <a:gd name="connsiteY230" fmla="*/ 226655 h 5248846"/>
              <a:gd name="connsiteX231" fmla="*/ 2719411 w 5180801"/>
              <a:gd name="connsiteY231" fmla="*/ 223178 h 5248846"/>
              <a:gd name="connsiteX232" fmla="*/ 2545571 w 5180801"/>
              <a:gd name="connsiteY232" fmla="*/ 226655 h 5248846"/>
              <a:gd name="connsiteX233" fmla="*/ 2406498 w 5180801"/>
              <a:gd name="connsiteY233" fmla="*/ 136258 h 5248846"/>
              <a:gd name="connsiteX234" fmla="*/ 2326531 w 5180801"/>
              <a:gd name="connsiteY234"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30669 w 5180801"/>
              <a:gd name="connsiteY216" fmla="*/ 803805 h 5248846"/>
              <a:gd name="connsiteX217" fmla="*/ 2896728 w 5180801"/>
              <a:gd name="connsiteY217" fmla="*/ 730793 h 5248846"/>
              <a:gd name="connsiteX218" fmla="*/ 2955833 w 5180801"/>
              <a:gd name="connsiteY218" fmla="*/ 817712 h 5248846"/>
              <a:gd name="connsiteX219" fmla="*/ 2910636 w 5180801"/>
              <a:gd name="connsiteY219" fmla="*/ 1036752 h 5248846"/>
              <a:gd name="connsiteX220" fmla="*/ 2941926 w 5180801"/>
              <a:gd name="connsiteY220" fmla="*/ 1200161 h 5248846"/>
              <a:gd name="connsiteX221" fmla="*/ 3004509 w 5180801"/>
              <a:gd name="connsiteY221" fmla="*/ 1241883 h 5248846"/>
              <a:gd name="connsiteX222" fmla="*/ 3001032 w 5180801"/>
              <a:gd name="connsiteY222" fmla="*/ 1318372 h 5248846"/>
              <a:gd name="connsiteX223" fmla="*/ 3046231 w 5180801"/>
              <a:gd name="connsiteY223" fmla="*/ 1332279 h 5248846"/>
              <a:gd name="connsiteX224" fmla="*/ 3157489 w 5180801"/>
              <a:gd name="connsiteY224" fmla="*/ 1127148 h 5248846"/>
              <a:gd name="connsiteX225" fmla="*/ 3199210 w 5180801"/>
              <a:gd name="connsiteY225" fmla="*/ 1001983 h 5248846"/>
              <a:gd name="connsiteX226" fmla="*/ 3310468 w 5180801"/>
              <a:gd name="connsiteY226" fmla="*/ 1012413 h 5248846"/>
              <a:gd name="connsiteX227" fmla="*/ 3136628 w 5180801"/>
              <a:gd name="connsiteY227" fmla="*/ 741223 h 5248846"/>
              <a:gd name="connsiteX228" fmla="*/ 3060138 w 5180801"/>
              <a:gd name="connsiteY228" fmla="*/ 501322 h 5248846"/>
              <a:gd name="connsiteX229" fmla="*/ 2942619 w 5180801"/>
              <a:gd name="connsiteY229" fmla="*/ 285628 h 5248846"/>
              <a:gd name="connsiteX230" fmla="*/ 2834145 w 5180801"/>
              <a:gd name="connsiteY230" fmla="*/ 226655 h 5248846"/>
              <a:gd name="connsiteX231" fmla="*/ 2719411 w 5180801"/>
              <a:gd name="connsiteY231" fmla="*/ 223178 h 5248846"/>
              <a:gd name="connsiteX232" fmla="*/ 2545571 w 5180801"/>
              <a:gd name="connsiteY232" fmla="*/ 226655 h 5248846"/>
              <a:gd name="connsiteX233" fmla="*/ 2406498 w 5180801"/>
              <a:gd name="connsiteY233" fmla="*/ 136258 h 5248846"/>
              <a:gd name="connsiteX234" fmla="*/ 2326531 w 5180801"/>
              <a:gd name="connsiteY234"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30669 w 5180801"/>
              <a:gd name="connsiteY216" fmla="*/ 803805 h 5248846"/>
              <a:gd name="connsiteX217" fmla="*/ 2879344 w 5180801"/>
              <a:gd name="connsiteY217" fmla="*/ 734270 h 5248846"/>
              <a:gd name="connsiteX218" fmla="*/ 2955833 w 5180801"/>
              <a:gd name="connsiteY218" fmla="*/ 817712 h 5248846"/>
              <a:gd name="connsiteX219" fmla="*/ 2910636 w 5180801"/>
              <a:gd name="connsiteY219" fmla="*/ 1036752 h 5248846"/>
              <a:gd name="connsiteX220" fmla="*/ 2941926 w 5180801"/>
              <a:gd name="connsiteY220" fmla="*/ 1200161 h 5248846"/>
              <a:gd name="connsiteX221" fmla="*/ 3004509 w 5180801"/>
              <a:gd name="connsiteY221" fmla="*/ 1241883 h 5248846"/>
              <a:gd name="connsiteX222" fmla="*/ 3001032 w 5180801"/>
              <a:gd name="connsiteY222" fmla="*/ 1318372 h 5248846"/>
              <a:gd name="connsiteX223" fmla="*/ 3046231 w 5180801"/>
              <a:gd name="connsiteY223" fmla="*/ 1332279 h 5248846"/>
              <a:gd name="connsiteX224" fmla="*/ 3157489 w 5180801"/>
              <a:gd name="connsiteY224" fmla="*/ 1127148 h 5248846"/>
              <a:gd name="connsiteX225" fmla="*/ 3199210 w 5180801"/>
              <a:gd name="connsiteY225" fmla="*/ 1001983 h 5248846"/>
              <a:gd name="connsiteX226" fmla="*/ 3310468 w 5180801"/>
              <a:gd name="connsiteY226" fmla="*/ 1012413 h 5248846"/>
              <a:gd name="connsiteX227" fmla="*/ 3136628 w 5180801"/>
              <a:gd name="connsiteY227" fmla="*/ 741223 h 5248846"/>
              <a:gd name="connsiteX228" fmla="*/ 3060138 w 5180801"/>
              <a:gd name="connsiteY228" fmla="*/ 501322 h 5248846"/>
              <a:gd name="connsiteX229" fmla="*/ 2942619 w 5180801"/>
              <a:gd name="connsiteY229" fmla="*/ 285628 h 5248846"/>
              <a:gd name="connsiteX230" fmla="*/ 2834145 w 5180801"/>
              <a:gd name="connsiteY230" fmla="*/ 226655 h 5248846"/>
              <a:gd name="connsiteX231" fmla="*/ 2719411 w 5180801"/>
              <a:gd name="connsiteY231" fmla="*/ 223178 h 5248846"/>
              <a:gd name="connsiteX232" fmla="*/ 2545571 w 5180801"/>
              <a:gd name="connsiteY232" fmla="*/ 226655 h 5248846"/>
              <a:gd name="connsiteX233" fmla="*/ 2406498 w 5180801"/>
              <a:gd name="connsiteY233" fmla="*/ 136258 h 5248846"/>
              <a:gd name="connsiteX234" fmla="*/ 2326531 w 5180801"/>
              <a:gd name="connsiteY234"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30669 w 5180801"/>
              <a:gd name="connsiteY216" fmla="*/ 803805 h 5248846"/>
              <a:gd name="connsiteX217" fmla="*/ 2879344 w 5180801"/>
              <a:gd name="connsiteY217" fmla="*/ 758607 h 5248846"/>
              <a:gd name="connsiteX218" fmla="*/ 2955833 w 5180801"/>
              <a:gd name="connsiteY218" fmla="*/ 817712 h 5248846"/>
              <a:gd name="connsiteX219" fmla="*/ 2910636 w 5180801"/>
              <a:gd name="connsiteY219" fmla="*/ 1036752 h 5248846"/>
              <a:gd name="connsiteX220" fmla="*/ 2941926 w 5180801"/>
              <a:gd name="connsiteY220" fmla="*/ 1200161 h 5248846"/>
              <a:gd name="connsiteX221" fmla="*/ 3004509 w 5180801"/>
              <a:gd name="connsiteY221" fmla="*/ 1241883 h 5248846"/>
              <a:gd name="connsiteX222" fmla="*/ 3001032 w 5180801"/>
              <a:gd name="connsiteY222" fmla="*/ 1318372 h 5248846"/>
              <a:gd name="connsiteX223" fmla="*/ 3046231 w 5180801"/>
              <a:gd name="connsiteY223" fmla="*/ 1332279 h 5248846"/>
              <a:gd name="connsiteX224" fmla="*/ 3157489 w 5180801"/>
              <a:gd name="connsiteY224" fmla="*/ 1127148 h 5248846"/>
              <a:gd name="connsiteX225" fmla="*/ 3199210 w 5180801"/>
              <a:gd name="connsiteY225" fmla="*/ 1001983 h 5248846"/>
              <a:gd name="connsiteX226" fmla="*/ 3310468 w 5180801"/>
              <a:gd name="connsiteY226" fmla="*/ 1012413 h 5248846"/>
              <a:gd name="connsiteX227" fmla="*/ 3136628 w 5180801"/>
              <a:gd name="connsiteY227" fmla="*/ 741223 h 5248846"/>
              <a:gd name="connsiteX228" fmla="*/ 3060138 w 5180801"/>
              <a:gd name="connsiteY228" fmla="*/ 501322 h 5248846"/>
              <a:gd name="connsiteX229" fmla="*/ 2942619 w 5180801"/>
              <a:gd name="connsiteY229" fmla="*/ 285628 h 5248846"/>
              <a:gd name="connsiteX230" fmla="*/ 2834145 w 5180801"/>
              <a:gd name="connsiteY230" fmla="*/ 226655 h 5248846"/>
              <a:gd name="connsiteX231" fmla="*/ 2719411 w 5180801"/>
              <a:gd name="connsiteY231" fmla="*/ 223178 h 5248846"/>
              <a:gd name="connsiteX232" fmla="*/ 2545571 w 5180801"/>
              <a:gd name="connsiteY232" fmla="*/ 226655 h 5248846"/>
              <a:gd name="connsiteX233" fmla="*/ 2406498 w 5180801"/>
              <a:gd name="connsiteY233" fmla="*/ 136258 h 5248846"/>
              <a:gd name="connsiteX234" fmla="*/ 2326531 w 5180801"/>
              <a:gd name="connsiteY234"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30669 w 5180801"/>
              <a:gd name="connsiteY216" fmla="*/ 803805 h 5248846"/>
              <a:gd name="connsiteX217" fmla="*/ 2879344 w 5180801"/>
              <a:gd name="connsiteY217" fmla="*/ 758607 h 5248846"/>
              <a:gd name="connsiteX218" fmla="*/ 2955833 w 5180801"/>
              <a:gd name="connsiteY218" fmla="*/ 817712 h 5248846"/>
              <a:gd name="connsiteX219" fmla="*/ 2938450 w 5180801"/>
              <a:gd name="connsiteY219" fmla="*/ 887248 h 5248846"/>
              <a:gd name="connsiteX220" fmla="*/ 2910636 w 5180801"/>
              <a:gd name="connsiteY220" fmla="*/ 1036752 h 5248846"/>
              <a:gd name="connsiteX221" fmla="*/ 2941926 w 5180801"/>
              <a:gd name="connsiteY221" fmla="*/ 1200161 h 5248846"/>
              <a:gd name="connsiteX222" fmla="*/ 3004509 w 5180801"/>
              <a:gd name="connsiteY222" fmla="*/ 1241883 h 5248846"/>
              <a:gd name="connsiteX223" fmla="*/ 3001032 w 5180801"/>
              <a:gd name="connsiteY223" fmla="*/ 1318372 h 5248846"/>
              <a:gd name="connsiteX224" fmla="*/ 3046231 w 5180801"/>
              <a:gd name="connsiteY224" fmla="*/ 1332279 h 5248846"/>
              <a:gd name="connsiteX225" fmla="*/ 3157489 w 5180801"/>
              <a:gd name="connsiteY225" fmla="*/ 1127148 h 5248846"/>
              <a:gd name="connsiteX226" fmla="*/ 3199210 w 5180801"/>
              <a:gd name="connsiteY226" fmla="*/ 1001983 h 5248846"/>
              <a:gd name="connsiteX227" fmla="*/ 3310468 w 5180801"/>
              <a:gd name="connsiteY227" fmla="*/ 1012413 h 5248846"/>
              <a:gd name="connsiteX228" fmla="*/ 3136628 w 5180801"/>
              <a:gd name="connsiteY228" fmla="*/ 741223 h 5248846"/>
              <a:gd name="connsiteX229" fmla="*/ 3060138 w 5180801"/>
              <a:gd name="connsiteY229" fmla="*/ 501322 h 5248846"/>
              <a:gd name="connsiteX230" fmla="*/ 2942619 w 5180801"/>
              <a:gd name="connsiteY230" fmla="*/ 285628 h 5248846"/>
              <a:gd name="connsiteX231" fmla="*/ 2834145 w 5180801"/>
              <a:gd name="connsiteY231" fmla="*/ 226655 h 5248846"/>
              <a:gd name="connsiteX232" fmla="*/ 2719411 w 5180801"/>
              <a:gd name="connsiteY232" fmla="*/ 223178 h 5248846"/>
              <a:gd name="connsiteX233" fmla="*/ 2545571 w 5180801"/>
              <a:gd name="connsiteY233" fmla="*/ 226655 h 5248846"/>
              <a:gd name="connsiteX234" fmla="*/ 2406498 w 5180801"/>
              <a:gd name="connsiteY234" fmla="*/ 136258 h 5248846"/>
              <a:gd name="connsiteX235" fmla="*/ 2326531 w 5180801"/>
              <a:gd name="connsiteY235"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30669 w 5180801"/>
              <a:gd name="connsiteY216" fmla="*/ 803805 h 5248846"/>
              <a:gd name="connsiteX217" fmla="*/ 2879344 w 5180801"/>
              <a:gd name="connsiteY217" fmla="*/ 758607 h 5248846"/>
              <a:gd name="connsiteX218" fmla="*/ 2955833 w 5180801"/>
              <a:gd name="connsiteY218" fmla="*/ 817712 h 5248846"/>
              <a:gd name="connsiteX219" fmla="*/ 2882821 w 5180801"/>
              <a:gd name="connsiteY219" fmla="*/ 883771 h 5248846"/>
              <a:gd name="connsiteX220" fmla="*/ 2910636 w 5180801"/>
              <a:gd name="connsiteY220" fmla="*/ 1036752 h 5248846"/>
              <a:gd name="connsiteX221" fmla="*/ 2941926 w 5180801"/>
              <a:gd name="connsiteY221" fmla="*/ 1200161 h 5248846"/>
              <a:gd name="connsiteX222" fmla="*/ 3004509 w 5180801"/>
              <a:gd name="connsiteY222" fmla="*/ 1241883 h 5248846"/>
              <a:gd name="connsiteX223" fmla="*/ 3001032 w 5180801"/>
              <a:gd name="connsiteY223" fmla="*/ 1318372 h 5248846"/>
              <a:gd name="connsiteX224" fmla="*/ 3046231 w 5180801"/>
              <a:gd name="connsiteY224" fmla="*/ 1332279 h 5248846"/>
              <a:gd name="connsiteX225" fmla="*/ 3157489 w 5180801"/>
              <a:gd name="connsiteY225" fmla="*/ 1127148 h 5248846"/>
              <a:gd name="connsiteX226" fmla="*/ 3199210 w 5180801"/>
              <a:gd name="connsiteY226" fmla="*/ 1001983 h 5248846"/>
              <a:gd name="connsiteX227" fmla="*/ 3310468 w 5180801"/>
              <a:gd name="connsiteY227" fmla="*/ 1012413 h 5248846"/>
              <a:gd name="connsiteX228" fmla="*/ 3136628 w 5180801"/>
              <a:gd name="connsiteY228" fmla="*/ 741223 h 5248846"/>
              <a:gd name="connsiteX229" fmla="*/ 3060138 w 5180801"/>
              <a:gd name="connsiteY229" fmla="*/ 501322 h 5248846"/>
              <a:gd name="connsiteX230" fmla="*/ 2942619 w 5180801"/>
              <a:gd name="connsiteY230" fmla="*/ 285628 h 5248846"/>
              <a:gd name="connsiteX231" fmla="*/ 2834145 w 5180801"/>
              <a:gd name="connsiteY231" fmla="*/ 226655 h 5248846"/>
              <a:gd name="connsiteX232" fmla="*/ 2719411 w 5180801"/>
              <a:gd name="connsiteY232" fmla="*/ 223178 h 5248846"/>
              <a:gd name="connsiteX233" fmla="*/ 2545571 w 5180801"/>
              <a:gd name="connsiteY233" fmla="*/ 226655 h 5248846"/>
              <a:gd name="connsiteX234" fmla="*/ 2406498 w 5180801"/>
              <a:gd name="connsiteY234" fmla="*/ 136258 h 5248846"/>
              <a:gd name="connsiteX235" fmla="*/ 2326531 w 5180801"/>
              <a:gd name="connsiteY235"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30669 w 5180801"/>
              <a:gd name="connsiteY216" fmla="*/ 803805 h 5248846"/>
              <a:gd name="connsiteX217" fmla="*/ 2879344 w 5180801"/>
              <a:gd name="connsiteY217" fmla="*/ 758607 h 5248846"/>
              <a:gd name="connsiteX218" fmla="*/ 2955833 w 5180801"/>
              <a:gd name="connsiteY218" fmla="*/ 817712 h 5248846"/>
              <a:gd name="connsiteX219" fmla="*/ 2882821 w 5180801"/>
              <a:gd name="connsiteY219" fmla="*/ 883771 h 5248846"/>
              <a:gd name="connsiteX220" fmla="*/ 2900205 w 5180801"/>
              <a:gd name="connsiteY220" fmla="*/ 963738 h 5248846"/>
              <a:gd name="connsiteX221" fmla="*/ 2910636 w 5180801"/>
              <a:gd name="connsiteY221" fmla="*/ 1036752 h 5248846"/>
              <a:gd name="connsiteX222" fmla="*/ 2941926 w 5180801"/>
              <a:gd name="connsiteY222" fmla="*/ 1200161 h 5248846"/>
              <a:gd name="connsiteX223" fmla="*/ 3004509 w 5180801"/>
              <a:gd name="connsiteY223" fmla="*/ 1241883 h 5248846"/>
              <a:gd name="connsiteX224" fmla="*/ 3001032 w 5180801"/>
              <a:gd name="connsiteY224" fmla="*/ 1318372 h 5248846"/>
              <a:gd name="connsiteX225" fmla="*/ 3046231 w 5180801"/>
              <a:gd name="connsiteY225" fmla="*/ 1332279 h 5248846"/>
              <a:gd name="connsiteX226" fmla="*/ 3157489 w 5180801"/>
              <a:gd name="connsiteY226" fmla="*/ 1127148 h 5248846"/>
              <a:gd name="connsiteX227" fmla="*/ 3199210 w 5180801"/>
              <a:gd name="connsiteY227" fmla="*/ 1001983 h 5248846"/>
              <a:gd name="connsiteX228" fmla="*/ 3310468 w 5180801"/>
              <a:gd name="connsiteY228" fmla="*/ 1012413 h 5248846"/>
              <a:gd name="connsiteX229" fmla="*/ 3136628 w 5180801"/>
              <a:gd name="connsiteY229" fmla="*/ 741223 h 5248846"/>
              <a:gd name="connsiteX230" fmla="*/ 3060138 w 5180801"/>
              <a:gd name="connsiteY230" fmla="*/ 501322 h 5248846"/>
              <a:gd name="connsiteX231" fmla="*/ 2942619 w 5180801"/>
              <a:gd name="connsiteY231" fmla="*/ 285628 h 5248846"/>
              <a:gd name="connsiteX232" fmla="*/ 2834145 w 5180801"/>
              <a:gd name="connsiteY232" fmla="*/ 226655 h 5248846"/>
              <a:gd name="connsiteX233" fmla="*/ 2719411 w 5180801"/>
              <a:gd name="connsiteY233" fmla="*/ 223178 h 5248846"/>
              <a:gd name="connsiteX234" fmla="*/ 2545571 w 5180801"/>
              <a:gd name="connsiteY234" fmla="*/ 226655 h 5248846"/>
              <a:gd name="connsiteX235" fmla="*/ 2406498 w 5180801"/>
              <a:gd name="connsiteY235" fmla="*/ 136258 h 5248846"/>
              <a:gd name="connsiteX236" fmla="*/ 2326531 w 5180801"/>
              <a:gd name="connsiteY236"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390165 w 5180801"/>
              <a:gd name="connsiteY210" fmla="*/ 1125711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30669 w 5180801"/>
              <a:gd name="connsiteY216" fmla="*/ 803805 h 5248846"/>
              <a:gd name="connsiteX217" fmla="*/ 2879344 w 5180801"/>
              <a:gd name="connsiteY217" fmla="*/ 758607 h 5248846"/>
              <a:gd name="connsiteX218" fmla="*/ 2955833 w 5180801"/>
              <a:gd name="connsiteY218" fmla="*/ 817712 h 5248846"/>
              <a:gd name="connsiteX219" fmla="*/ 2882821 w 5180801"/>
              <a:gd name="connsiteY219" fmla="*/ 883771 h 5248846"/>
              <a:gd name="connsiteX220" fmla="*/ 2882821 w 5180801"/>
              <a:gd name="connsiteY220" fmla="*/ 970691 h 5248846"/>
              <a:gd name="connsiteX221" fmla="*/ 2910636 w 5180801"/>
              <a:gd name="connsiteY221" fmla="*/ 1036752 h 5248846"/>
              <a:gd name="connsiteX222" fmla="*/ 2941926 w 5180801"/>
              <a:gd name="connsiteY222" fmla="*/ 1200161 h 5248846"/>
              <a:gd name="connsiteX223" fmla="*/ 3004509 w 5180801"/>
              <a:gd name="connsiteY223" fmla="*/ 1241883 h 5248846"/>
              <a:gd name="connsiteX224" fmla="*/ 3001032 w 5180801"/>
              <a:gd name="connsiteY224" fmla="*/ 1318372 h 5248846"/>
              <a:gd name="connsiteX225" fmla="*/ 3046231 w 5180801"/>
              <a:gd name="connsiteY225" fmla="*/ 1332279 h 5248846"/>
              <a:gd name="connsiteX226" fmla="*/ 3157489 w 5180801"/>
              <a:gd name="connsiteY226" fmla="*/ 1127148 h 5248846"/>
              <a:gd name="connsiteX227" fmla="*/ 3199210 w 5180801"/>
              <a:gd name="connsiteY227" fmla="*/ 1001983 h 5248846"/>
              <a:gd name="connsiteX228" fmla="*/ 3310468 w 5180801"/>
              <a:gd name="connsiteY228" fmla="*/ 1012413 h 5248846"/>
              <a:gd name="connsiteX229" fmla="*/ 3136628 w 5180801"/>
              <a:gd name="connsiteY229" fmla="*/ 741223 h 5248846"/>
              <a:gd name="connsiteX230" fmla="*/ 3060138 w 5180801"/>
              <a:gd name="connsiteY230" fmla="*/ 501322 h 5248846"/>
              <a:gd name="connsiteX231" fmla="*/ 2942619 w 5180801"/>
              <a:gd name="connsiteY231" fmla="*/ 285628 h 5248846"/>
              <a:gd name="connsiteX232" fmla="*/ 2834145 w 5180801"/>
              <a:gd name="connsiteY232" fmla="*/ 226655 h 5248846"/>
              <a:gd name="connsiteX233" fmla="*/ 2719411 w 5180801"/>
              <a:gd name="connsiteY233" fmla="*/ 223178 h 5248846"/>
              <a:gd name="connsiteX234" fmla="*/ 2545571 w 5180801"/>
              <a:gd name="connsiteY234" fmla="*/ 226655 h 5248846"/>
              <a:gd name="connsiteX235" fmla="*/ 2406498 w 5180801"/>
              <a:gd name="connsiteY235" fmla="*/ 136258 h 5248846"/>
              <a:gd name="connsiteX236" fmla="*/ 2326531 w 5180801"/>
              <a:gd name="connsiteY236" fmla="*/ 160594 h 5248846"/>
              <a:gd name="connsiteX0" fmla="*/ 2326531 w 5180801"/>
              <a:gd name="connsiteY0" fmla="*/ 160594 h 5248846"/>
              <a:gd name="connsiteX1" fmla="*/ 2225705 w 5180801"/>
              <a:gd name="connsiteY1" fmla="*/ 153643 h 5248846"/>
              <a:gd name="connsiteX2" fmla="*/ 2197890 w 5180801"/>
              <a:gd name="connsiteY2" fmla="*/ 63245 h 5248846"/>
              <a:gd name="connsiteX3" fmla="*/ 2177721 w 5180801"/>
              <a:gd name="connsiteY3" fmla="*/ 6028 h 5248846"/>
              <a:gd name="connsiteX4" fmla="*/ 2097062 w 5180801"/>
              <a:gd name="connsiteY4" fmla="*/ 49338 h 5248846"/>
              <a:gd name="connsiteX5" fmla="*/ 2010143 w 5180801"/>
              <a:gd name="connsiteY5" fmla="*/ 56292 h 5248846"/>
              <a:gd name="connsiteX6" fmla="*/ 1871070 w 5180801"/>
              <a:gd name="connsiteY6" fmla="*/ 59767 h 5248846"/>
              <a:gd name="connsiteX7" fmla="*/ 1766743 w 5180801"/>
              <a:gd name="connsiteY7" fmla="*/ 145099 h 5248846"/>
              <a:gd name="connsiteX8" fmla="*/ 1645285 w 5180801"/>
              <a:gd name="connsiteY8" fmla="*/ 48874 h 5248846"/>
              <a:gd name="connsiteX9" fmla="*/ 1608190 w 5180801"/>
              <a:gd name="connsiteY9" fmla="*/ 84997 h 5248846"/>
              <a:gd name="connsiteX10" fmla="*/ 1571685 w 5180801"/>
              <a:gd name="connsiteY10" fmla="*/ 262759 h 5248846"/>
              <a:gd name="connsiteX11" fmla="*/ 1511274 w 5180801"/>
              <a:gd name="connsiteY11" fmla="*/ 280158 h 5248846"/>
              <a:gd name="connsiteX12" fmla="*/ 1504551 w 5180801"/>
              <a:gd name="connsiteY12" fmla="*/ 327223 h 5248846"/>
              <a:gd name="connsiteX13" fmla="*/ 1517998 w 5180801"/>
              <a:gd name="connsiteY13" fmla="*/ 367564 h 5248846"/>
              <a:gd name="connsiteX14" fmla="*/ 1511274 w 5180801"/>
              <a:gd name="connsiteY14" fmla="*/ 421352 h 5248846"/>
              <a:gd name="connsiteX15" fmla="*/ 1487128 w 5180801"/>
              <a:gd name="connsiteY15" fmla="*/ 417961 h 5248846"/>
              <a:gd name="connsiteX16" fmla="*/ 1443746 w 5180801"/>
              <a:gd name="connsiteY16" fmla="*/ 376392 h 5248846"/>
              <a:gd name="connsiteX17" fmla="*/ 1387795 w 5180801"/>
              <a:gd name="connsiteY17" fmla="*/ 333303 h 5248846"/>
              <a:gd name="connsiteX18" fmla="*/ 1309568 w 5180801"/>
              <a:gd name="connsiteY18" fmla="*/ 366335 h 5248846"/>
              <a:gd name="connsiteX19" fmla="*/ 1258820 w 5180801"/>
              <a:gd name="connsiteY19" fmla="*/ 353473 h 5248846"/>
              <a:gd name="connsiteX20" fmla="*/ 1213919 w 5180801"/>
              <a:gd name="connsiteY20" fmla="*/ 305824 h 5248846"/>
              <a:gd name="connsiteX21" fmla="*/ 1187025 w 5180801"/>
              <a:gd name="connsiteY21" fmla="*/ 278929 h 5248846"/>
              <a:gd name="connsiteX22" fmla="*/ 1143000 w 5180801"/>
              <a:gd name="connsiteY22" fmla="*/ 249579 h 5248846"/>
              <a:gd name="connsiteX23" fmla="*/ 1128033 w 5180801"/>
              <a:gd name="connsiteY23" fmla="*/ 307052 h 5248846"/>
              <a:gd name="connsiteX24" fmla="*/ 1118854 w 5180801"/>
              <a:gd name="connsiteY24" fmla="*/ 433572 h 5248846"/>
              <a:gd name="connsiteX25" fmla="*/ 1067521 w 5180801"/>
              <a:gd name="connsiteY25" fmla="*/ 506594 h 5248846"/>
              <a:gd name="connsiteX26" fmla="*/ 1044603 w 5180801"/>
              <a:gd name="connsiteY26" fmla="*/ 520333 h 5248846"/>
              <a:gd name="connsiteX27" fmla="*/ 1047351 w 5180801"/>
              <a:gd name="connsiteY27" fmla="*/ 597976 h 5248846"/>
              <a:gd name="connsiteX28" fmla="*/ 1005781 w 5180801"/>
              <a:gd name="connsiteY28" fmla="*/ 612943 h 5248846"/>
              <a:gd name="connsiteX29" fmla="*/ 977368 w 5180801"/>
              <a:gd name="connsiteY29" fmla="*/ 587277 h 5248846"/>
              <a:gd name="connsiteX30" fmla="*/ 939774 w 5180801"/>
              <a:gd name="connsiteY30" fmla="*/ 582717 h 5248846"/>
              <a:gd name="connsiteX31" fmla="*/ 939774 w 5180801"/>
              <a:gd name="connsiteY31" fmla="*/ 528928 h 5248846"/>
              <a:gd name="connsiteX32" fmla="*/ 830385 w 5180801"/>
              <a:gd name="connsiteY32" fmla="*/ 440295 h 5248846"/>
              <a:gd name="connsiteX33" fmla="*/ 825474 w 5180801"/>
              <a:gd name="connsiteY33" fmla="*/ 320499 h 5248846"/>
              <a:gd name="connsiteX34" fmla="*/ 785133 w 5180801"/>
              <a:gd name="connsiteY34" fmla="*/ 286881 h 5248846"/>
              <a:gd name="connsiteX35" fmla="*/ 771686 w 5180801"/>
              <a:gd name="connsiteY35" fmla="*/ 313775 h 5248846"/>
              <a:gd name="connsiteX36" fmla="*/ 744792 w 5180801"/>
              <a:gd name="connsiteY36" fmla="*/ 340670 h 5248846"/>
              <a:gd name="connsiteX37" fmla="*/ 669606 w 5180801"/>
              <a:gd name="connsiteY37" fmla="*/ 378848 h 5248846"/>
              <a:gd name="connsiteX38" fmla="*/ 664110 w 5180801"/>
              <a:gd name="connsiteY38" fmla="*/ 428075 h 5248846"/>
              <a:gd name="connsiteX39" fmla="*/ 660426 w 5180801"/>
              <a:gd name="connsiteY39" fmla="*/ 484904 h 5248846"/>
              <a:gd name="connsiteX40" fmla="*/ 594419 w 5180801"/>
              <a:gd name="connsiteY40" fmla="*/ 538692 h 5248846"/>
              <a:gd name="connsiteX41" fmla="*/ 559573 w 5180801"/>
              <a:gd name="connsiteY41" fmla="*/ 545708 h 5248846"/>
              <a:gd name="connsiteX42" fmla="*/ 529931 w 5180801"/>
              <a:gd name="connsiteY42" fmla="*/ 556115 h 5248846"/>
              <a:gd name="connsiteX43" fmla="*/ 499062 w 5180801"/>
              <a:gd name="connsiteY43" fmla="*/ 576286 h 5248846"/>
              <a:gd name="connsiteX44" fmla="*/ 402477 w 5180801"/>
              <a:gd name="connsiteY44" fmla="*/ 563131 h 5248846"/>
              <a:gd name="connsiteX45" fmla="*/ 345356 w 5180801"/>
              <a:gd name="connsiteY45" fmla="*/ 583301 h 5248846"/>
              <a:gd name="connsiteX46" fmla="*/ 314486 w 5180801"/>
              <a:gd name="connsiteY46" fmla="*/ 563130 h 5248846"/>
              <a:gd name="connsiteX47" fmla="*/ 242983 w 5180801"/>
              <a:gd name="connsiteY47" fmla="*/ 604699 h 5248846"/>
              <a:gd name="connsiteX48" fmla="*/ 194690 w 5180801"/>
              <a:gd name="connsiteY48" fmla="*/ 560383 h 5248846"/>
              <a:gd name="connsiteX49" fmla="*/ 119795 w 5180801"/>
              <a:gd name="connsiteY49" fmla="*/ 631301 h 5248846"/>
              <a:gd name="connsiteX50" fmla="*/ 132951 w 5180801"/>
              <a:gd name="connsiteY50" fmla="*/ 710464 h 5248846"/>
              <a:gd name="connsiteX51" fmla="*/ 206910 w 5180801"/>
              <a:gd name="connsiteY51" fmla="*/ 838211 h 5248846"/>
              <a:gd name="connsiteX52" fmla="*/ 267421 w 5180801"/>
              <a:gd name="connsiteY52" fmla="*/ 898723 h 5248846"/>
              <a:gd name="connsiteX53" fmla="*/ 199251 w 5180801"/>
              <a:gd name="connsiteY53" fmla="*/ 960754 h 5248846"/>
              <a:gd name="connsiteX54" fmla="*/ 96878 w 5180801"/>
              <a:gd name="connsiteY54" fmla="*/ 995892 h 5248846"/>
              <a:gd name="connsiteX55" fmla="*/ 0 w 5180801"/>
              <a:gd name="connsiteY55" fmla="*/ 1018519 h 5248846"/>
              <a:gd name="connsiteX56" fmla="*/ 45545 w 5180801"/>
              <a:gd name="connsiteY56" fmla="*/ 1154217 h 5248846"/>
              <a:gd name="connsiteX57" fmla="*/ 72439 w 5180801"/>
              <a:gd name="connsiteY57" fmla="*/ 1181111 h 5248846"/>
              <a:gd name="connsiteX58" fmla="*/ 173292 w 5180801"/>
              <a:gd name="connsiteY58" fmla="*/ 1241623 h 5248846"/>
              <a:gd name="connsiteX59" fmla="*/ 117632 w 5180801"/>
              <a:gd name="connsiteY59" fmla="*/ 1306109 h 5248846"/>
              <a:gd name="connsiteX60" fmla="*/ 112780 w 5180801"/>
              <a:gd name="connsiteY60" fmla="*/ 1362646 h 5248846"/>
              <a:gd name="connsiteX61" fmla="*/ 126227 w 5180801"/>
              <a:gd name="connsiteY61" fmla="*/ 1510564 h 5248846"/>
              <a:gd name="connsiteX62" fmla="*/ 200186 w 5180801"/>
              <a:gd name="connsiteY62" fmla="*/ 1611417 h 5248846"/>
              <a:gd name="connsiteX63" fmla="*/ 321210 w 5180801"/>
              <a:gd name="connsiteY63" fmla="*/ 1651758 h 5248846"/>
              <a:gd name="connsiteX64" fmla="*/ 415339 w 5180801"/>
              <a:gd name="connsiteY64" fmla="*/ 1618140 h 5248846"/>
              <a:gd name="connsiteX65" fmla="*/ 435510 w 5180801"/>
              <a:gd name="connsiteY65" fmla="*/ 1624864 h 5248846"/>
              <a:gd name="connsiteX66" fmla="*/ 400372 w 5180801"/>
              <a:gd name="connsiteY66" fmla="*/ 1729341 h 5248846"/>
              <a:gd name="connsiteX67" fmla="*/ 375290 w 5180801"/>
              <a:gd name="connsiteY67" fmla="*/ 1812479 h 5248846"/>
              <a:gd name="connsiteX68" fmla="*/ 603598 w 5180801"/>
              <a:gd name="connsiteY68" fmla="*/ 1813123 h 5248846"/>
              <a:gd name="connsiteX69" fmla="*/ 664110 w 5180801"/>
              <a:gd name="connsiteY69" fmla="*/ 1745887 h 5248846"/>
              <a:gd name="connsiteX70" fmla="*/ 697727 w 5180801"/>
              <a:gd name="connsiteY70" fmla="*/ 1658481 h 5248846"/>
              <a:gd name="connsiteX71" fmla="*/ 744792 w 5180801"/>
              <a:gd name="connsiteY71" fmla="*/ 1624864 h 5248846"/>
              <a:gd name="connsiteX72" fmla="*/ 818751 w 5180801"/>
              <a:gd name="connsiteY72" fmla="*/ 1544181 h 5248846"/>
              <a:gd name="connsiteX73" fmla="*/ 892710 w 5180801"/>
              <a:gd name="connsiteY73" fmla="*/ 1497117 h 5248846"/>
              <a:gd name="connsiteX74" fmla="*/ 1080968 w 5180801"/>
              <a:gd name="connsiteY74" fmla="*/ 1544181 h 5248846"/>
              <a:gd name="connsiteX75" fmla="*/ 1195268 w 5180801"/>
              <a:gd name="connsiteY75" fmla="*/ 1591246 h 5248846"/>
              <a:gd name="connsiteX76" fmla="*/ 1275951 w 5180801"/>
              <a:gd name="connsiteY76" fmla="*/ 1678652 h 5248846"/>
              <a:gd name="connsiteX77" fmla="*/ 1289398 w 5180801"/>
              <a:gd name="connsiteY77" fmla="*/ 1705546 h 5248846"/>
              <a:gd name="connsiteX78" fmla="*/ 1437316 w 5180801"/>
              <a:gd name="connsiteY78" fmla="*/ 1752611 h 5248846"/>
              <a:gd name="connsiteX79" fmla="*/ 1511274 w 5180801"/>
              <a:gd name="connsiteY79" fmla="*/ 1840017 h 5248846"/>
              <a:gd name="connsiteX80" fmla="*/ 1504551 w 5180801"/>
              <a:gd name="connsiteY80" fmla="*/ 1920699 h 5248846"/>
              <a:gd name="connsiteX81" fmla="*/ 1504551 w 5180801"/>
              <a:gd name="connsiteY81" fmla="*/ 1967764 h 5248846"/>
              <a:gd name="connsiteX82" fmla="*/ 1531445 w 5180801"/>
              <a:gd name="connsiteY82" fmla="*/ 2048446 h 5248846"/>
              <a:gd name="connsiteX83" fmla="*/ 1578510 w 5180801"/>
              <a:gd name="connsiteY83" fmla="*/ 2102234 h 5248846"/>
              <a:gd name="connsiteX84" fmla="*/ 1612127 w 5180801"/>
              <a:gd name="connsiteY84" fmla="*/ 2189640 h 5248846"/>
              <a:gd name="connsiteX85" fmla="*/ 1618851 w 5180801"/>
              <a:gd name="connsiteY85" fmla="*/ 2351005 h 5248846"/>
              <a:gd name="connsiteX86" fmla="*/ 1618851 w 5180801"/>
              <a:gd name="connsiteY86" fmla="*/ 2398070 h 5248846"/>
              <a:gd name="connsiteX87" fmla="*/ 1679363 w 5180801"/>
              <a:gd name="connsiteY87" fmla="*/ 2377899 h 5248846"/>
              <a:gd name="connsiteX88" fmla="*/ 1719704 w 5180801"/>
              <a:gd name="connsiteY88" fmla="*/ 2391346 h 5248846"/>
              <a:gd name="connsiteX89" fmla="*/ 1706257 w 5180801"/>
              <a:gd name="connsiteY89" fmla="*/ 2451858 h 5248846"/>
              <a:gd name="connsiteX90" fmla="*/ 1760045 w 5180801"/>
              <a:gd name="connsiteY90" fmla="*/ 2472028 h 5248846"/>
              <a:gd name="connsiteX91" fmla="*/ 1827280 w 5180801"/>
              <a:gd name="connsiteY91" fmla="*/ 2532540 h 5248846"/>
              <a:gd name="connsiteX92" fmla="*/ 1901239 w 5180801"/>
              <a:gd name="connsiteY92" fmla="*/ 2640117 h 5248846"/>
              <a:gd name="connsiteX93" fmla="*/ 1921410 w 5180801"/>
              <a:gd name="connsiteY93" fmla="*/ 2673734 h 5248846"/>
              <a:gd name="connsiteX94" fmla="*/ 1995368 w 5180801"/>
              <a:gd name="connsiteY94" fmla="*/ 2680458 h 5248846"/>
              <a:gd name="connsiteX95" fmla="*/ 2113120 w 5180801"/>
              <a:gd name="connsiteY95" fmla="*/ 2758328 h 5248846"/>
              <a:gd name="connsiteX96" fmla="*/ 2159009 w 5180801"/>
              <a:gd name="connsiteY96" fmla="*/ 2871196 h 5248846"/>
              <a:gd name="connsiteX97" fmla="*/ 2245469 w 5180801"/>
              <a:gd name="connsiteY97" fmla="*/ 2910823 h 5248846"/>
              <a:gd name="connsiteX98" fmla="*/ 2319427 w 5180801"/>
              <a:gd name="connsiteY98" fmla="*/ 2963664 h 5248846"/>
              <a:gd name="connsiteX99" fmla="*/ 2375772 w 5180801"/>
              <a:gd name="connsiteY99" fmla="*/ 3066792 h 5248846"/>
              <a:gd name="connsiteX100" fmla="*/ 2480307 w 5180801"/>
              <a:gd name="connsiteY100" fmla="*/ 3148369 h 5248846"/>
              <a:gd name="connsiteX101" fmla="*/ 2562370 w 5180801"/>
              <a:gd name="connsiteY101" fmla="*/ 3257991 h 5248846"/>
              <a:gd name="connsiteX102" fmla="*/ 2640546 w 5180801"/>
              <a:gd name="connsiteY102" fmla="*/ 3280335 h 5248846"/>
              <a:gd name="connsiteX103" fmla="*/ 2735366 w 5180801"/>
              <a:gd name="connsiteY103" fmla="*/ 3348030 h 5248846"/>
              <a:gd name="connsiteX104" fmla="*/ 2790329 w 5180801"/>
              <a:gd name="connsiteY104" fmla="*/ 3357541 h 5248846"/>
              <a:gd name="connsiteX105" fmla="*/ 2856005 w 5180801"/>
              <a:gd name="connsiteY105" fmla="*/ 3339773 h 5248846"/>
              <a:gd name="connsiteX106" fmla="*/ 2849257 w 5180801"/>
              <a:gd name="connsiteY106" fmla="*/ 3339364 h 5248846"/>
              <a:gd name="connsiteX107" fmla="*/ 2950110 w 5180801"/>
              <a:gd name="connsiteY107" fmla="*/ 3372981 h 5248846"/>
              <a:gd name="connsiteX108" fmla="*/ 3003898 w 5180801"/>
              <a:gd name="connsiteY108" fmla="*/ 3325917 h 5248846"/>
              <a:gd name="connsiteX109" fmla="*/ 3104751 w 5180801"/>
              <a:gd name="connsiteY109" fmla="*/ 3440217 h 5248846"/>
              <a:gd name="connsiteX110" fmla="*/ 3185433 w 5180801"/>
              <a:gd name="connsiteY110" fmla="*/ 3594858 h 5248846"/>
              <a:gd name="connsiteX111" fmla="*/ 3252668 w 5180801"/>
              <a:gd name="connsiteY111" fmla="*/ 3574687 h 5248846"/>
              <a:gd name="connsiteX112" fmla="*/ 3313180 w 5180801"/>
              <a:gd name="connsiteY112" fmla="*/ 3621752 h 5248846"/>
              <a:gd name="connsiteX113" fmla="*/ 3266116 w 5180801"/>
              <a:gd name="connsiteY113" fmla="*/ 3688987 h 5248846"/>
              <a:gd name="connsiteX114" fmla="*/ 3293010 w 5180801"/>
              <a:gd name="connsiteY114" fmla="*/ 3709158 h 5248846"/>
              <a:gd name="connsiteX115" fmla="*/ 3373692 w 5180801"/>
              <a:gd name="connsiteY115" fmla="*/ 3682264 h 5248846"/>
              <a:gd name="connsiteX116" fmla="*/ 3454374 w 5180801"/>
              <a:gd name="connsiteY116" fmla="*/ 3655370 h 5248846"/>
              <a:gd name="connsiteX117" fmla="*/ 3528333 w 5180801"/>
              <a:gd name="connsiteY117" fmla="*/ 3749499 h 5248846"/>
              <a:gd name="connsiteX118" fmla="*/ 3535349 w 5180801"/>
              <a:gd name="connsiteY118" fmla="*/ 3839653 h 5248846"/>
              <a:gd name="connsiteX119" fmla="*/ 3513658 w 5180801"/>
              <a:gd name="connsiteY119" fmla="*/ 3889466 h 5248846"/>
              <a:gd name="connsiteX120" fmla="*/ 3622463 w 5180801"/>
              <a:gd name="connsiteY120" fmla="*/ 3917587 h 5248846"/>
              <a:gd name="connsiteX121" fmla="*/ 3682974 w 5180801"/>
              <a:gd name="connsiteY121" fmla="*/ 3984823 h 5248846"/>
              <a:gd name="connsiteX122" fmla="*/ 3763657 w 5180801"/>
              <a:gd name="connsiteY122" fmla="*/ 4018440 h 5248846"/>
              <a:gd name="connsiteX123" fmla="*/ 3830892 w 5180801"/>
              <a:gd name="connsiteY123" fmla="*/ 3978099 h 5248846"/>
              <a:gd name="connsiteX124" fmla="*/ 3898127 w 5180801"/>
              <a:gd name="connsiteY124" fmla="*/ 4018440 h 5248846"/>
              <a:gd name="connsiteX125" fmla="*/ 3972086 w 5180801"/>
              <a:gd name="connsiteY125" fmla="*/ 4179805 h 5248846"/>
              <a:gd name="connsiteX126" fmla="*/ 4005704 w 5180801"/>
              <a:gd name="connsiteY126" fmla="*/ 4294105 h 5248846"/>
              <a:gd name="connsiteX127" fmla="*/ 4072939 w 5180801"/>
              <a:gd name="connsiteY127" fmla="*/ 4368064 h 5248846"/>
              <a:gd name="connsiteX128" fmla="*/ 4120004 w 5180801"/>
              <a:gd name="connsiteY128" fmla="*/ 4576493 h 5248846"/>
              <a:gd name="connsiteX129" fmla="*/ 4140174 w 5180801"/>
              <a:gd name="connsiteY129" fmla="*/ 4610111 h 5248846"/>
              <a:gd name="connsiteX130" fmla="*/ 4200686 w 5180801"/>
              <a:gd name="connsiteY130" fmla="*/ 4663899 h 5248846"/>
              <a:gd name="connsiteX131" fmla="*/ 4152394 w 5180801"/>
              <a:gd name="connsiteY131" fmla="*/ 4727451 h 5248846"/>
              <a:gd name="connsiteX132" fmla="*/ 4106849 w 5180801"/>
              <a:gd name="connsiteY132" fmla="*/ 4742419 h 5248846"/>
              <a:gd name="connsiteX133" fmla="*/ 4059785 w 5180801"/>
              <a:gd name="connsiteY133" fmla="*/ 4738150 h 5248846"/>
              <a:gd name="connsiteX134" fmla="*/ 4018215 w 5180801"/>
              <a:gd name="connsiteY134" fmla="*/ 4771767 h 5248846"/>
              <a:gd name="connsiteX135" fmla="*/ 4019151 w 5180801"/>
              <a:gd name="connsiteY135" fmla="*/ 4831987 h 5248846"/>
              <a:gd name="connsiteX136" fmla="*/ 4066216 w 5180801"/>
              <a:gd name="connsiteY136" fmla="*/ 4885775 h 5248846"/>
              <a:gd name="connsiteX137" fmla="*/ 4005995 w 5180801"/>
              <a:gd name="connsiteY137" fmla="*/ 5016270 h 5248846"/>
              <a:gd name="connsiteX138" fmla="*/ 3942736 w 5180801"/>
              <a:gd name="connsiteY138" fmla="*/ 5063627 h 5248846"/>
              <a:gd name="connsiteX139" fmla="*/ 3972086 w 5180801"/>
              <a:gd name="connsiteY139" fmla="*/ 5235399 h 5248846"/>
              <a:gd name="connsiteX140" fmla="*/ 3978810 w 5180801"/>
              <a:gd name="connsiteY140" fmla="*/ 5248846 h 5248846"/>
              <a:gd name="connsiteX141" fmla="*/ 4153621 w 5180801"/>
              <a:gd name="connsiteY141" fmla="*/ 5235399 h 5248846"/>
              <a:gd name="connsiteX142" fmla="*/ 4207410 w 5180801"/>
              <a:gd name="connsiteY142" fmla="*/ 5121099 h 5248846"/>
              <a:gd name="connsiteX143" fmla="*/ 4335157 w 5180801"/>
              <a:gd name="connsiteY143" fmla="*/ 4973181 h 5248846"/>
              <a:gd name="connsiteX144" fmla="*/ 4388945 w 5180801"/>
              <a:gd name="connsiteY144" fmla="*/ 4912670 h 5248846"/>
              <a:gd name="connsiteX145" fmla="*/ 4368774 w 5180801"/>
              <a:gd name="connsiteY145" fmla="*/ 4697517 h 5248846"/>
              <a:gd name="connsiteX146" fmla="*/ 4509968 w 5180801"/>
              <a:gd name="connsiteY146" fmla="*/ 4610111 h 5248846"/>
              <a:gd name="connsiteX147" fmla="*/ 4543586 w 5180801"/>
              <a:gd name="connsiteY147" fmla="*/ 4616834 h 5248846"/>
              <a:gd name="connsiteX148" fmla="*/ 4570480 w 5180801"/>
              <a:gd name="connsiteY148" fmla="*/ 4623558 h 5248846"/>
              <a:gd name="connsiteX149" fmla="*/ 4617545 w 5180801"/>
              <a:gd name="connsiteY149" fmla="*/ 4603387 h 5248846"/>
              <a:gd name="connsiteX150" fmla="*/ 4624268 w 5180801"/>
              <a:gd name="connsiteY150" fmla="*/ 4556323 h 5248846"/>
              <a:gd name="connsiteX151" fmla="*/ 4637131 w 5180801"/>
              <a:gd name="connsiteY151" fmla="*/ 4499787 h 5248846"/>
              <a:gd name="connsiteX152" fmla="*/ 4583927 w 5180801"/>
              <a:gd name="connsiteY152" fmla="*/ 4394958 h 5248846"/>
              <a:gd name="connsiteX153" fmla="*/ 4583927 w 5180801"/>
              <a:gd name="connsiteY153" fmla="*/ 4347893 h 5248846"/>
              <a:gd name="connsiteX154" fmla="*/ 4580596 w 5180801"/>
              <a:gd name="connsiteY154" fmla="*/ 4318250 h 5248846"/>
              <a:gd name="connsiteX155" fmla="*/ 4505700 w 5180801"/>
              <a:gd name="connsiteY155" fmla="*/ 4279430 h 5248846"/>
              <a:gd name="connsiteX156" fmla="*/ 4439693 w 5180801"/>
              <a:gd name="connsiteY156" fmla="*/ 4224414 h 5248846"/>
              <a:gd name="connsiteX157" fmla="*/ 4370938 w 5180801"/>
              <a:gd name="connsiteY157" fmla="*/ 4210967 h 5248846"/>
              <a:gd name="connsiteX158" fmla="*/ 4394793 w 5180801"/>
              <a:gd name="connsiteY158" fmla="*/ 4210968 h 5248846"/>
              <a:gd name="connsiteX159" fmla="*/ 4261198 w 5180801"/>
              <a:gd name="connsiteY159" fmla="*/ 4132740 h 5248846"/>
              <a:gd name="connsiteX160" fmla="*/ 4301539 w 5180801"/>
              <a:gd name="connsiteY160" fmla="*/ 4045334 h 5248846"/>
              <a:gd name="connsiteX161" fmla="*/ 4301539 w 5180801"/>
              <a:gd name="connsiteY161" fmla="*/ 3998270 h 5248846"/>
              <a:gd name="connsiteX162" fmla="*/ 4321710 w 5180801"/>
              <a:gd name="connsiteY162" fmla="*/ 3931034 h 5248846"/>
              <a:gd name="connsiteX163" fmla="*/ 4442733 w 5180801"/>
              <a:gd name="connsiteY163" fmla="*/ 3715881 h 5248846"/>
              <a:gd name="connsiteX164" fmla="*/ 4523416 w 5180801"/>
              <a:gd name="connsiteY164" fmla="*/ 3702434 h 5248846"/>
              <a:gd name="connsiteX165" fmla="*/ 4624268 w 5180801"/>
              <a:gd name="connsiteY165" fmla="*/ 3796564 h 5248846"/>
              <a:gd name="connsiteX166" fmla="*/ 4711674 w 5180801"/>
              <a:gd name="connsiteY166" fmla="*/ 3836905 h 5248846"/>
              <a:gd name="connsiteX167" fmla="*/ 4805804 w 5180801"/>
              <a:gd name="connsiteY167" fmla="*/ 3810011 h 5248846"/>
              <a:gd name="connsiteX168" fmla="*/ 4906657 w 5180801"/>
              <a:gd name="connsiteY168" fmla="*/ 3890693 h 5248846"/>
              <a:gd name="connsiteX169" fmla="*/ 4960445 w 5180801"/>
              <a:gd name="connsiteY169" fmla="*/ 4004993 h 5248846"/>
              <a:gd name="connsiteX170" fmla="*/ 5000786 w 5180801"/>
              <a:gd name="connsiteY170" fmla="*/ 4052058 h 5248846"/>
              <a:gd name="connsiteX171" fmla="*/ 5108363 w 5180801"/>
              <a:gd name="connsiteY171" fmla="*/ 4092399 h 5248846"/>
              <a:gd name="connsiteX172" fmla="*/ 5121810 w 5180801"/>
              <a:gd name="connsiteY172" fmla="*/ 4004993 h 5248846"/>
              <a:gd name="connsiteX173" fmla="*/ 5141980 w 5180801"/>
              <a:gd name="connsiteY173" fmla="*/ 3937758 h 5248846"/>
              <a:gd name="connsiteX174" fmla="*/ 5180801 w 5180801"/>
              <a:gd name="connsiteY174" fmla="*/ 3830766 h 5248846"/>
              <a:gd name="connsiteX175" fmla="*/ 5117249 w 5180801"/>
              <a:gd name="connsiteY175" fmla="*/ 3752247 h 5248846"/>
              <a:gd name="connsiteX176" fmla="*/ 4964127 w 5180801"/>
              <a:gd name="connsiteY176" fmla="*/ 3641923 h 5248846"/>
              <a:gd name="connsiteX177" fmla="*/ 4890170 w 5180801"/>
              <a:gd name="connsiteY177" fmla="*/ 3572232 h 5248846"/>
              <a:gd name="connsiteX178" fmla="*/ 4650871 w 5180801"/>
              <a:gd name="connsiteY178" fmla="*/ 3465883 h 5248846"/>
              <a:gd name="connsiteX179" fmla="*/ 4557618 w 5180801"/>
              <a:gd name="connsiteY179" fmla="*/ 3396485 h 5248846"/>
              <a:gd name="connsiteX180" fmla="*/ 4380701 w 5180801"/>
              <a:gd name="connsiteY180" fmla="*/ 3316737 h 5248846"/>
              <a:gd name="connsiteX181" fmla="*/ 4093110 w 5180801"/>
              <a:gd name="connsiteY181" fmla="*/ 3218340 h 5248846"/>
              <a:gd name="connsiteX182" fmla="*/ 3991965 w 5180801"/>
              <a:gd name="connsiteY182" fmla="*/ 3159348 h 5248846"/>
              <a:gd name="connsiteX183" fmla="*/ 3951916 w 5180801"/>
              <a:gd name="connsiteY183" fmla="*/ 3104040 h 5248846"/>
              <a:gd name="connsiteX184" fmla="*/ 4066216 w 5180801"/>
              <a:gd name="connsiteY184" fmla="*/ 3009911 h 5248846"/>
              <a:gd name="connsiteX185" fmla="*/ 4122167 w 5180801"/>
              <a:gd name="connsiteY185" fmla="*/ 2976293 h 5248846"/>
              <a:gd name="connsiteX186" fmla="*/ 4038737 w 5180801"/>
              <a:gd name="connsiteY186" fmla="*/ 2897131 h 5248846"/>
              <a:gd name="connsiteX187" fmla="*/ 3898127 w 5180801"/>
              <a:gd name="connsiteY187" fmla="*/ 2902334 h 5248846"/>
              <a:gd name="connsiteX188" fmla="*/ 3883453 w 5180801"/>
              <a:gd name="connsiteY188" fmla="*/ 2916367 h 5248846"/>
              <a:gd name="connsiteX189" fmla="*/ 3855330 w 5180801"/>
              <a:gd name="connsiteY189" fmla="*/ 2916366 h 5248846"/>
              <a:gd name="connsiteX190" fmla="*/ 3841299 w 5180801"/>
              <a:gd name="connsiteY190" fmla="*/ 2891927 h 5248846"/>
              <a:gd name="connsiteX191" fmla="*/ 3756641 w 5180801"/>
              <a:gd name="connsiteY191" fmla="*/ 2940512 h 5248846"/>
              <a:gd name="connsiteX192" fmla="*/ 3642633 w 5180801"/>
              <a:gd name="connsiteY192" fmla="*/ 2916074 h 5248846"/>
              <a:gd name="connsiteX193" fmla="*/ 3539968 w 5180801"/>
              <a:gd name="connsiteY193" fmla="*/ 2883684 h 5248846"/>
              <a:gd name="connsiteX194" fmla="*/ 3458058 w 5180801"/>
              <a:gd name="connsiteY194" fmla="*/ 2829897 h 5248846"/>
              <a:gd name="connsiteX195" fmla="*/ 3411286 w 5180801"/>
              <a:gd name="connsiteY195" fmla="*/ 2764180 h 5248846"/>
              <a:gd name="connsiteX196" fmla="*/ 3334579 w 5180801"/>
              <a:gd name="connsiteY196" fmla="*/ 2744010 h 5248846"/>
              <a:gd name="connsiteX197" fmla="*/ 3219051 w 5180801"/>
              <a:gd name="connsiteY197" fmla="*/ 2640117 h 5248846"/>
              <a:gd name="connsiteX198" fmla="*/ 3111182 w 5180801"/>
              <a:gd name="connsiteY198" fmla="*/ 2445134 h 5248846"/>
              <a:gd name="connsiteX199" fmla="*/ 3010621 w 5180801"/>
              <a:gd name="connsiteY199" fmla="*/ 2229981 h 5248846"/>
              <a:gd name="connsiteX200" fmla="*/ 2936663 w 5180801"/>
              <a:gd name="connsiteY200" fmla="*/ 2001382 h 5248846"/>
              <a:gd name="connsiteX201" fmla="*/ 2795468 w 5180801"/>
              <a:gd name="connsiteY201" fmla="*/ 1934146 h 5248846"/>
              <a:gd name="connsiteX202" fmla="*/ 2687892 w 5180801"/>
              <a:gd name="connsiteY202" fmla="*/ 1833293 h 5248846"/>
              <a:gd name="connsiteX203" fmla="*/ 2479463 w 5180801"/>
              <a:gd name="connsiteY203" fmla="*/ 1718993 h 5248846"/>
              <a:gd name="connsiteX204" fmla="*/ 2371886 w 5180801"/>
              <a:gd name="connsiteY204" fmla="*/ 1577799 h 5248846"/>
              <a:gd name="connsiteX205" fmla="*/ 2344992 w 5180801"/>
              <a:gd name="connsiteY205" fmla="*/ 1436605 h 5248846"/>
              <a:gd name="connsiteX206" fmla="*/ 2358439 w 5180801"/>
              <a:gd name="connsiteY206" fmla="*/ 1261793 h 5248846"/>
              <a:gd name="connsiteX207" fmla="*/ 2385333 w 5180801"/>
              <a:gd name="connsiteY207" fmla="*/ 1308858 h 5248846"/>
              <a:gd name="connsiteX208" fmla="*/ 2432398 w 5180801"/>
              <a:gd name="connsiteY208" fmla="*/ 1234899 h 5248846"/>
              <a:gd name="connsiteX209" fmla="*/ 2469697 w 5180801"/>
              <a:gd name="connsiteY209" fmla="*/ 1138698 h 5248846"/>
              <a:gd name="connsiteX210" fmla="*/ 2404073 w 5180801"/>
              <a:gd name="connsiteY210" fmla="*/ 1111804 h 5248846"/>
              <a:gd name="connsiteX211" fmla="*/ 2376463 w 5180801"/>
              <a:gd name="connsiteY211" fmla="*/ 945838 h 5248846"/>
              <a:gd name="connsiteX212" fmla="*/ 2545855 w 5180801"/>
              <a:gd name="connsiteY212" fmla="*/ 897829 h 5248846"/>
              <a:gd name="connsiteX213" fmla="*/ 2604676 w 5180801"/>
              <a:gd name="connsiteY213" fmla="*/ 831620 h 5248846"/>
              <a:gd name="connsiteX214" fmla="*/ 2716856 w 5180801"/>
              <a:gd name="connsiteY214" fmla="*/ 821568 h 5248846"/>
              <a:gd name="connsiteX215" fmla="*/ 2708980 w 5180801"/>
              <a:gd name="connsiteY215" fmla="*/ 775990 h 5248846"/>
              <a:gd name="connsiteX216" fmla="*/ 2830669 w 5180801"/>
              <a:gd name="connsiteY216" fmla="*/ 803805 h 5248846"/>
              <a:gd name="connsiteX217" fmla="*/ 2879344 w 5180801"/>
              <a:gd name="connsiteY217" fmla="*/ 758607 h 5248846"/>
              <a:gd name="connsiteX218" fmla="*/ 2955833 w 5180801"/>
              <a:gd name="connsiteY218" fmla="*/ 817712 h 5248846"/>
              <a:gd name="connsiteX219" fmla="*/ 2882821 w 5180801"/>
              <a:gd name="connsiteY219" fmla="*/ 883771 h 5248846"/>
              <a:gd name="connsiteX220" fmla="*/ 2882821 w 5180801"/>
              <a:gd name="connsiteY220" fmla="*/ 970691 h 5248846"/>
              <a:gd name="connsiteX221" fmla="*/ 2910636 w 5180801"/>
              <a:gd name="connsiteY221" fmla="*/ 1036752 h 5248846"/>
              <a:gd name="connsiteX222" fmla="*/ 2941926 w 5180801"/>
              <a:gd name="connsiteY222" fmla="*/ 1200161 h 5248846"/>
              <a:gd name="connsiteX223" fmla="*/ 3004509 w 5180801"/>
              <a:gd name="connsiteY223" fmla="*/ 1241883 h 5248846"/>
              <a:gd name="connsiteX224" fmla="*/ 3001032 w 5180801"/>
              <a:gd name="connsiteY224" fmla="*/ 1318372 h 5248846"/>
              <a:gd name="connsiteX225" fmla="*/ 3046231 w 5180801"/>
              <a:gd name="connsiteY225" fmla="*/ 1332279 h 5248846"/>
              <a:gd name="connsiteX226" fmla="*/ 3157489 w 5180801"/>
              <a:gd name="connsiteY226" fmla="*/ 1127148 h 5248846"/>
              <a:gd name="connsiteX227" fmla="*/ 3199210 w 5180801"/>
              <a:gd name="connsiteY227" fmla="*/ 1001983 h 5248846"/>
              <a:gd name="connsiteX228" fmla="*/ 3310468 w 5180801"/>
              <a:gd name="connsiteY228" fmla="*/ 1012413 h 5248846"/>
              <a:gd name="connsiteX229" fmla="*/ 3136628 w 5180801"/>
              <a:gd name="connsiteY229" fmla="*/ 741223 h 5248846"/>
              <a:gd name="connsiteX230" fmla="*/ 3060138 w 5180801"/>
              <a:gd name="connsiteY230" fmla="*/ 501322 h 5248846"/>
              <a:gd name="connsiteX231" fmla="*/ 2942619 w 5180801"/>
              <a:gd name="connsiteY231" fmla="*/ 285628 h 5248846"/>
              <a:gd name="connsiteX232" fmla="*/ 2834145 w 5180801"/>
              <a:gd name="connsiteY232" fmla="*/ 226655 h 5248846"/>
              <a:gd name="connsiteX233" fmla="*/ 2719411 w 5180801"/>
              <a:gd name="connsiteY233" fmla="*/ 223178 h 5248846"/>
              <a:gd name="connsiteX234" fmla="*/ 2545571 w 5180801"/>
              <a:gd name="connsiteY234" fmla="*/ 226655 h 5248846"/>
              <a:gd name="connsiteX235" fmla="*/ 2406498 w 5180801"/>
              <a:gd name="connsiteY235" fmla="*/ 136258 h 5248846"/>
              <a:gd name="connsiteX236" fmla="*/ 2326531 w 5180801"/>
              <a:gd name="connsiteY236" fmla="*/ 160594 h 524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5180801" h="5248846">
                <a:moveTo>
                  <a:pt x="2326531" y="160594"/>
                </a:moveTo>
                <a:cubicBezTo>
                  <a:pt x="2225588" y="144971"/>
                  <a:pt x="2247145" y="169868"/>
                  <a:pt x="2225705" y="153643"/>
                </a:cubicBezTo>
                <a:cubicBezTo>
                  <a:pt x="2204265" y="137418"/>
                  <a:pt x="2210523" y="82632"/>
                  <a:pt x="2197890" y="63245"/>
                </a:cubicBezTo>
                <a:cubicBezTo>
                  <a:pt x="2185257" y="43858"/>
                  <a:pt x="2199161" y="233"/>
                  <a:pt x="2177721" y="6028"/>
                </a:cubicBezTo>
                <a:cubicBezTo>
                  <a:pt x="2137158" y="-18889"/>
                  <a:pt x="2119776" y="40961"/>
                  <a:pt x="2097062" y="49338"/>
                </a:cubicBezTo>
                <a:cubicBezTo>
                  <a:pt x="2074348" y="57715"/>
                  <a:pt x="2045490" y="48180"/>
                  <a:pt x="2010143" y="56292"/>
                </a:cubicBezTo>
                <a:cubicBezTo>
                  <a:pt x="1974796" y="64404"/>
                  <a:pt x="1905263" y="35694"/>
                  <a:pt x="1871070" y="59767"/>
                </a:cubicBezTo>
                <a:cubicBezTo>
                  <a:pt x="1836877" y="83840"/>
                  <a:pt x="1820599" y="105193"/>
                  <a:pt x="1766743" y="145099"/>
                </a:cubicBezTo>
                <a:lnTo>
                  <a:pt x="1645285" y="48874"/>
                </a:lnTo>
                <a:lnTo>
                  <a:pt x="1608190" y="84997"/>
                </a:lnTo>
                <a:lnTo>
                  <a:pt x="1571685" y="262759"/>
                </a:lnTo>
                <a:lnTo>
                  <a:pt x="1511274" y="280158"/>
                </a:lnTo>
                <a:lnTo>
                  <a:pt x="1504551" y="327223"/>
                </a:lnTo>
                <a:lnTo>
                  <a:pt x="1517998" y="367564"/>
                </a:lnTo>
                <a:lnTo>
                  <a:pt x="1511274" y="421352"/>
                </a:lnTo>
                <a:lnTo>
                  <a:pt x="1487128" y="417961"/>
                </a:lnTo>
                <a:lnTo>
                  <a:pt x="1443746" y="376392"/>
                </a:lnTo>
                <a:lnTo>
                  <a:pt x="1387795" y="333303"/>
                </a:lnTo>
                <a:lnTo>
                  <a:pt x="1309568" y="366335"/>
                </a:lnTo>
                <a:lnTo>
                  <a:pt x="1258820" y="353473"/>
                </a:lnTo>
                <a:lnTo>
                  <a:pt x="1213919" y="305824"/>
                </a:lnTo>
                <a:lnTo>
                  <a:pt x="1187025" y="278929"/>
                </a:lnTo>
                <a:cubicBezTo>
                  <a:pt x="1186928" y="267820"/>
                  <a:pt x="1143097" y="260688"/>
                  <a:pt x="1143000" y="249579"/>
                </a:cubicBezTo>
                <a:lnTo>
                  <a:pt x="1128033" y="307052"/>
                </a:lnTo>
                <a:lnTo>
                  <a:pt x="1118854" y="433572"/>
                </a:lnTo>
                <a:lnTo>
                  <a:pt x="1067521" y="506594"/>
                </a:lnTo>
                <a:lnTo>
                  <a:pt x="1044603" y="520333"/>
                </a:lnTo>
                <a:lnTo>
                  <a:pt x="1047351" y="597976"/>
                </a:lnTo>
                <a:lnTo>
                  <a:pt x="1005781" y="612943"/>
                </a:lnTo>
                <a:lnTo>
                  <a:pt x="977368" y="587277"/>
                </a:lnTo>
                <a:lnTo>
                  <a:pt x="939774" y="582717"/>
                </a:lnTo>
                <a:lnTo>
                  <a:pt x="939774" y="528928"/>
                </a:lnTo>
                <a:lnTo>
                  <a:pt x="830385" y="440295"/>
                </a:lnTo>
                <a:lnTo>
                  <a:pt x="825474" y="320499"/>
                </a:lnTo>
                <a:lnTo>
                  <a:pt x="785133" y="286881"/>
                </a:lnTo>
                <a:lnTo>
                  <a:pt x="771686" y="313775"/>
                </a:lnTo>
                <a:lnTo>
                  <a:pt x="744792" y="340670"/>
                </a:lnTo>
                <a:lnTo>
                  <a:pt x="669606" y="378848"/>
                </a:lnTo>
                <a:lnTo>
                  <a:pt x="664110" y="428075"/>
                </a:lnTo>
                <a:lnTo>
                  <a:pt x="660426" y="484904"/>
                </a:lnTo>
                <a:lnTo>
                  <a:pt x="594419" y="538692"/>
                </a:lnTo>
                <a:lnTo>
                  <a:pt x="559573" y="545708"/>
                </a:lnTo>
                <a:lnTo>
                  <a:pt x="529931" y="556115"/>
                </a:lnTo>
                <a:lnTo>
                  <a:pt x="499062" y="576286"/>
                </a:lnTo>
                <a:lnTo>
                  <a:pt x="402477" y="563131"/>
                </a:lnTo>
                <a:lnTo>
                  <a:pt x="345356" y="583301"/>
                </a:lnTo>
                <a:lnTo>
                  <a:pt x="314486" y="563130"/>
                </a:lnTo>
                <a:lnTo>
                  <a:pt x="242983" y="604699"/>
                </a:lnTo>
                <a:lnTo>
                  <a:pt x="194690" y="560383"/>
                </a:lnTo>
                <a:lnTo>
                  <a:pt x="119795" y="631301"/>
                </a:lnTo>
                <a:lnTo>
                  <a:pt x="132951" y="710464"/>
                </a:lnTo>
                <a:lnTo>
                  <a:pt x="206910" y="838211"/>
                </a:lnTo>
                <a:lnTo>
                  <a:pt x="267421" y="898723"/>
                </a:lnTo>
                <a:lnTo>
                  <a:pt x="199251" y="960754"/>
                </a:lnTo>
                <a:lnTo>
                  <a:pt x="96878" y="995892"/>
                </a:lnTo>
                <a:lnTo>
                  <a:pt x="0" y="1018519"/>
                </a:lnTo>
                <a:lnTo>
                  <a:pt x="45545" y="1154217"/>
                </a:lnTo>
                <a:lnTo>
                  <a:pt x="72439" y="1181111"/>
                </a:lnTo>
                <a:lnTo>
                  <a:pt x="173292" y="1241623"/>
                </a:lnTo>
                <a:lnTo>
                  <a:pt x="117632" y="1306109"/>
                </a:lnTo>
                <a:lnTo>
                  <a:pt x="112780" y="1362646"/>
                </a:lnTo>
                <a:lnTo>
                  <a:pt x="126227" y="1510564"/>
                </a:lnTo>
                <a:lnTo>
                  <a:pt x="200186" y="1611417"/>
                </a:lnTo>
                <a:lnTo>
                  <a:pt x="321210" y="1651758"/>
                </a:lnTo>
                <a:lnTo>
                  <a:pt x="415339" y="1618140"/>
                </a:lnTo>
                <a:lnTo>
                  <a:pt x="435510" y="1624864"/>
                </a:lnTo>
                <a:lnTo>
                  <a:pt x="400372" y="1729341"/>
                </a:lnTo>
                <a:lnTo>
                  <a:pt x="375290" y="1812479"/>
                </a:lnTo>
                <a:lnTo>
                  <a:pt x="603598" y="1813123"/>
                </a:lnTo>
                <a:lnTo>
                  <a:pt x="664110" y="1745887"/>
                </a:lnTo>
                <a:lnTo>
                  <a:pt x="697727" y="1658481"/>
                </a:lnTo>
                <a:lnTo>
                  <a:pt x="744792" y="1624864"/>
                </a:lnTo>
                <a:lnTo>
                  <a:pt x="818751" y="1544181"/>
                </a:lnTo>
                <a:lnTo>
                  <a:pt x="892710" y="1497117"/>
                </a:lnTo>
                <a:lnTo>
                  <a:pt x="1080968" y="1544181"/>
                </a:lnTo>
                <a:lnTo>
                  <a:pt x="1195268" y="1591246"/>
                </a:lnTo>
                <a:lnTo>
                  <a:pt x="1275951" y="1678652"/>
                </a:lnTo>
                <a:lnTo>
                  <a:pt x="1289398" y="1705546"/>
                </a:lnTo>
                <a:lnTo>
                  <a:pt x="1437316" y="1752611"/>
                </a:lnTo>
                <a:lnTo>
                  <a:pt x="1511274" y="1840017"/>
                </a:lnTo>
                <a:lnTo>
                  <a:pt x="1504551" y="1920699"/>
                </a:lnTo>
                <a:lnTo>
                  <a:pt x="1504551" y="1967764"/>
                </a:lnTo>
                <a:lnTo>
                  <a:pt x="1531445" y="2048446"/>
                </a:lnTo>
                <a:lnTo>
                  <a:pt x="1578510" y="2102234"/>
                </a:lnTo>
                <a:lnTo>
                  <a:pt x="1612127" y="2189640"/>
                </a:lnTo>
                <a:lnTo>
                  <a:pt x="1618851" y="2351005"/>
                </a:lnTo>
                <a:lnTo>
                  <a:pt x="1618851" y="2398070"/>
                </a:lnTo>
                <a:lnTo>
                  <a:pt x="1679363" y="2377899"/>
                </a:lnTo>
                <a:lnTo>
                  <a:pt x="1719704" y="2391346"/>
                </a:lnTo>
                <a:lnTo>
                  <a:pt x="1706257" y="2451858"/>
                </a:lnTo>
                <a:lnTo>
                  <a:pt x="1760045" y="2472028"/>
                </a:lnTo>
                <a:lnTo>
                  <a:pt x="1827280" y="2532540"/>
                </a:lnTo>
                <a:lnTo>
                  <a:pt x="1901239" y="2640117"/>
                </a:lnTo>
                <a:lnTo>
                  <a:pt x="1921410" y="2673734"/>
                </a:lnTo>
                <a:lnTo>
                  <a:pt x="1995368" y="2680458"/>
                </a:lnTo>
                <a:lnTo>
                  <a:pt x="2113120" y="2758328"/>
                </a:lnTo>
                <a:lnTo>
                  <a:pt x="2159009" y="2871196"/>
                </a:lnTo>
                <a:lnTo>
                  <a:pt x="2245469" y="2910823"/>
                </a:lnTo>
                <a:lnTo>
                  <a:pt x="2319427" y="2963664"/>
                </a:lnTo>
                <a:lnTo>
                  <a:pt x="2375772" y="3066792"/>
                </a:lnTo>
                <a:lnTo>
                  <a:pt x="2480307" y="3148369"/>
                </a:lnTo>
                <a:lnTo>
                  <a:pt x="2562370" y="3257991"/>
                </a:lnTo>
                <a:lnTo>
                  <a:pt x="2640546" y="3280335"/>
                </a:lnTo>
                <a:lnTo>
                  <a:pt x="2735366" y="3348030"/>
                </a:lnTo>
                <a:lnTo>
                  <a:pt x="2790329" y="3357541"/>
                </a:lnTo>
                <a:lnTo>
                  <a:pt x="2856005" y="3339773"/>
                </a:lnTo>
                <a:lnTo>
                  <a:pt x="2849257" y="3339364"/>
                </a:lnTo>
                <a:lnTo>
                  <a:pt x="2950110" y="3372981"/>
                </a:lnTo>
                <a:lnTo>
                  <a:pt x="3003898" y="3325917"/>
                </a:lnTo>
                <a:lnTo>
                  <a:pt x="3104751" y="3440217"/>
                </a:lnTo>
                <a:lnTo>
                  <a:pt x="3185433" y="3594858"/>
                </a:lnTo>
                <a:lnTo>
                  <a:pt x="3252668" y="3574687"/>
                </a:lnTo>
                <a:lnTo>
                  <a:pt x="3313180" y="3621752"/>
                </a:lnTo>
                <a:lnTo>
                  <a:pt x="3266116" y="3688987"/>
                </a:lnTo>
                <a:lnTo>
                  <a:pt x="3293010" y="3709158"/>
                </a:lnTo>
                <a:lnTo>
                  <a:pt x="3373692" y="3682264"/>
                </a:lnTo>
                <a:lnTo>
                  <a:pt x="3454374" y="3655370"/>
                </a:lnTo>
                <a:lnTo>
                  <a:pt x="3528333" y="3749499"/>
                </a:lnTo>
                <a:lnTo>
                  <a:pt x="3535349" y="3839653"/>
                </a:lnTo>
                <a:lnTo>
                  <a:pt x="3513658" y="3889466"/>
                </a:lnTo>
                <a:lnTo>
                  <a:pt x="3622463" y="3917587"/>
                </a:lnTo>
                <a:lnTo>
                  <a:pt x="3682974" y="3984823"/>
                </a:lnTo>
                <a:lnTo>
                  <a:pt x="3763657" y="4018440"/>
                </a:lnTo>
                <a:lnTo>
                  <a:pt x="3830892" y="3978099"/>
                </a:lnTo>
                <a:lnTo>
                  <a:pt x="3898127" y="4018440"/>
                </a:lnTo>
                <a:lnTo>
                  <a:pt x="3972086" y="4179805"/>
                </a:lnTo>
                <a:lnTo>
                  <a:pt x="4005704" y="4294105"/>
                </a:lnTo>
                <a:lnTo>
                  <a:pt x="4072939" y="4368064"/>
                </a:lnTo>
                <a:lnTo>
                  <a:pt x="4120004" y="4576493"/>
                </a:lnTo>
                <a:lnTo>
                  <a:pt x="4140174" y="4610111"/>
                </a:lnTo>
                <a:lnTo>
                  <a:pt x="4200686" y="4663899"/>
                </a:lnTo>
                <a:lnTo>
                  <a:pt x="4152394" y="4727451"/>
                </a:lnTo>
                <a:lnTo>
                  <a:pt x="4106849" y="4742419"/>
                </a:lnTo>
                <a:lnTo>
                  <a:pt x="4059785" y="4738150"/>
                </a:lnTo>
                <a:lnTo>
                  <a:pt x="4018215" y="4771767"/>
                </a:lnTo>
                <a:lnTo>
                  <a:pt x="4019151" y="4831987"/>
                </a:lnTo>
                <a:lnTo>
                  <a:pt x="4066216" y="4885775"/>
                </a:lnTo>
                <a:lnTo>
                  <a:pt x="4005995" y="5016270"/>
                </a:lnTo>
                <a:lnTo>
                  <a:pt x="3942736" y="5063627"/>
                </a:lnTo>
                <a:lnTo>
                  <a:pt x="3972086" y="5235399"/>
                </a:lnTo>
                <a:lnTo>
                  <a:pt x="3978810" y="5248846"/>
                </a:lnTo>
                <a:lnTo>
                  <a:pt x="4153621" y="5235399"/>
                </a:lnTo>
                <a:lnTo>
                  <a:pt x="4207410" y="5121099"/>
                </a:lnTo>
                <a:lnTo>
                  <a:pt x="4335157" y="4973181"/>
                </a:lnTo>
                <a:lnTo>
                  <a:pt x="4388945" y="4912670"/>
                </a:lnTo>
                <a:lnTo>
                  <a:pt x="4368774" y="4697517"/>
                </a:lnTo>
                <a:lnTo>
                  <a:pt x="4509968" y="4610111"/>
                </a:lnTo>
                <a:lnTo>
                  <a:pt x="4543586" y="4616834"/>
                </a:lnTo>
                <a:lnTo>
                  <a:pt x="4570480" y="4623558"/>
                </a:lnTo>
                <a:lnTo>
                  <a:pt x="4617545" y="4603387"/>
                </a:lnTo>
                <a:lnTo>
                  <a:pt x="4624268" y="4556323"/>
                </a:lnTo>
                <a:lnTo>
                  <a:pt x="4637131" y="4499787"/>
                </a:lnTo>
                <a:lnTo>
                  <a:pt x="4583927" y="4394958"/>
                </a:lnTo>
                <a:lnTo>
                  <a:pt x="4583927" y="4347893"/>
                </a:lnTo>
                <a:lnTo>
                  <a:pt x="4580596" y="4318250"/>
                </a:lnTo>
                <a:lnTo>
                  <a:pt x="4505700" y="4279430"/>
                </a:lnTo>
                <a:lnTo>
                  <a:pt x="4439693" y="4224414"/>
                </a:lnTo>
                <a:cubicBezTo>
                  <a:pt x="4412799" y="4219932"/>
                  <a:pt x="4378421" y="4213208"/>
                  <a:pt x="4370938" y="4210967"/>
                </a:cubicBezTo>
                <a:cubicBezTo>
                  <a:pt x="4363455" y="4208726"/>
                  <a:pt x="4413083" y="4224006"/>
                  <a:pt x="4394793" y="4210968"/>
                </a:cubicBezTo>
                <a:cubicBezTo>
                  <a:pt x="4376503" y="4197930"/>
                  <a:pt x="4305730" y="4158816"/>
                  <a:pt x="4261198" y="4132740"/>
                </a:cubicBezTo>
                <a:lnTo>
                  <a:pt x="4301539" y="4045334"/>
                </a:lnTo>
                <a:lnTo>
                  <a:pt x="4301539" y="3998270"/>
                </a:lnTo>
                <a:lnTo>
                  <a:pt x="4321710" y="3931034"/>
                </a:lnTo>
                <a:lnTo>
                  <a:pt x="4442733" y="3715881"/>
                </a:lnTo>
                <a:lnTo>
                  <a:pt x="4523416" y="3702434"/>
                </a:lnTo>
                <a:lnTo>
                  <a:pt x="4624268" y="3796564"/>
                </a:lnTo>
                <a:lnTo>
                  <a:pt x="4711674" y="3836905"/>
                </a:lnTo>
                <a:lnTo>
                  <a:pt x="4805804" y="3810011"/>
                </a:lnTo>
                <a:lnTo>
                  <a:pt x="4906657" y="3890693"/>
                </a:lnTo>
                <a:lnTo>
                  <a:pt x="4960445" y="4004993"/>
                </a:lnTo>
                <a:lnTo>
                  <a:pt x="5000786" y="4052058"/>
                </a:lnTo>
                <a:lnTo>
                  <a:pt x="5108363" y="4092399"/>
                </a:lnTo>
                <a:lnTo>
                  <a:pt x="5121810" y="4004993"/>
                </a:lnTo>
                <a:lnTo>
                  <a:pt x="5141980" y="3937758"/>
                </a:lnTo>
                <a:lnTo>
                  <a:pt x="5180801" y="3830766"/>
                </a:lnTo>
                <a:lnTo>
                  <a:pt x="5117249" y="3752247"/>
                </a:lnTo>
                <a:lnTo>
                  <a:pt x="4964127" y="3641923"/>
                </a:lnTo>
                <a:lnTo>
                  <a:pt x="4890170" y="3572232"/>
                </a:lnTo>
                <a:lnTo>
                  <a:pt x="4650871" y="3465883"/>
                </a:lnTo>
                <a:lnTo>
                  <a:pt x="4557618" y="3396485"/>
                </a:lnTo>
                <a:lnTo>
                  <a:pt x="4380701" y="3316737"/>
                </a:lnTo>
                <a:lnTo>
                  <a:pt x="4093110" y="3218340"/>
                </a:lnTo>
                <a:lnTo>
                  <a:pt x="3991965" y="3159348"/>
                </a:lnTo>
                <a:lnTo>
                  <a:pt x="3951916" y="3104040"/>
                </a:lnTo>
                <a:lnTo>
                  <a:pt x="4066216" y="3009911"/>
                </a:lnTo>
                <a:lnTo>
                  <a:pt x="4122167" y="2976293"/>
                </a:lnTo>
                <a:lnTo>
                  <a:pt x="4038737" y="2897131"/>
                </a:lnTo>
                <a:lnTo>
                  <a:pt x="3898127" y="2902334"/>
                </a:lnTo>
                <a:lnTo>
                  <a:pt x="3883453" y="2916367"/>
                </a:lnTo>
                <a:lnTo>
                  <a:pt x="3855330" y="2916366"/>
                </a:lnTo>
                <a:lnTo>
                  <a:pt x="3841299" y="2891927"/>
                </a:lnTo>
                <a:lnTo>
                  <a:pt x="3756641" y="2940512"/>
                </a:lnTo>
                <a:lnTo>
                  <a:pt x="3642633" y="2916074"/>
                </a:lnTo>
                <a:lnTo>
                  <a:pt x="3539968" y="2883684"/>
                </a:lnTo>
                <a:lnTo>
                  <a:pt x="3458058" y="2829897"/>
                </a:lnTo>
                <a:lnTo>
                  <a:pt x="3411286" y="2764180"/>
                </a:lnTo>
                <a:lnTo>
                  <a:pt x="3334579" y="2744010"/>
                </a:lnTo>
                <a:lnTo>
                  <a:pt x="3219051" y="2640117"/>
                </a:lnTo>
                <a:lnTo>
                  <a:pt x="3111182" y="2445134"/>
                </a:lnTo>
                <a:lnTo>
                  <a:pt x="3010621" y="2229981"/>
                </a:lnTo>
                <a:lnTo>
                  <a:pt x="2936663" y="2001382"/>
                </a:lnTo>
                <a:lnTo>
                  <a:pt x="2795468" y="1934146"/>
                </a:lnTo>
                <a:lnTo>
                  <a:pt x="2687892" y="1833293"/>
                </a:lnTo>
                <a:lnTo>
                  <a:pt x="2479463" y="1718993"/>
                </a:lnTo>
                <a:lnTo>
                  <a:pt x="2371886" y="1577799"/>
                </a:lnTo>
                <a:lnTo>
                  <a:pt x="2344992" y="1436605"/>
                </a:lnTo>
                <a:lnTo>
                  <a:pt x="2358439" y="1261793"/>
                </a:lnTo>
                <a:lnTo>
                  <a:pt x="2385333" y="1308858"/>
                </a:lnTo>
                <a:lnTo>
                  <a:pt x="2432398" y="1234899"/>
                </a:lnTo>
                <a:lnTo>
                  <a:pt x="2469697" y="1138698"/>
                </a:lnTo>
                <a:cubicBezTo>
                  <a:pt x="2394511" y="1150594"/>
                  <a:pt x="2419612" y="1143947"/>
                  <a:pt x="2404073" y="1111804"/>
                </a:cubicBezTo>
                <a:cubicBezTo>
                  <a:pt x="2388534" y="1079661"/>
                  <a:pt x="2412322" y="954803"/>
                  <a:pt x="2376463" y="945838"/>
                </a:cubicBezTo>
                <a:lnTo>
                  <a:pt x="2545855" y="897829"/>
                </a:lnTo>
                <a:lnTo>
                  <a:pt x="2604676" y="831620"/>
                </a:lnTo>
                <a:lnTo>
                  <a:pt x="2716856" y="821568"/>
                </a:lnTo>
                <a:lnTo>
                  <a:pt x="2708980" y="775990"/>
                </a:lnTo>
                <a:lnTo>
                  <a:pt x="2830669" y="803805"/>
                </a:lnTo>
                <a:lnTo>
                  <a:pt x="2879344" y="758607"/>
                </a:lnTo>
                <a:lnTo>
                  <a:pt x="2955833" y="817712"/>
                </a:lnTo>
                <a:lnTo>
                  <a:pt x="2882821" y="883771"/>
                </a:lnTo>
                <a:lnTo>
                  <a:pt x="2882821" y="970691"/>
                </a:lnTo>
                <a:lnTo>
                  <a:pt x="2910636" y="1036752"/>
                </a:lnTo>
                <a:cubicBezTo>
                  <a:pt x="2910636" y="1154963"/>
                  <a:pt x="2941926" y="1081950"/>
                  <a:pt x="2941926" y="1200161"/>
                </a:cubicBezTo>
                <a:lnTo>
                  <a:pt x="3004509" y="1241883"/>
                </a:lnTo>
                <a:lnTo>
                  <a:pt x="3001032" y="1318372"/>
                </a:lnTo>
                <a:lnTo>
                  <a:pt x="3046231" y="1332279"/>
                </a:lnTo>
                <a:lnTo>
                  <a:pt x="3157489" y="1127148"/>
                </a:lnTo>
                <a:lnTo>
                  <a:pt x="3199210" y="1001983"/>
                </a:lnTo>
                <a:lnTo>
                  <a:pt x="3310468" y="1012413"/>
                </a:lnTo>
                <a:lnTo>
                  <a:pt x="3136628" y="741223"/>
                </a:lnTo>
                <a:lnTo>
                  <a:pt x="3060138" y="501322"/>
                </a:lnTo>
                <a:lnTo>
                  <a:pt x="2942619" y="285628"/>
                </a:lnTo>
                <a:cubicBezTo>
                  <a:pt x="2964485" y="176046"/>
                  <a:pt x="2857439" y="225474"/>
                  <a:pt x="2834145" y="226655"/>
                </a:cubicBezTo>
                <a:cubicBezTo>
                  <a:pt x="2810851" y="227836"/>
                  <a:pt x="2769825" y="212748"/>
                  <a:pt x="2719411" y="223178"/>
                </a:cubicBezTo>
                <a:cubicBezTo>
                  <a:pt x="2668997" y="233608"/>
                  <a:pt x="2606415" y="232450"/>
                  <a:pt x="2545571" y="226655"/>
                </a:cubicBezTo>
                <a:cubicBezTo>
                  <a:pt x="2484727" y="220860"/>
                  <a:pt x="2444163" y="129305"/>
                  <a:pt x="2406498" y="136258"/>
                </a:cubicBezTo>
                <a:cubicBezTo>
                  <a:pt x="2317724" y="127008"/>
                  <a:pt x="2354345" y="161753"/>
                  <a:pt x="2326531" y="160594"/>
                </a:cubicBezTo>
                <a:close/>
              </a:path>
            </a:pathLst>
          </a:custGeom>
          <a:solidFill>
            <a:schemeClr val="accent4">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1489E4B4-D449-4C45-A13C-7E51F860D797}"/>
              </a:ext>
            </a:extLst>
          </p:cNvPr>
          <p:cNvSpPr/>
          <p:nvPr/>
        </p:nvSpPr>
        <p:spPr>
          <a:xfrm>
            <a:off x="222508" y="229401"/>
            <a:ext cx="5713071" cy="641338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orme libre : forme 52">
            <a:extLst>
              <a:ext uri="{FF2B5EF4-FFF2-40B4-BE49-F238E27FC236}">
                <a16:creationId xmlns:a16="http://schemas.microsoft.com/office/drawing/2014/main" id="{06C4C000-66C4-48F0-98C0-DFDF46516BCF}"/>
              </a:ext>
            </a:extLst>
          </p:cNvPr>
          <p:cNvSpPr/>
          <p:nvPr/>
        </p:nvSpPr>
        <p:spPr>
          <a:xfrm>
            <a:off x="224498" y="241985"/>
            <a:ext cx="511728" cy="2365695"/>
          </a:xfrm>
          <a:custGeom>
            <a:avLst/>
            <a:gdLst>
              <a:gd name="connsiteX0" fmla="*/ 16778 w 511728"/>
              <a:gd name="connsiteY0" fmla="*/ 2365695 h 2365695"/>
              <a:gd name="connsiteX1" fmla="*/ 75501 w 511728"/>
              <a:gd name="connsiteY1" fmla="*/ 2323750 h 2365695"/>
              <a:gd name="connsiteX2" fmla="*/ 125835 w 511728"/>
              <a:gd name="connsiteY2" fmla="*/ 2348917 h 2365695"/>
              <a:gd name="connsiteX3" fmla="*/ 209725 w 511728"/>
              <a:gd name="connsiteY3" fmla="*/ 2298583 h 2365695"/>
              <a:gd name="connsiteX4" fmla="*/ 260058 w 511728"/>
              <a:gd name="connsiteY4" fmla="*/ 2281805 h 2365695"/>
              <a:gd name="connsiteX5" fmla="*/ 276836 w 511728"/>
              <a:gd name="connsiteY5" fmla="*/ 2231471 h 2365695"/>
              <a:gd name="connsiteX6" fmla="*/ 276836 w 511728"/>
              <a:gd name="connsiteY6" fmla="*/ 2197915 h 2365695"/>
              <a:gd name="connsiteX7" fmla="*/ 310392 w 511728"/>
              <a:gd name="connsiteY7" fmla="*/ 2147581 h 2365695"/>
              <a:gd name="connsiteX8" fmla="*/ 385893 w 511728"/>
              <a:gd name="connsiteY8" fmla="*/ 2130803 h 2365695"/>
              <a:gd name="connsiteX9" fmla="*/ 436227 w 511728"/>
              <a:gd name="connsiteY9" fmla="*/ 2063691 h 2365695"/>
              <a:gd name="connsiteX10" fmla="*/ 503339 w 511728"/>
              <a:gd name="connsiteY10" fmla="*/ 2038525 h 2365695"/>
              <a:gd name="connsiteX11" fmla="*/ 511728 w 511728"/>
              <a:gd name="connsiteY11" fmla="*/ 2021747 h 2365695"/>
              <a:gd name="connsiteX12" fmla="*/ 511728 w 511728"/>
              <a:gd name="connsiteY12" fmla="*/ 1929468 h 2365695"/>
              <a:gd name="connsiteX13" fmla="*/ 453005 w 511728"/>
              <a:gd name="connsiteY13" fmla="*/ 1879134 h 2365695"/>
              <a:gd name="connsiteX14" fmla="*/ 453005 w 511728"/>
              <a:gd name="connsiteY14" fmla="*/ 1711354 h 2365695"/>
              <a:gd name="connsiteX15" fmla="*/ 377504 w 511728"/>
              <a:gd name="connsiteY15" fmla="*/ 1602297 h 2365695"/>
              <a:gd name="connsiteX16" fmla="*/ 394282 w 511728"/>
              <a:gd name="connsiteY16" fmla="*/ 1451295 h 2365695"/>
              <a:gd name="connsiteX17" fmla="*/ 461394 w 511728"/>
              <a:gd name="connsiteY17" fmla="*/ 1409350 h 2365695"/>
              <a:gd name="connsiteX18" fmla="*/ 343948 w 511728"/>
              <a:gd name="connsiteY18" fmla="*/ 1300293 h 2365695"/>
              <a:gd name="connsiteX19" fmla="*/ 268447 w 511728"/>
              <a:gd name="connsiteY19" fmla="*/ 1132514 h 2365695"/>
              <a:gd name="connsiteX20" fmla="*/ 176169 w 511728"/>
              <a:gd name="connsiteY20" fmla="*/ 1090569 h 2365695"/>
              <a:gd name="connsiteX21" fmla="*/ 159391 w 511728"/>
              <a:gd name="connsiteY21" fmla="*/ 922789 h 2365695"/>
              <a:gd name="connsiteX22" fmla="*/ 117446 w 511728"/>
              <a:gd name="connsiteY22" fmla="*/ 872455 h 2365695"/>
              <a:gd name="connsiteX23" fmla="*/ 75501 w 511728"/>
              <a:gd name="connsiteY23" fmla="*/ 830510 h 2365695"/>
              <a:gd name="connsiteX24" fmla="*/ 75501 w 511728"/>
              <a:gd name="connsiteY24" fmla="*/ 687897 h 2365695"/>
              <a:gd name="connsiteX25" fmla="*/ 100668 w 511728"/>
              <a:gd name="connsiteY25" fmla="*/ 503339 h 2365695"/>
              <a:gd name="connsiteX26" fmla="*/ 134224 w 511728"/>
              <a:gd name="connsiteY26" fmla="*/ 469783 h 2365695"/>
              <a:gd name="connsiteX27" fmla="*/ 167780 w 511728"/>
              <a:gd name="connsiteY27" fmla="*/ 436227 h 2365695"/>
              <a:gd name="connsiteX28" fmla="*/ 176169 w 511728"/>
              <a:gd name="connsiteY28" fmla="*/ 360726 h 2365695"/>
              <a:gd name="connsiteX29" fmla="*/ 260058 w 511728"/>
              <a:gd name="connsiteY29" fmla="*/ 251669 h 2365695"/>
              <a:gd name="connsiteX30" fmla="*/ 285225 w 511728"/>
              <a:gd name="connsiteY30" fmla="*/ 184558 h 2365695"/>
              <a:gd name="connsiteX31" fmla="*/ 318781 w 511728"/>
              <a:gd name="connsiteY31" fmla="*/ 50334 h 2365695"/>
              <a:gd name="connsiteX32" fmla="*/ 469783 w 511728"/>
              <a:gd name="connsiteY32" fmla="*/ 0 h 2365695"/>
              <a:gd name="connsiteX33" fmla="*/ 0 w 511728"/>
              <a:gd name="connsiteY33" fmla="*/ 0 h 2365695"/>
              <a:gd name="connsiteX34" fmla="*/ 16778 w 511728"/>
              <a:gd name="connsiteY34" fmla="*/ 2365695 h 236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1728" h="2365695">
                <a:moveTo>
                  <a:pt x="16778" y="2365695"/>
                </a:moveTo>
                <a:lnTo>
                  <a:pt x="75501" y="2323750"/>
                </a:lnTo>
                <a:lnTo>
                  <a:pt x="125835" y="2348917"/>
                </a:lnTo>
                <a:lnTo>
                  <a:pt x="209725" y="2298583"/>
                </a:lnTo>
                <a:lnTo>
                  <a:pt x="260058" y="2281805"/>
                </a:lnTo>
                <a:lnTo>
                  <a:pt x="276836" y="2231471"/>
                </a:lnTo>
                <a:lnTo>
                  <a:pt x="276836" y="2197915"/>
                </a:lnTo>
                <a:lnTo>
                  <a:pt x="310392" y="2147581"/>
                </a:lnTo>
                <a:lnTo>
                  <a:pt x="385893" y="2130803"/>
                </a:lnTo>
                <a:lnTo>
                  <a:pt x="436227" y="2063691"/>
                </a:lnTo>
                <a:lnTo>
                  <a:pt x="503339" y="2038525"/>
                </a:lnTo>
                <a:lnTo>
                  <a:pt x="511728" y="2021747"/>
                </a:lnTo>
                <a:lnTo>
                  <a:pt x="511728" y="1929468"/>
                </a:lnTo>
                <a:lnTo>
                  <a:pt x="453005" y="1879134"/>
                </a:lnTo>
                <a:lnTo>
                  <a:pt x="453005" y="1711354"/>
                </a:lnTo>
                <a:lnTo>
                  <a:pt x="377504" y="1602297"/>
                </a:lnTo>
                <a:lnTo>
                  <a:pt x="394282" y="1451295"/>
                </a:lnTo>
                <a:lnTo>
                  <a:pt x="461394" y="1409350"/>
                </a:lnTo>
                <a:lnTo>
                  <a:pt x="343948" y="1300293"/>
                </a:lnTo>
                <a:lnTo>
                  <a:pt x="268447" y="1132514"/>
                </a:lnTo>
                <a:lnTo>
                  <a:pt x="176169" y="1090569"/>
                </a:lnTo>
                <a:lnTo>
                  <a:pt x="159391" y="922789"/>
                </a:lnTo>
                <a:lnTo>
                  <a:pt x="117446" y="872455"/>
                </a:lnTo>
                <a:lnTo>
                  <a:pt x="75501" y="830510"/>
                </a:lnTo>
                <a:lnTo>
                  <a:pt x="75501" y="687897"/>
                </a:lnTo>
                <a:lnTo>
                  <a:pt x="100668" y="503339"/>
                </a:lnTo>
                <a:lnTo>
                  <a:pt x="134224" y="469783"/>
                </a:lnTo>
                <a:lnTo>
                  <a:pt x="167780" y="436227"/>
                </a:lnTo>
                <a:lnTo>
                  <a:pt x="176169" y="360726"/>
                </a:lnTo>
                <a:lnTo>
                  <a:pt x="260058" y="251669"/>
                </a:lnTo>
                <a:lnTo>
                  <a:pt x="285225" y="184558"/>
                </a:lnTo>
                <a:lnTo>
                  <a:pt x="318781" y="50334"/>
                </a:lnTo>
                <a:lnTo>
                  <a:pt x="469783" y="0"/>
                </a:lnTo>
                <a:lnTo>
                  <a:pt x="0" y="0"/>
                </a:lnTo>
                <a:cubicBezTo>
                  <a:pt x="2796" y="782972"/>
                  <a:pt x="5593" y="1565945"/>
                  <a:pt x="16778" y="2365695"/>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orme libre : forme 54">
            <a:extLst>
              <a:ext uri="{FF2B5EF4-FFF2-40B4-BE49-F238E27FC236}">
                <a16:creationId xmlns:a16="http://schemas.microsoft.com/office/drawing/2014/main" id="{96550FFD-70EA-4F3E-9720-81A9B94B7DE7}"/>
              </a:ext>
            </a:extLst>
          </p:cNvPr>
          <p:cNvSpPr/>
          <p:nvPr/>
        </p:nvSpPr>
        <p:spPr>
          <a:xfrm>
            <a:off x="331075" y="236479"/>
            <a:ext cx="1803662" cy="779282"/>
          </a:xfrm>
          <a:custGeom>
            <a:avLst/>
            <a:gdLst>
              <a:gd name="connsiteX0" fmla="*/ 952108 w 1803662"/>
              <a:gd name="connsiteY0" fmla="*/ 433633 h 779282"/>
              <a:gd name="connsiteX1" fmla="*/ 926969 w 1803662"/>
              <a:gd name="connsiteY1" fmla="*/ 496478 h 779282"/>
              <a:gd name="connsiteX2" fmla="*/ 845271 w 1803662"/>
              <a:gd name="connsiteY2" fmla="*/ 543612 h 779282"/>
              <a:gd name="connsiteX3" fmla="*/ 838986 w 1803662"/>
              <a:gd name="connsiteY3" fmla="*/ 647307 h 779282"/>
              <a:gd name="connsiteX4" fmla="*/ 769856 w 1803662"/>
              <a:gd name="connsiteY4" fmla="*/ 685014 h 779282"/>
              <a:gd name="connsiteX5" fmla="*/ 697584 w 1803662"/>
              <a:gd name="connsiteY5" fmla="*/ 722721 h 779282"/>
              <a:gd name="connsiteX6" fmla="*/ 512190 w 1803662"/>
              <a:gd name="connsiteY6" fmla="*/ 747859 h 779282"/>
              <a:gd name="connsiteX7" fmla="*/ 477625 w 1803662"/>
              <a:gd name="connsiteY7" fmla="*/ 725863 h 779282"/>
              <a:gd name="connsiteX8" fmla="*/ 402211 w 1803662"/>
              <a:gd name="connsiteY8" fmla="*/ 769855 h 779282"/>
              <a:gd name="connsiteX9" fmla="*/ 370788 w 1803662"/>
              <a:gd name="connsiteY9" fmla="*/ 747859 h 779282"/>
              <a:gd name="connsiteX10" fmla="*/ 361361 w 1803662"/>
              <a:gd name="connsiteY10" fmla="*/ 634738 h 779282"/>
              <a:gd name="connsiteX11" fmla="*/ 329939 w 1803662"/>
              <a:gd name="connsiteY11" fmla="*/ 609600 h 779282"/>
              <a:gd name="connsiteX12" fmla="*/ 311085 w 1803662"/>
              <a:gd name="connsiteY12" fmla="*/ 590746 h 779282"/>
              <a:gd name="connsiteX13" fmla="*/ 348792 w 1803662"/>
              <a:gd name="connsiteY13" fmla="*/ 568750 h 779282"/>
              <a:gd name="connsiteX14" fmla="*/ 311085 w 1803662"/>
              <a:gd name="connsiteY14" fmla="*/ 546754 h 779282"/>
              <a:gd name="connsiteX15" fmla="*/ 301658 w 1803662"/>
              <a:gd name="connsiteY15" fmla="*/ 490193 h 779282"/>
              <a:gd name="connsiteX16" fmla="*/ 295374 w 1803662"/>
              <a:gd name="connsiteY16" fmla="*/ 443059 h 779282"/>
              <a:gd name="connsiteX17" fmla="*/ 273378 w 1803662"/>
              <a:gd name="connsiteY17" fmla="*/ 414779 h 779282"/>
              <a:gd name="connsiteX18" fmla="*/ 185394 w 1803662"/>
              <a:gd name="connsiteY18" fmla="*/ 417921 h 779282"/>
              <a:gd name="connsiteX19" fmla="*/ 135118 w 1803662"/>
              <a:gd name="connsiteY19" fmla="*/ 436775 h 779282"/>
              <a:gd name="connsiteX20" fmla="*/ 109980 w 1803662"/>
              <a:gd name="connsiteY20" fmla="*/ 465055 h 779282"/>
              <a:gd name="connsiteX21" fmla="*/ 125691 w 1803662"/>
              <a:gd name="connsiteY21" fmla="*/ 490193 h 779282"/>
              <a:gd name="connsiteX22" fmla="*/ 106838 w 1803662"/>
              <a:gd name="connsiteY22" fmla="*/ 515332 h 779282"/>
              <a:gd name="connsiteX23" fmla="*/ 56561 w 1803662"/>
              <a:gd name="connsiteY23" fmla="*/ 534185 h 779282"/>
              <a:gd name="connsiteX24" fmla="*/ 0 w 1803662"/>
              <a:gd name="connsiteY24" fmla="*/ 524758 h 779282"/>
              <a:gd name="connsiteX25" fmla="*/ 0 w 1803662"/>
              <a:gd name="connsiteY25" fmla="*/ 524758 h 779282"/>
              <a:gd name="connsiteX26" fmla="*/ 3143 w 1803662"/>
              <a:gd name="connsiteY26" fmla="*/ 505905 h 779282"/>
              <a:gd name="connsiteX27" fmla="*/ 62846 w 1803662"/>
              <a:gd name="connsiteY27" fmla="*/ 439917 h 779282"/>
              <a:gd name="connsiteX28" fmla="*/ 69130 w 1803662"/>
              <a:gd name="connsiteY28" fmla="*/ 373929 h 779282"/>
              <a:gd name="connsiteX29" fmla="*/ 160256 w 1803662"/>
              <a:gd name="connsiteY29" fmla="*/ 248239 h 779282"/>
              <a:gd name="connsiteX30" fmla="*/ 210532 w 1803662"/>
              <a:gd name="connsiteY30" fmla="*/ 53418 h 779282"/>
              <a:gd name="connsiteX31" fmla="*/ 383357 w 1803662"/>
              <a:gd name="connsiteY31" fmla="*/ 6284 h 779282"/>
              <a:gd name="connsiteX32" fmla="*/ 1401452 w 1803662"/>
              <a:gd name="connsiteY32" fmla="*/ 0 h 779282"/>
              <a:gd name="connsiteX33" fmla="*/ 1407736 w 1803662"/>
              <a:gd name="connsiteY33" fmla="*/ 69129 h 779282"/>
              <a:gd name="connsiteX34" fmla="*/ 1395167 w 1803662"/>
              <a:gd name="connsiteY34" fmla="*/ 122548 h 779282"/>
              <a:gd name="connsiteX35" fmla="*/ 1489435 w 1803662"/>
              <a:gd name="connsiteY35" fmla="*/ 106837 h 779282"/>
              <a:gd name="connsiteX36" fmla="*/ 1524000 w 1803662"/>
              <a:gd name="connsiteY36" fmla="*/ 119406 h 779282"/>
              <a:gd name="connsiteX37" fmla="*/ 1555423 w 1803662"/>
              <a:gd name="connsiteY37" fmla="*/ 163398 h 779282"/>
              <a:gd name="connsiteX38" fmla="*/ 1545996 w 1803662"/>
              <a:gd name="connsiteY38" fmla="*/ 197962 h 779282"/>
              <a:gd name="connsiteX39" fmla="*/ 1621411 w 1803662"/>
              <a:gd name="connsiteY39" fmla="*/ 223101 h 779282"/>
              <a:gd name="connsiteX40" fmla="*/ 1687398 w 1803662"/>
              <a:gd name="connsiteY40" fmla="*/ 223101 h 779282"/>
              <a:gd name="connsiteX41" fmla="*/ 1703110 w 1803662"/>
              <a:gd name="connsiteY41" fmla="*/ 201105 h 779282"/>
              <a:gd name="connsiteX42" fmla="*/ 1747101 w 1803662"/>
              <a:gd name="connsiteY42" fmla="*/ 175967 h 779282"/>
              <a:gd name="connsiteX43" fmla="*/ 1803662 w 1803662"/>
              <a:gd name="connsiteY43" fmla="*/ 204247 h 779282"/>
              <a:gd name="connsiteX44" fmla="*/ 1762813 w 1803662"/>
              <a:gd name="connsiteY44" fmla="*/ 292230 h 779282"/>
              <a:gd name="connsiteX45" fmla="*/ 1753386 w 1803662"/>
              <a:gd name="connsiteY45" fmla="*/ 329938 h 779282"/>
              <a:gd name="connsiteX46" fmla="*/ 1743959 w 1803662"/>
              <a:gd name="connsiteY46" fmla="*/ 355076 h 779282"/>
              <a:gd name="connsiteX47" fmla="*/ 1747101 w 1803662"/>
              <a:gd name="connsiteY47" fmla="*/ 380214 h 779282"/>
              <a:gd name="connsiteX48" fmla="*/ 1791093 w 1803662"/>
              <a:gd name="connsiteY48" fmla="*/ 408494 h 779282"/>
              <a:gd name="connsiteX49" fmla="*/ 1772240 w 1803662"/>
              <a:gd name="connsiteY49" fmla="*/ 449344 h 779282"/>
              <a:gd name="connsiteX50" fmla="*/ 1699967 w 1803662"/>
              <a:gd name="connsiteY50" fmla="*/ 414779 h 779282"/>
              <a:gd name="connsiteX51" fmla="*/ 1668545 w 1803662"/>
              <a:gd name="connsiteY51" fmla="*/ 458771 h 779282"/>
              <a:gd name="connsiteX52" fmla="*/ 1684256 w 1803662"/>
              <a:gd name="connsiteY52" fmla="*/ 499620 h 779282"/>
              <a:gd name="connsiteX53" fmla="*/ 1668545 w 1803662"/>
              <a:gd name="connsiteY53" fmla="*/ 562466 h 779282"/>
              <a:gd name="connsiteX54" fmla="*/ 1665402 w 1803662"/>
              <a:gd name="connsiteY54" fmla="*/ 609600 h 779282"/>
              <a:gd name="connsiteX55" fmla="*/ 1599415 w 1803662"/>
              <a:gd name="connsiteY55" fmla="*/ 565608 h 779282"/>
              <a:gd name="connsiteX56" fmla="*/ 1586846 w 1803662"/>
              <a:gd name="connsiteY56" fmla="*/ 518474 h 779282"/>
              <a:gd name="connsiteX57" fmla="*/ 1545996 w 1803662"/>
              <a:gd name="connsiteY57" fmla="*/ 512189 h 779282"/>
              <a:gd name="connsiteX58" fmla="*/ 1436017 w 1803662"/>
              <a:gd name="connsiteY58" fmla="*/ 534185 h 779282"/>
              <a:gd name="connsiteX59" fmla="*/ 1329180 w 1803662"/>
              <a:gd name="connsiteY59" fmla="*/ 424206 h 779282"/>
              <a:gd name="connsiteX60" fmla="*/ 1300899 w 1803662"/>
              <a:gd name="connsiteY60" fmla="*/ 436775 h 779282"/>
              <a:gd name="connsiteX61" fmla="*/ 1304042 w 1803662"/>
              <a:gd name="connsiteY61" fmla="*/ 543612 h 779282"/>
              <a:gd name="connsiteX62" fmla="*/ 1256908 w 1803662"/>
              <a:gd name="connsiteY62" fmla="*/ 634738 h 779282"/>
              <a:gd name="connsiteX63" fmla="*/ 1203489 w 1803662"/>
              <a:gd name="connsiteY63" fmla="*/ 707010 h 779282"/>
              <a:gd name="connsiteX64" fmla="*/ 1216058 w 1803662"/>
              <a:gd name="connsiteY64" fmla="*/ 779282 h 779282"/>
              <a:gd name="connsiteX65" fmla="*/ 1153213 w 1803662"/>
              <a:gd name="connsiteY65" fmla="*/ 776140 h 779282"/>
              <a:gd name="connsiteX66" fmla="*/ 1112363 w 1803662"/>
              <a:gd name="connsiteY66" fmla="*/ 741575 h 779282"/>
              <a:gd name="connsiteX67" fmla="*/ 1096652 w 1803662"/>
              <a:gd name="connsiteY67" fmla="*/ 678729 h 779282"/>
              <a:gd name="connsiteX68" fmla="*/ 964677 w 1803662"/>
              <a:gd name="connsiteY68" fmla="*/ 590746 h 779282"/>
              <a:gd name="connsiteX69" fmla="*/ 980388 w 1803662"/>
              <a:gd name="connsiteY69" fmla="*/ 537327 h 779282"/>
              <a:gd name="connsiteX70" fmla="*/ 952108 w 1803662"/>
              <a:gd name="connsiteY70" fmla="*/ 433633 h 77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03662" h="779282">
                <a:moveTo>
                  <a:pt x="952108" y="433633"/>
                </a:moveTo>
                <a:lnTo>
                  <a:pt x="926969" y="496478"/>
                </a:lnTo>
                <a:lnTo>
                  <a:pt x="845271" y="543612"/>
                </a:lnTo>
                <a:lnTo>
                  <a:pt x="838986" y="647307"/>
                </a:lnTo>
                <a:lnTo>
                  <a:pt x="769856" y="685014"/>
                </a:lnTo>
                <a:lnTo>
                  <a:pt x="697584" y="722721"/>
                </a:lnTo>
                <a:lnTo>
                  <a:pt x="512190" y="747859"/>
                </a:lnTo>
                <a:lnTo>
                  <a:pt x="477625" y="725863"/>
                </a:lnTo>
                <a:lnTo>
                  <a:pt x="402211" y="769855"/>
                </a:lnTo>
                <a:lnTo>
                  <a:pt x="370788" y="747859"/>
                </a:lnTo>
                <a:lnTo>
                  <a:pt x="361361" y="634738"/>
                </a:lnTo>
                <a:lnTo>
                  <a:pt x="329939" y="609600"/>
                </a:lnTo>
                <a:lnTo>
                  <a:pt x="311085" y="590746"/>
                </a:lnTo>
                <a:lnTo>
                  <a:pt x="348792" y="568750"/>
                </a:lnTo>
                <a:lnTo>
                  <a:pt x="311085" y="546754"/>
                </a:lnTo>
                <a:lnTo>
                  <a:pt x="301658" y="490193"/>
                </a:lnTo>
                <a:lnTo>
                  <a:pt x="295374" y="443059"/>
                </a:lnTo>
                <a:lnTo>
                  <a:pt x="273378" y="414779"/>
                </a:lnTo>
                <a:lnTo>
                  <a:pt x="185394" y="417921"/>
                </a:lnTo>
                <a:lnTo>
                  <a:pt x="135118" y="436775"/>
                </a:lnTo>
                <a:lnTo>
                  <a:pt x="109980" y="465055"/>
                </a:lnTo>
                <a:lnTo>
                  <a:pt x="125691" y="490193"/>
                </a:lnTo>
                <a:lnTo>
                  <a:pt x="106838" y="515332"/>
                </a:lnTo>
                <a:lnTo>
                  <a:pt x="56561" y="534185"/>
                </a:lnTo>
                <a:lnTo>
                  <a:pt x="0" y="524758"/>
                </a:lnTo>
                <a:lnTo>
                  <a:pt x="0" y="524758"/>
                </a:lnTo>
                <a:lnTo>
                  <a:pt x="3143" y="505905"/>
                </a:lnTo>
                <a:lnTo>
                  <a:pt x="62846" y="439917"/>
                </a:lnTo>
                <a:lnTo>
                  <a:pt x="69130" y="373929"/>
                </a:lnTo>
                <a:lnTo>
                  <a:pt x="160256" y="248239"/>
                </a:lnTo>
                <a:lnTo>
                  <a:pt x="210532" y="53418"/>
                </a:lnTo>
                <a:lnTo>
                  <a:pt x="383357" y="6284"/>
                </a:lnTo>
                <a:lnTo>
                  <a:pt x="1401452" y="0"/>
                </a:lnTo>
                <a:lnTo>
                  <a:pt x="1407736" y="69129"/>
                </a:lnTo>
                <a:lnTo>
                  <a:pt x="1395167" y="122548"/>
                </a:lnTo>
                <a:lnTo>
                  <a:pt x="1489435" y="106837"/>
                </a:lnTo>
                <a:lnTo>
                  <a:pt x="1524000" y="119406"/>
                </a:lnTo>
                <a:lnTo>
                  <a:pt x="1555423" y="163398"/>
                </a:lnTo>
                <a:lnTo>
                  <a:pt x="1545996" y="197962"/>
                </a:lnTo>
                <a:lnTo>
                  <a:pt x="1621411" y="223101"/>
                </a:lnTo>
                <a:lnTo>
                  <a:pt x="1687398" y="223101"/>
                </a:lnTo>
                <a:lnTo>
                  <a:pt x="1703110" y="201105"/>
                </a:lnTo>
                <a:lnTo>
                  <a:pt x="1747101" y="175967"/>
                </a:lnTo>
                <a:lnTo>
                  <a:pt x="1803662" y="204247"/>
                </a:lnTo>
                <a:lnTo>
                  <a:pt x="1762813" y="292230"/>
                </a:lnTo>
                <a:lnTo>
                  <a:pt x="1753386" y="329938"/>
                </a:lnTo>
                <a:lnTo>
                  <a:pt x="1743959" y="355076"/>
                </a:lnTo>
                <a:lnTo>
                  <a:pt x="1747101" y="380214"/>
                </a:lnTo>
                <a:lnTo>
                  <a:pt x="1791093" y="408494"/>
                </a:lnTo>
                <a:lnTo>
                  <a:pt x="1772240" y="449344"/>
                </a:lnTo>
                <a:lnTo>
                  <a:pt x="1699967" y="414779"/>
                </a:lnTo>
                <a:lnTo>
                  <a:pt x="1668545" y="458771"/>
                </a:lnTo>
                <a:lnTo>
                  <a:pt x="1684256" y="499620"/>
                </a:lnTo>
                <a:lnTo>
                  <a:pt x="1668545" y="562466"/>
                </a:lnTo>
                <a:lnTo>
                  <a:pt x="1665402" y="609600"/>
                </a:lnTo>
                <a:lnTo>
                  <a:pt x="1599415" y="565608"/>
                </a:lnTo>
                <a:lnTo>
                  <a:pt x="1586846" y="518474"/>
                </a:lnTo>
                <a:lnTo>
                  <a:pt x="1545996" y="512189"/>
                </a:lnTo>
                <a:lnTo>
                  <a:pt x="1436017" y="534185"/>
                </a:lnTo>
                <a:lnTo>
                  <a:pt x="1329180" y="424206"/>
                </a:lnTo>
                <a:lnTo>
                  <a:pt x="1300899" y="436775"/>
                </a:lnTo>
                <a:cubicBezTo>
                  <a:pt x="1301947" y="472387"/>
                  <a:pt x="1302994" y="508000"/>
                  <a:pt x="1304042" y="543612"/>
                </a:cubicBezTo>
                <a:lnTo>
                  <a:pt x="1256908" y="634738"/>
                </a:lnTo>
                <a:lnTo>
                  <a:pt x="1203489" y="707010"/>
                </a:lnTo>
                <a:lnTo>
                  <a:pt x="1216058" y="779282"/>
                </a:lnTo>
                <a:lnTo>
                  <a:pt x="1153213" y="776140"/>
                </a:lnTo>
                <a:lnTo>
                  <a:pt x="1112363" y="741575"/>
                </a:lnTo>
                <a:lnTo>
                  <a:pt x="1096652" y="678729"/>
                </a:lnTo>
                <a:lnTo>
                  <a:pt x="964677" y="590746"/>
                </a:lnTo>
                <a:lnTo>
                  <a:pt x="980388" y="537327"/>
                </a:lnTo>
                <a:lnTo>
                  <a:pt x="952108" y="433633"/>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orme libre : forme 56">
            <a:extLst>
              <a:ext uri="{FF2B5EF4-FFF2-40B4-BE49-F238E27FC236}">
                <a16:creationId xmlns:a16="http://schemas.microsoft.com/office/drawing/2014/main" id="{0B12B0DD-D4AA-497A-9D6F-B18DFE661475}"/>
              </a:ext>
            </a:extLst>
          </p:cNvPr>
          <p:cNvSpPr/>
          <p:nvPr/>
        </p:nvSpPr>
        <p:spPr>
          <a:xfrm>
            <a:off x="3695700" y="1474946"/>
            <a:ext cx="96253" cy="284747"/>
          </a:xfrm>
          <a:custGeom>
            <a:avLst/>
            <a:gdLst>
              <a:gd name="connsiteX0" fmla="*/ 96253 w 96253"/>
              <a:gd name="connsiteY0" fmla="*/ 284747 h 284747"/>
              <a:gd name="connsiteX1" fmla="*/ 48127 w 96253"/>
              <a:gd name="connsiteY1" fmla="*/ 284747 h 284747"/>
              <a:gd name="connsiteX2" fmla="*/ 20053 w 96253"/>
              <a:gd name="connsiteY2" fmla="*/ 184484 h 284747"/>
              <a:gd name="connsiteX3" fmla="*/ 8021 w 96253"/>
              <a:gd name="connsiteY3" fmla="*/ 128336 h 284747"/>
              <a:gd name="connsiteX4" fmla="*/ 32084 w 96253"/>
              <a:gd name="connsiteY4" fmla="*/ 132347 h 284747"/>
              <a:gd name="connsiteX5" fmla="*/ 28074 w 96253"/>
              <a:gd name="connsiteY5" fmla="*/ 100263 h 284747"/>
              <a:gd name="connsiteX6" fmla="*/ 0 w 96253"/>
              <a:gd name="connsiteY6" fmla="*/ 48126 h 284747"/>
              <a:gd name="connsiteX7" fmla="*/ 8021 w 96253"/>
              <a:gd name="connsiteY7" fmla="*/ 0 h 284747"/>
              <a:gd name="connsiteX8" fmla="*/ 28074 w 96253"/>
              <a:gd name="connsiteY8" fmla="*/ 8021 h 284747"/>
              <a:gd name="connsiteX9" fmla="*/ 48127 w 96253"/>
              <a:gd name="connsiteY9" fmla="*/ 76200 h 284747"/>
              <a:gd name="connsiteX10" fmla="*/ 72190 w 96253"/>
              <a:gd name="connsiteY10" fmla="*/ 96252 h 284747"/>
              <a:gd name="connsiteX11" fmla="*/ 72190 w 96253"/>
              <a:gd name="connsiteY11" fmla="*/ 188494 h 284747"/>
              <a:gd name="connsiteX12" fmla="*/ 96253 w 96253"/>
              <a:gd name="connsiteY12" fmla="*/ 284747 h 28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253" h="284747">
                <a:moveTo>
                  <a:pt x="96253" y="284747"/>
                </a:moveTo>
                <a:lnTo>
                  <a:pt x="48127" y="284747"/>
                </a:lnTo>
                <a:lnTo>
                  <a:pt x="20053" y="184484"/>
                </a:lnTo>
                <a:lnTo>
                  <a:pt x="8021" y="128336"/>
                </a:lnTo>
                <a:lnTo>
                  <a:pt x="32084" y="132347"/>
                </a:lnTo>
                <a:lnTo>
                  <a:pt x="28074" y="100263"/>
                </a:lnTo>
                <a:lnTo>
                  <a:pt x="0" y="48126"/>
                </a:lnTo>
                <a:lnTo>
                  <a:pt x="8021" y="0"/>
                </a:lnTo>
                <a:lnTo>
                  <a:pt x="28074" y="8021"/>
                </a:lnTo>
                <a:lnTo>
                  <a:pt x="48127" y="76200"/>
                </a:lnTo>
                <a:lnTo>
                  <a:pt x="72190" y="96252"/>
                </a:lnTo>
                <a:lnTo>
                  <a:pt x="72190" y="188494"/>
                </a:lnTo>
                <a:lnTo>
                  <a:pt x="96253" y="28474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orme libre : forme 57">
            <a:extLst>
              <a:ext uri="{FF2B5EF4-FFF2-40B4-BE49-F238E27FC236}">
                <a16:creationId xmlns:a16="http://schemas.microsoft.com/office/drawing/2014/main" id="{961A22E2-AFF6-4689-99BE-32CC408EDBCA}"/>
              </a:ext>
            </a:extLst>
          </p:cNvPr>
          <p:cNvSpPr/>
          <p:nvPr/>
        </p:nvSpPr>
        <p:spPr>
          <a:xfrm>
            <a:off x="3775911" y="1450882"/>
            <a:ext cx="132347" cy="100264"/>
          </a:xfrm>
          <a:custGeom>
            <a:avLst/>
            <a:gdLst>
              <a:gd name="connsiteX0" fmla="*/ 132347 w 132347"/>
              <a:gd name="connsiteY0" fmla="*/ 100264 h 100264"/>
              <a:gd name="connsiteX1" fmla="*/ 88231 w 132347"/>
              <a:gd name="connsiteY1" fmla="*/ 64169 h 100264"/>
              <a:gd name="connsiteX2" fmla="*/ 68179 w 132347"/>
              <a:gd name="connsiteY2" fmla="*/ 40106 h 100264"/>
              <a:gd name="connsiteX3" fmla="*/ 16042 w 132347"/>
              <a:gd name="connsiteY3" fmla="*/ 0 h 100264"/>
              <a:gd name="connsiteX4" fmla="*/ 0 w 132347"/>
              <a:gd name="connsiteY4" fmla="*/ 60158 h 100264"/>
              <a:gd name="connsiteX5" fmla="*/ 8021 w 132347"/>
              <a:gd name="connsiteY5" fmla="*/ 88232 h 100264"/>
              <a:gd name="connsiteX6" fmla="*/ 8021 w 132347"/>
              <a:gd name="connsiteY6" fmla="*/ 88232 h 100264"/>
              <a:gd name="connsiteX7" fmla="*/ 132347 w 132347"/>
              <a:gd name="connsiteY7" fmla="*/ 100264 h 10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7" h="100264">
                <a:moveTo>
                  <a:pt x="132347" y="100264"/>
                </a:moveTo>
                <a:lnTo>
                  <a:pt x="88231" y="64169"/>
                </a:lnTo>
                <a:lnTo>
                  <a:pt x="68179" y="40106"/>
                </a:lnTo>
                <a:lnTo>
                  <a:pt x="16042" y="0"/>
                </a:lnTo>
                <a:lnTo>
                  <a:pt x="0" y="60158"/>
                </a:lnTo>
                <a:lnTo>
                  <a:pt x="8021" y="88232"/>
                </a:lnTo>
                <a:lnTo>
                  <a:pt x="8021" y="88232"/>
                </a:lnTo>
                <a:lnTo>
                  <a:pt x="132347" y="10026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orme libre : forme 58">
            <a:extLst>
              <a:ext uri="{FF2B5EF4-FFF2-40B4-BE49-F238E27FC236}">
                <a16:creationId xmlns:a16="http://schemas.microsoft.com/office/drawing/2014/main" id="{FAE1AFDB-2215-4E25-9028-88B4C7BD1E76}"/>
              </a:ext>
            </a:extLst>
          </p:cNvPr>
          <p:cNvSpPr/>
          <p:nvPr/>
        </p:nvSpPr>
        <p:spPr>
          <a:xfrm>
            <a:off x="3860132" y="1643388"/>
            <a:ext cx="76200" cy="72189"/>
          </a:xfrm>
          <a:custGeom>
            <a:avLst/>
            <a:gdLst>
              <a:gd name="connsiteX0" fmla="*/ 76200 w 76200"/>
              <a:gd name="connsiteY0" fmla="*/ 72189 h 72189"/>
              <a:gd name="connsiteX1" fmla="*/ 16042 w 76200"/>
              <a:gd name="connsiteY1" fmla="*/ 0 h 72189"/>
              <a:gd name="connsiteX2" fmla="*/ 0 w 76200"/>
              <a:gd name="connsiteY2" fmla="*/ 44116 h 72189"/>
              <a:gd name="connsiteX3" fmla="*/ 76200 w 76200"/>
              <a:gd name="connsiteY3" fmla="*/ 72189 h 72189"/>
            </a:gdLst>
            <a:ahLst/>
            <a:cxnLst>
              <a:cxn ang="0">
                <a:pos x="connsiteX0" y="connsiteY0"/>
              </a:cxn>
              <a:cxn ang="0">
                <a:pos x="connsiteX1" y="connsiteY1"/>
              </a:cxn>
              <a:cxn ang="0">
                <a:pos x="connsiteX2" y="connsiteY2"/>
              </a:cxn>
              <a:cxn ang="0">
                <a:pos x="connsiteX3" y="connsiteY3"/>
              </a:cxn>
            </a:cxnLst>
            <a:rect l="l" t="t" r="r" b="b"/>
            <a:pathLst>
              <a:path w="76200" h="72189">
                <a:moveTo>
                  <a:pt x="76200" y="72189"/>
                </a:moveTo>
                <a:lnTo>
                  <a:pt x="16042" y="0"/>
                </a:lnTo>
                <a:lnTo>
                  <a:pt x="0" y="44116"/>
                </a:lnTo>
                <a:lnTo>
                  <a:pt x="76200" y="72189"/>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orme libre : forme 59">
            <a:extLst>
              <a:ext uri="{FF2B5EF4-FFF2-40B4-BE49-F238E27FC236}">
                <a16:creationId xmlns:a16="http://schemas.microsoft.com/office/drawing/2014/main" id="{861A02E9-10AC-495F-89F0-24686CA2F9CE}"/>
              </a:ext>
            </a:extLst>
          </p:cNvPr>
          <p:cNvSpPr/>
          <p:nvPr/>
        </p:nvSpPr>
        <p:spPr>
          <a:xfrm>
            <a:off x="3936332" y="2036419"/>
            <a:ext cx="160421" cy="140369"/>
          </a:xfrm>
          <a:custGeom>
            <a:avLst/>
            <a:gdLst>
              <a:gd name="connsiteX0" fmla="*/ 160421 w 160421"/>
              <a:gd name="connsiteY0" fmla="*/ 140369 h 140369"/>
              <a:gd name="connsiteX1" fmla="*/ 60158 w 160421"/>
              <a:gd name="connsiteY1" fmla="*/ 4011 h 140369"/>
              <a:gd name="connsiteX2" fmla="*/ 0 w 160421"/>
              <a:gd name="connsiteY2" fmla="*/ 0 h 140369"/>
              <a:gd name="connsiteX3" fmla="*/ 12031 w 160421"/>
              <a:gd name="connsiteY3" fmla="*/ 32085 h 140369"/>
              <a:gd name="connsiteX4" fmla="*/ 160421 w 160421"/>
              <a:gd name="connsiteY4" fmla="*/ 140369 h 14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21" h="140369">
                <a:moveTo>
                  <a:pt x="160421" y="140369"/>
                </a:moveTo>
                <a:lnTo>
                  <a:pt x="60158" y="4011"/>
                </a:lnTo>
                <a:lnTo>
                  <a:pt x="0" y="0"/>
                </a:lnTo>
                <a:lnTo>
                  <a:pt x="12031" y="32085"/>
                </a:lnTo>
                <a:lnTo>
                  <a:pt x="160421" y="140369"/>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orme libre : forme 60">
            <a:extLst>
              <a:ext uri="{FF2B5EF4-FFF2-40B4-BE49-F238E27FC236}">
                <a16:creationId xmlns:a16="http://schemas.microsoft.com/office/drawing/2014/main" id="{1919439E-7B20-4F6A-AFB0-4BAE1FC60B87}"/>
              </a:ext>
            </a:extLst>
          </p:cNvPr>
          <p:cNvSpPr/>
          <p:nvPr/>
        </p:nvSpPr>
        <p:spPr>
          <a:xfrm>
            <a:off x="3904248" y="1751672"/>
            <a:ext cx="188494" cy="172453"/>
          </a:xfrm>
          <a:custGeom>
            <a:avLst/>
            <a:gdLst>
              <a:gd name="connsiteX0" fmla="*/ 188494 w 188494"/>
              <a:gd name="connsiteY0" fmla="*/ 172453 h 172453"/>
              <a:gd name="connsiteX1" fmla="*/ 144379 w 188494"/>
              <a:gd name="connsiteY1" fmla="*/ 128337 h 172453"/>
              <a:gd name="connsiteX2" fmla="*/ 96252 w 188494"/>
              <a:gd name="connsiteY2" fmla="*/ 68179 h 172453"/>
              <a:gd name="connsiteX3" fmla="*/ 52136 w 188494"/>
              <a:gd name="connsiteY3" fmla="*/ 32084 h 172453"/>
              <a:gd name="connsiteX4" fmla="*/ 32084 w 188494"/>
              <a:gd name="connsiteY4" fmla="*/ 32084 h 172453"/>
              <a:gd name="connsiteX5" fmla="*/ 0 w 188494"/>
              <a:gd name="connsiteY5" fmla="*/ 0 h 172453"/>
              <a:gd name="connsiteX6" fmla="*/ 8021 w 188494"/>
              <a:gd name="connsiteY6" fmla="*/ 36095 h 172453"/>
              <a:gd name="connsiteX7" fmla="*/ 72189 w 188494"/>
              <a:gd name="connsiteY7" fmla="*/ 96253 h 172453"/>
              <a:gd name="connsiteX8" fmla="*/ 188494 w 188494"/>
              <a:gd name="connsiteY8" fmla="*/ 172453 h 17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94" h="172453">
                <a:moveTo>
                  <a:pt x="188494" y="172453"/>
                </a:moveTo>
                <a:lnTo>
                  <a:pt x="144379" y="128337"/>
                </a:lnTo>
                <a:lnTo>
                  <a:pt x="96252" y="68179"/>
                </a:lnTo>
                <a:lnTo>
                  <a:pt x="52136" y="32084"/>
                </a:lnTo>
                <a:lnTo>
                  <a:pt x="32084" y="32084"/>
                </a:lnTo>
                <a:lnTo>
                  <a:pt x="0" y="0"/>
                </a:lnTo>
                <a:lnTo>
                  <a:pt x="8021" y="36095"/>
                </a:lnTo>
                <a:lnTo>
                  <a:pt x="72189" y="96253"/>
                </a:lnTo>
                <a:lnTo>
                  <a:pt x="188494" y="172453"/>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orme libre : forme 61">
            <a:extLst>
              <a:ext uri="{FF2B5EF4-FFF2-40B4-BE49-F238E27FC236}">
                <a16:creationId xmlns:a16="http://schemas.microsoft.com/office/drawing/2014/main" id="{A718163B-C328-4F1C-868F-D27F4A47D4AE}"/>
              </a:ext>
            </a:extLst>
          </p:cNvPr>
          <p:cNvSpPr/>
          <p:nvPr/>
        </p:nvSpPr>
        <p:spPr>
          <a:xfrm>
            <a:off x="4517795" y="2609797"/>
            <a:ext cx="88433" cy="60285"/>
          </a:xfrm>
          <a:custGeom>
            <a:avLst/>
            <a:gdLst>
              <a:gd name="connsiteX0" fmla="*/ 44179 w 88433"/>
              <a:gd name="connsiteY0" fmla="*/ 8149 h 60285"/>
              <a:gd name="connsiteX1" fmla="*/ 44179 w 88433"/>
              <a:gd name="connsiteY1" fmla="*/ 8149 h 60285"/>
              <a:gd name="connsiteX2" fmla="*/ 8084 w 88433"/>
              <a:gd name="connsiteY2" fmla="*/ 128 h 60285"/>
              <a:gd name="connsiteX3" fmla="*/ 4074 w 88433"/>
              <a:gd name="connsiteY3" fmla="*/ 28201 h 60285"/>
              <a:gd name="connsiteX4" fmla="*/ 8084 w 88433"/>
              <a:gd name="connsiteY4" fmla="*/ 40233 h 60285"/>
              <a:gd name="connsiteX5" fmla="*/ 44179 w 88433"/>
              <a:gd name="connsiteY5" fmla="*/ 60285 h 60285"/>
              <a:gd name="connsiteX6" fmla="*/ 56211 w 88433"/>
              <a:gd name="connsiteY6" fmla="*/ 56275 h 60285"/>
              <a:gd name="connsiteX7" fmla="*/ 80274 w 88433"/>
              <a:gd name="connsiteY7" fmla="*/ 40233 h 60285"/>
              <a:gd name="connsiteX8" fmla="*/ 88295 w 88433"/>
              <a:gd name="connsiteY8" fmla="*/ 28201 h 60285"/>
              <a:gd name="connsiteX9" fmla="*/ 44179 w 88433"/>
              <a:gd name="connsiteY9" fmla="*/ 8149 h 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33" h="60285">
                <a:moveTo>
                  <a:pt x="44179" y="8149"/>
                </a:moveTo>
                <a:lnTo>
                  <a:pt x="44179" y="8149"/>
                </a:lnTo>
                <a:cubicBezTo>
                  <a:pt x="32147" y="5475"/>
                  <a:pt x="20359" y="-988"/>
                  <a:pt x="8084" y="128"/>
                </a:cubicBezTo>
                <a:cubicBezTo>
                  <a:pt x="-6712" y="1473"/>
                  <a:pt x="3145" y="24948"/>
                  <a:pt x="4074" y="28201"/>
                </a:cubicBezTo>
                <a:cubicBezTo>
                  <a:pt x="5235" y="32266"/>
                  <a:pt x="5095" y="37244"/>
                  <a:pt x="8084" y="40233"/>
                </a:cubicBezTo>
                <a:cubicBezTo>
                  <a:pt x="21875" y="54024"/>
                  <a:pt x="29049" y="55242"/>
                  <a:pt x="44179" y="60285"/>
                </a:cubicBezTo>
                <a:cubicBezTo>
                  <a:pt x="48190" y="58948"/>
                  <a:pt x="52515" y="58328"/>
                  <a:pt x="56211" y="56275"/>
                </a:cubicBezTo>
                <a:cubicBezTo>
                  <a:pt x="64638" y="51594"/>
                  <a:pt x="80274" y="40233"/>
                  <a:pt x="80274" y="40233"/>
                </a:cubicBezTo>
                <a:cubicBezTo>
                  <a:pt x="82948" y="36222"/>
                  <a:pt x="89464" y="32877"/>
                  <a:pt x="88295" y="28201"/>
                </a:cubicBezTo>
                <a:cubicBezTo>
                  <a:pt x="87270" y="24100"/>
                  <a:pt x="51532" y="11491"/>
                  <a:pt x="44179" y="814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orme libre : forme 62">
            <a:extLst>
              <a:ext uri="{FF2B5EF4-FFF2-40B4-BE49-F238E27FC236}">
                <a16:creationId xmlns:a16="http://schemas.microsoft.com/office/drawing/2014/main" id="{283659B0-3A2E-446E-84A6-8B760950CBBF}"/>
              </a:ext>
            </a:extLst>
          </p:cNvPr>
          <p:cNvSpPr/>
          <p:nvPr/>
        </p:nvSpPr>
        <p:spPr>
          <a:xfrm>
            <a:off x="1934945" y="2797400"/>
            <a:ext cx="148524" cy="73209"/>
          </a:xfrm>
          <a:custGeom>
            <a:avLst/>
            <a:gdLst>
              <a:gd name="connsiteX0" fmla="*/ 116439 w 148524"/>
              <a:gd name="connsiteY0" fmla="*/ 73209 h 73209"/>
              <a:gd name="connsiteX1" fmla="*/ 116439 w 148524"/>
              <a:gd name="connsiteY1" fmla="*/ 73209 h 73209"/>
              <a:gd name="connsiteX2" fmla="*/ 80345 w 148524"/>
              <a:gd name="connsiteY2" fmla="*/ 61177 h 73209"/>
              <a:gd name="connsiteX3" fmla="*/ 8155 w 148524"/>
              <a:gd name="connsiteY3" fmla="*/ 49146 h 73209"/>
              <a:gd name="connsiteX4" fmla="*/ 8155 w 148524"/>
              <a:gd name="connsiteY4" fmla="*/ 25082 h 73209"/>
              <a:gd name="connsiteX5" fmla="*/ 32218 w 148524"/>
              <a:gd name="connsiteY5" fmla="*/ 9040 h 73209"/>
              <a:gd name="connsiteX6" fmla="*/ 44250 w 148524"/>
              <a:gd name="connsiteY6" fmla="*/ 13051 h 73209"/>
              <a:gd name="connsiteX7" fmla="*/ 56282 w 148524"/>
              <a:gd name="connsiteY7" fmla="*/ 21072 h 73209"/>
              <a:gd name="connsiteX8" fmla="*/ 80345 w 148524"/>
              <a:gd name="connsiteY8" fmla="*/ 13051 h 73209"/>
              <a:gd name="connsiteX9" fmla="*/ 92376 w 148524"/>
              <a:gd name="connsiteY9" fmla="*/ 17061 h 73209"/>
              <a:gd name="connsiteX10" fmla="*/ 104408 w 148524"/>
              <a:gd name="connsiteY10" fmla="*/ 25082 h 73209"/>
              <a:gd name="connsiteX11" fmla="*/ 116439 w 148524"/>
              <a:gd name="connsiteY11" fmla="*/ 17061 h 73209"/>
              <a:gd name="connsiteX12" fmla="*/ 120450 w 148524"/>
              <a:gd name="connsiteY12" fmla="*/ 5030 h 73209"/>
              <a:gd name="connsiteX13" fmla="*/ 148524 w 148524"/>
              <a:gd name="connsiteY13" fmla="*/ 9040 h 73209"/>
              <a:gd name="connsiteX14" fmla="*/ 144513 w 148524"/>
              <a:gd name="connsiteY14" fmla="*/ 37114 h 73209"/>
              <a:gd name="connsiteX15" fmla="*/ 116439 w 148524"/>
              <a:gd name="connsiteY15" fmla="*/ 732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4" h="73209">
                <a:moveTo>
                  <a:pt x="116439" y="73209"/>
                </a:moveTo>
                <a:lnTo>
                  <a:pt x="116439" y="73209"/>
                </a:lnTo>
                <a:cubicBezTo>
                  <a:pt x="104408" y="69198"/>
                  <a:pt x="92855" y="63262"/>
                  <a:pt x="80345" y="61177"/>
                </a:cubicBezTo>
                <a:cubicBezTo>
                  <a:pt x="2382" y="48183"/>
                  <a:pt x="40026" y="70392"/>
                  <a:pt x="8155" y="49146"/>
                </a:cubicBezTo>
                <a:cubicBezTo>
                  <a:pt x="275" y="37325"/>
                  <a:pt x="-5354" y="36903"/>
                  <a:pt x="8155" y="25082"/>
                </a:cubicBezTo>
                <a:cubicBezTo>
                  <a:pt x="15410" y="18734"/>
                  <a:pt x="32218" y="9040"/>
                  <a:pt x="32218" y="9040"/>
                </a:cubicBezTo>
                <a:cubicBezTo>
                  <a:pt x="36229" y="10377"/>
                  <a:pt x="40469" y="11160"/>
                  <a:pt x="44250" y="13051"/>
                </a:cubicBezTo>
                <a:cubicBezTo>
                  <a:pt x="48561" y="15207"/>
                  <a:pt x="51462" y="21072"/>
                  <a:pt x="56282" y="21072"/>
                </a:cubicBezTo>
                <a:cubicBezTo>
                  <a:pt x="64737" y="21072"/>
                  <a:pt x="80345" y="13051"/>
                  <a:pt x="80345" y="13051"/>
                </a:cubicBezTo>
                <a:cubicBezTo>
                  <a:pt x="84355" y="14388"/>
                  <a:pt x="88595" y="15171"/>
                  <a:pt x="92376" y="17061"/>
                </a:cubicBezTo>
                <a:cubicBezTo>
                  <a:pt x="96687" y="19217"/>
                  <a:pt x="99588" y="25082"/>
                  <a:pt x="104408" y="25082"/>
                </a:cubicBezTo>
                <a:cubicBezTo>
                  <a:pt x="109228" y="25082"/>
                  <a:pt x="112429" y="19735"/>
                  <a:pt x="116439" y="17061"/>
                </a:cubicBezTo>
                <a:cubicBezTo>
                  <a:pt x="117776" y="13051"/>
                  <a:pt x="117149" y="7671"/>
                  <a:pt x="120450" y="5030"/>
                </a:cubicBezTo>
                <a:cubicBezTo>
                  <a:pt x="133399" y="-5329"/>
                  <a:pt x="138700" y="2491"/>
                  <a:pt x="148524" y="9040"/>
                </a:cubicBezTo>
                <a:cubicBezTo>
                  <a:pt x="147187" y="18398"/>
                  <a:pt x="147229" y="28060"/>
                  <a:pt x="144513" y="37114"/>
                </a:cubicBezTo>
                <a:cubicBezTo>
                  <a:pt x="135751" y="66322"/>
                  <a:pt x="121118" y="67193"/>
                  <a:pt x="116439" y="732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orme libre : forme 63">
            <a:extLst>
              <a:ext uri="{FF2B5EF4-FFF2-40B4-BE49-F238E27FC236}">
                <a16:creationId xmlns:a16="http://schemas.microsoft.com/office/drawing/2014/main" id="{65728165-4510-4338-AAD8-1DD8F2F82B83}"/>
              </a:ext>
            </a:extLst>
          </p:cNvPr>
          <p:cNvSpPr/>
          <p:nvPr/>
        </p:nvSpPr>
        <p:spPr>
          <a:xfrm>
            <a:off x="4630153" y="2529714"/>
            <a:ext cx="348916" cy="56147"/>
          </a:xfrm>
          <a:custGeom>
            <a:avLst/>
            <a:gdLst>
              <a:gd name="connsiteX0" fmla="*/ 0 w 348916"/>
              <a:gd name="connsiteY0" fmla="*/ 32084 h 56147"/>
              <a:gd name="connsiteX1" fmla="*/ 76200 w 348916"/>
              <a:gd name="connsiteY1" fmla="*/ 56147 h 56147"/>
              <a:gd name="connsiteX2" fmla="*/ 152400 w 348916"/>
              <a:gd name="connsiteY2" fmla="*/ 48126 h 56147"/>
              <a:gd name="connsiteX3" fmla="*/ 268705 w 348916"/>
              <a:gd name="connsiteY3" fmla="*/ 56147 h 56147"/>
              <a:gd name="connsiteX4" fmla="*/ 348916 w 348916"/>
              <a:gd name="connsiteY4" fmla="*/ 48126 h 56147"/>
              <a:gd name="connsiteX5" fmla="*/ 348916 w 348916"/>
              <a:gd name="connsiteY5" fmla="*/ 40105 h 56147"/>
              <a:gd name="connsiteX6" fmla="*/ 216568 w 348916"/>
              <a:gd name="connsiteY6" fmla="*/ 28074 h 56147"/>
              <a:gd name="connsiteX7" fmla="*/ 124326 w 348916"/>
              <a:gd name="connsiteY7" fmla="*/ 0 h 56147"/>
              <a:gd name="connsiteX8" fmla="*/ 56147 w 348916"/>
              <a:gd name="connsiteY8" fmla="*/ 0 h 56147"/>
              <a:gd name="connsiteX9" fmla="*/ 0 w 348916"/>
              <a:gd name="connsiteY9" fmla="*/ 32084 h 5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916" h="56147">
                <a:moveTo>
                  <a:pt x="0" y="32084"/>
                </a:moveTo>
                <a:lnTo>
                  <a:pt x="76200" y="56147"/>
                </a:lnTo>
                <a:lnTo>
                  <a:pt x="152400" y="48126"/>
                </a:lnTo>
                <a:lnTo>
                  <a:pt x="268705" y="56147"/>
                </a:lnTo>
                <a:lnTo>
                  <a:pt x="348916" y="48126"/>
                </a:lnTo>
                <a:lnTo>
                  <a:pt x="348916" y="40105"/>
                </a:lnTo>
                <a:lnTo>
                  <a:pt x="216568" y="28074"/>
                </a:lnTo>
                <a:lnTo>
                  <a:pt x="124326" y="0"/>
                </a:lnTo>
                <a:lnTo>
                  <a:pt x="56147" y="0"/>
                </a:lnTo>
                <a:lnTo>
                  <a:pt x="0" y="3208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orme libre : forme 64">
            <a:extLst>
              <a:ext uri="{FF2B5EF4-FFF2-40B4-BE49-F238E27FC236}">
                <a16:creationId xmlns:a16="http://schemas.microsoft.com/office/drawing/2014/main" id="{C38DC88A-B450-4ED8-BE38-3B3047BF2F80}"/>
              </a:ext>
            </a:extLst>
          </p:cNvPr>
          <p:cNvSpPr/>
          <p:nvPr/>
        </p:nvSpPr>
        <p:spPr>
          <a:xfrm>
            <a:off x="4553953" y="2429451"/>
            <a:ext cx="292768" cy="76200"/>
          </a:xfrm>
          <a:custGeom>
            <a:avLst/>
            <a:gdLst>
              <a:gd name="connsiteX0" fmla="*/ 0 w 292768"/>
              <a:gd name="connsiteY0" fmla="*/ 12031 h 76200"/>
              <a:gd name="connsiteX1" fmla="*/ 104274 w 292768"/>
              <a:gd name="connsiteY1" fmla="*/ 56147 h 76200"/>
              <a:gd name="connsiteX2" fmla="*/ 164431 w 292768"/>
              <a:gd name="connsiteY2" fmla="*/ 76200 h 76200"/>
              <a:gd name="connsiteX3" fmla="*/ 284747 w 292768"/>
              <a:gd name="connsiteY3" fmla="*/ 68179 h 76200"/>
              <a:gd name="connsiteX4" fmla="*/ 292768 w 292768"/>
              <a:gd name="connsiteY4" fmla="*/ 36095 h 76200"/>
              <a:gd name="connsiteX5" fmla="*/ 276726 w 292768"/>
              <a:gd name="connsiteY5" fmla="*/ 28074 h 76200"/>
              <a:gd name="connsiteX6" fmla="*/ 204537 w 292768"/>
              <a:gd name="connsiteY6" fmla="*/ 0 h 76200"/>
              <a:gd name="connsiteX7" fmla="*/ 128337 w 292768"/>
              <a:gd name="connsiteY7" fmla="*/ 4010 h 76200"/>
              <a:gd name="connsiteX8" fmla="*/ 84221 w 292768"/>
              <a:gd name="connsiteY8" fmla="*/ 16042 h 76200"/>
              <a:gd name="connsiteX9" fmla="*/ 0 w 292768"/>
              <a:gd name="connsiteY9" fmla="*/ 1203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68" h="76200">
                <a:moveTo>
                  <a:pt x="0" y="12031"/>
                </a:moveTo>
                <a:lnTo>
                  <a:pt x="104274" y="56147"/>
                </a:lnTo>
                <a:lnTo>
                  <a:pt x="164431" y="76200"/>
                </a:lnTo>
                <a:lnTo>
                  <a:pt x="284747" y="68179"/>
                </a:lnTo>
                <a:lnTo>
                  <a:pt x="292768" y="36095"/>
                </a:lnTo>
                <a:lnTo>
                  <a:pt x="276726" y="28074"/>
                </a:lnTo>
                <a:lnTo>
                  <a:pt x="204537" y="0"/>
                </a:lnTo>
                <a:lnTo>
                  <a:pt x="128337" y="4010"/>
                </a:lnTo>
                <a:lnTo>
                  <a:pt x="84221" y="16042"/>
                </a:lnTo>
                <a:lnTo>
                  <a:pt x="0" y="12031"/>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orme libre : forme 65">
            <a:extLst>
              <a:ext uri="{FF2B5EF4-FFF2-40B4-BE49-F238E27FC236}">
                <a16:creationId xmlns:a16="http://schemas.microsoft.com/office/drawing/2014/main" id="{7C19C121-401A-41DA-90E3-1A677E117202}"/>
              </a:ext>
            </a:extLst>
          </p:cNvPr>
          <p:cNvSpPr/>
          <p:nvPr/>
        </p:nvSpPr>
        <p:spPr>
          <a:xfrm>
            <a:off x="5059279" y="2770346"/>
            <a:ext cx="204537" cy="40105"/>
          </a:xfrm>
          <a:custGeom>
            <a:avLst/>
            <a:gdLst>
              <a:gd name="connsiteX0" fmla="*/ 0 w 204537"/>
              <a:gd name="connsiteY0" fmla="*/ 0 h 40105"/>
              <a:gd name="connsiteX1" fmla="*/ 204537 w 204537"/>
              <a:gd name="connsiteY1" fmla="*/ 40105 h 40105"/>
              <a:gd name="connsiteX2" fmla="*/ 168442 w 204537"/>
              <a:gd name="connsiteY2" fmla="*/ 12031 h 40105"/>
              <a:gd name="connsiteX3" fmla="*/ 120316 w 204537"/>
              <a:gd name="connsiteY3" fmla="*/ 4010 h 40105"/>
              <a:gd name="connsiteX4" fmla="*/ 0 w 204537"/>
              <a:gd name="connsiteY4" fmla="*/ 0 h 40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7" h="40105">
                <a:moveTo>
                  <a:pt x="0" y="0"/>
                </a:moveTo>
                <a:lnTo>
                  <a:pt x="204537" y="40105"/>
                </a:lnTo>
                <a:lnTo>
                  <a:pt x="168442" y="12031"/>
                </a:lnTo>
                <a:lnTo>
                  <a:pt x="120316" y="4010"/>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orme libre : forme 69">
            <a:extLst>
              <a:ext uri="{FF2B5EF4-FFF2-40B4-BE49-F238E27FC236}">
                <a16:creationId xmlns:a16="http://schemas.microsoft.com/office/drawing/2014/main" id="{713FF17E-5EF0-4D62-A93D-755BD06F90AA}"/>
              </a:ext>
            </a:extLst>
          </p:cNvPr>
          <p:cNvSpPr/>
          <p:nvPr/>
        </p:nvSpPr>
        <p:spPr>
          <a:xfrm>
            <a:off x="1245269" y="2685074"/>
            <a:ext cx="445168" cy="943524"/>
          </a:xfrm>
          <a:custGeom>
            <a:avLst/>
            <a:gdLst>
              <a:gd name="connsiteX0" fmla="*/ 372979 w 445168"/>
              <a:gd name="connsiteY0" fmla="*/ 9072 h 943524"/>
              <a:gd name="connsiteX1" fmla="*/ 352926 w 445168"/>
              <a:gd name="connsiteY1" fmla="*/ 65219 h 943524"/>
              <a:gd name="connsiteX2" fmla="*/ 348915 w 445168"/>
              <a:gd name="connsiteY2" fmla="*/ 141419 h 943524"/>
              <a:gd name="connsiteX3" fmla="*/ 328863 w 445168"/>
              <a:gd name="connsiteY3" fmla="*/ 197566 h 943524"/>
              <a:gd name="connsiteX4" fmla="*/ 312821 w 445168"/>
              <a:gd name="connsiteY4" fmla="*/ 169493 h 943524"/>
              <a:gd name="connsiteX5" fmla="*/ 272715 w 445168"/>
              <a:gd name="connsiteY5" fmla="*/ 165482 h 943524"/>
              <a:gd name="connsiteX6" fmla="*/ 240631 w 445168"/>
              <a:gd name="connsiteY6" fmla="*/ 173503 h 943524"/>
              <a:gd name="connsiteX7" fmla="*/ 212558 w 445168"/>
              <a:gd name="connsiteY7" fmla="*/ 193556 h 943524"/>
              <a:gd name="connsiteX8" fmla="*/ 168442 w 445168"/>
              <a:gd name="connsiteY8" fmla="*/ 217619 h 943524"/>
              <a:gd name="connsiteX9" fmla="*/ 124326 w 445168"/>
              <a:gd name="connsiteY9" fmla="*/ 237672 h 943524"/>
              <a:gd name="connsiteX10" fmla="*/ 104273 w 445168"/>
              <a:gd name="connsiteY10" fmla="*/ 253714 h 943524"/>
              <a:gd name="connsiteX11" fmla="*/ 68179 w 445168"/>
              <a:gd name="connsiteY11" fmla="*/ 285798 h 943524"/>
              <a:gd name="connsiteX12" fmla="*/ 48126 w 445168"/>
              <a:gd name="connsiteY12" fmla="*/ 321893 h 943524"/>
              <a:gd name="connsiteX13" fmla="*/ 0 w 445168"/>
              <a:gd name="connsiteY13" fmla="*/ 382051 h 943524"/>
              <a:gd name="connsiteX14" fmla="*/ 8021 w 445168"/>
              <a:gd name="connsiteY14" fmla="*/ 398093 h 943524"/>
              <a:gd name="connsiteX15" fmla="*/ 48126 w 445168"/>
              <a:gd name="connsiteY15" fmla="*/ 406114 h 943524"/>
              <a:gd name="connsiteX16" fmla="*/ 56147 w 445168"/>
              <a:gd name="connsiteY16" fmla="*/ 430177 h 943524"/>
              <a:gd name="connsiteX17" fmla="*/ 8021 w 445168"/>
              <a:gd name="connsiteY17" fmla="*/ 446219 h 943524"/>
              <a:gd name="connsiteX18" fmla="*/ 20052 w 445168"/>
              <a:gd name="connsiteY18" fmla="*/ 502366 h 943524"/>
              <a:gd name="connsiteX19" fmla="*/ 80210 w 445168"/>
              <a:gd name="connsiteY19" fmla="*/ 538461 h 943524"/>
              <a:gd name="connsiteX20" fmla="*/ 68179 w 445168"/>
              <a:gd name="connsiteY20" fmla="*/ 558514 h 943524"/>
              <a:gd name="connsiteX21" fmla="*/ 28073 w 445168"/>
              <a:gd name="connsiteY21" fmla="*/ 606640 h 943524"/>
              <a:gd name="connsiteX22" fmla="*/ 28073 w 445168"/>
              <a:gd name="connsiteY22" fmla="*/ 634714 h 943524"/>
              <a:gd name="connsiteX23" fmla="*/ 76200 w 445168"/>
              <a:gd name="connsiteY23" fmla="*/ 642735 h 943524"/>
              <a:gd name="connsiteX24" fmla="*/ 92242 w 445168"/>
              <a:gd name="connsiteY24" fmla="*/ 618672 h 943524"/>
              <a:gd name="connsiteX25" fmla="*/ 100263 w 445168"/>
              <a:gd name="connsiteY25" fmla="*/ 654766 h 943524"/>
              <a:gd name="connsiteX26" fmla="*/ 96252 w 445168"/>
              <a:gd name="connsiteY26" fmla="*/ 678830 h 943524"/>
              <a:gd name="connsiteX27" fmla="*/ 52137 w 445168"/>
              <a:gd name="connsiteY27" fmla="*/ 718935 h 943524"/>
              <a:gd name="connsiteX28" fmla="*/ 68179 w 445168"/>
              <a:gd name="connsiteY28" fmla="*/ 738987 h 943524"/>
              <a:gd name="connsiteX29" fmla="*/ 100263 w 445168"/>
              <a:gd name="connsiteY29" fmla="*/ 742998 h 943524"/>
              <a:gd name="connsiteX30" fmla="*/ 132347 w 445168"/>
              <a:gd name="connsiteY30" fmla="*/ 767061 h 943524"/>
              <a:gd name="connsiteX31" fmla="*/ 104273 w 445168"/>
              <a:gd name="connsiteY31" fmla="*/ 799145 h 943524"/>
              <a:gd name="connsiteX32" fmla="*/ 104273 w 445168"/>
              <a:gd name="connsiteY32" fmla="*/ 839251 h 943524"/>
              <a:gd name="connsiteX33" fmla="*/ 164431 w 445168"/>
              <a:gd name="connsiteY33" fmla="*/ 875345 h 943524"/>
              <a:gd name="connsiteX34" fmla="*/ 224589 w 445168"/>
              <a:gd name="connsiteY34" fmla="*/ 895398 h 943524"/>
              <a:gd name="connsiteX35" fmla="*/ 236621 w 445168"/>
              <a:gd name="connsiteY35" fmla="*/ 931493 h 943524"/>
              <a:gd name="connsiteX36" fmla="*/ 284747 w 445168"/>
              <a:gd name="connsiteY36" fmla="*/ 943524 h 943524"/>
              <a:gd name="connsiteX37" fmla="*/ 284747 w 445168"/>
              <a:gd name="connsiteY37" fmla="*/ 943524 h 943524"/>
              <a:gd name="connsiteX38" fmla="*/ 300789 w 445168"/>
              <a:gd name="connsiteY38" fmla="*/ 907430 h 943524"/>
              <a:gd name="connsiteX39" fmla="*/ 316831 w 445168"/>
              <a:gd name="connsiteY39" fmla="*/ 875345 h 943524"/>
              <a:gd name="connsiteX40" fmla="*/ 320842 w 445168"/>
              <a:gd name="connsiteY40" fmla="*/ 855293 h 943524"/>
              <a:gd name="connsiteX41" fmla="*/ 356937 w 445168"/>
              <a:gd name="connsiteY41" fmla="*/ 823208 h 943524"/>
              <a:gd name="connsiteX42" fmla="*/ 344905 w 445168"/>
              <a:gd name="connsiteY42" fmla="*/ 803156 h 943524"/>
              <a:gd name="connsiteX43" fmla="*/ 372979 w 445168"/>
              <a:gd name="connsiteY43" fmla="*/ 775082 h 943524"/>
              <a:gd name="connsiteX44" fmla="*/ 381000 w 445168"/>
              <a:gd name="connsiteY44" fmla="*/ 698882 h 943524"/>
              <a:gd name="connsiteX45" fmla="*/ 372979 w 445168"/>
              <a:gd name="connsiteY45" fmla="*/ 630703 h 943524"/>
              <a:gd name="connsiteX46" fmla="*/ 437147 w 445168"/>
              <a:gd name="connsiteY46" fmla="*/ 526430 h 943524"/>
              <a:gd name="connsiteX47" fmla="*/ 441158 w 445168"/>
              <a:gd name="connsiteY47" fmla="*/ 498356 h 943524"/>
              <a:gd name="connsiteX48" fmla="*/ 445168 w 445168"/>
              <a:gd name="connsiteY48" fmla="*/ 442208 h 943524"/>
              <a:gd name="connsiteX49" fmla="*/ 437147 w 445168"/>
              <a:gd name="connsiteY49" fmla="*/ 309861 h 943524"/>
              <a:gd name="connsiteX50" fmla="*/ 429126 w 445168"/>
              <a:gd name="connsiteY50" fmla="*/ 297830 h 943524"/>
              <a:gd name="connsiteX51" fmla="*/ 437147 w 445168"/>
              <a:gd name="connsiteY51" fmla="*/ 277777 h 943524"/>
              <a:gd name="connsiteX52" fmla="*/ 413084 w 445168"/>
              <a:gd name="connsiteY52" fmla="*/ 221630 h 943524"/>
              <a:gd name="connsiteX53" fmla="*/ 409073 w 445168"/>
              <a:gd name="connsiteY53" fmla="*/ 205587 h 943524"/>
              <a:gd name="connsiteX54" fmla="*/ 421105 w 445168"/>
              <a:gd name="connsiteY54" fmla="*/ 117356 h 943524"/>
              <a:gd name="connsiteX55" fmla="*/ 413084 w 445168"/>
              <a:gd name="connsiteY55" fmla="*/ 73240 h 943524"/>
              <a:gd name="connsiteX56" fmla="*/ 413084 w 445168"/>
              <a:gd name="connsiteY56" fmla="*/ 85272 h 943524"/>
              <a:gd name="connsiteX57" fmla="*/ 409073 w 445168"/>
              <a:gd name="connsiteY57" fmla="*/ 17093 h 943524"/>
              <a:gd name="connsiteX58" fmla="*/ 405063 w 445168"/>
              <a:gd name="connsiteY58" fmla="*/ 1051 h 943524"/>
              <a:gd name="connsiteX59" fmla="*/ 368968 w 445168"/>
              <a:gd name="connsiteY59" fmla="*/ 5061 h 943524"/>
              <a:gd name="connsiteX60" fmla="*/ 372979 w 445168"/>
              <a:gd name="connsiteY60" fmla="*/ 9072 h 9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45168" h="943524">
                <a:moveTo>
                  <a:pt x="372979" y="9072"/>
                </a:moveTo>
                <a:lnTo>
                  <a:pt x="352926" y="65219"/>
                </a:lnTo>
                <a:lnTo>
                  <a:pt x="348915" y="141419"/>
                </a:lnTo>
                <a:lnTo>
                  <a:pt x="328863" y="197566"/>
                </a:lnTo>
                <a:lnTo>
                  <a:pt x="312821" y="169493"/>
                </a:lnTo>
                <a:lnTo>
                  <a:pt x="272715" y="165482"/>
                </a:lnTo>
                <a:lnTo>
                  <a:pt x="240631" y="173503"/>
                </a:lnTo>
                <a:lnTo>
                  <a:pt x="212558" y="193556"/>
                </a:lnTo>
                <a:lnTo>
                  <a:pt x="168442" y="217619"/>
                </a:lnTo>
                <a:lnTo>
                  <a:pt x="124326" y="237672"/>
                </a:lnTo>
                <a:lnTo>
                  <a:pt x="104273" y="253714"/>
                </a:lnTo>
                <a:lnTo>
                  <a:pt x="68179" y="285798"/>
                </a:lnTo>
                <a:lnTo>
                  <a:pt x="48126" y="321893"/>
                </a:lnTo>
                <a:lnTo>
                  <a:pt x="0" y="382051"/>
                </a:lnTo>
                <a:lnTo>
                  <a:pt x="8021" y="398093"/>
                </a:lnTo>
                <a:lnTo>
                  <a:pt x="48126" y="406114"/>
                </a:lnTo>
                <a:lnTo>
                  <a:pt x="56147" y="430177"/>
                </a:lnTo>
                <a:lnTo>
                  <a:pt x="8021" y="446219"/>
                </a:lnTo>
                <a:lnTo>
                  <a:pt x="20052" y="502366"/>
                </a:lnTo>
                <a:lnTo>
                  <a:pt x="80210" y="538461"/>
                </a:lnTo>
                <a:lnTo>
                  <a:pt x="68179" y="558514"/>
                </a:lnTo>
                <a:lnTo>
                  <a:pt x="28073" y="606640"/>
                </a:lnTo>
                <a:lnTo>
                  <a:pt x="28073" y="634714"/>
                </a:lnTo>
                <a:lnTo>
                  <a:pt x="76200" y="642735"/>
                </a:lnTo>
                <a:lnTo>
                  <a:pt x="92242" y="618672"/>
                </a:lnTo>
                <a:lnTo>
                  <a:pt x="100263" y="654766"/>
                </a:lnTo>
                <a:lnTo>
                  <a:pt x="96252" y="678830"/>
                </a:lnTo>
                <a:lnTo>
                  <a:pt x="52137" y="718935"/>
                </a:lnTo>
                <a:lnTo>
                  <a:pt x="68179" y="738987"/>
                </a:lnTo>
                <a:lnTo>
                  <a:pt x="100263" y="742998"/>
                </a:lnTo>
                <a:lnTo>
                  <a:pt x="132347" y="767061"/>
                </a:lnTo>
                <a:lnTo>
                  <a:pt x="104273" y="799145"/>
                </a:lnTo>
                <a:lnTo>
                  <a:pt x="104273" y="839251"/>
                </a:lnTo>
                <a:lnTo>
                  <a:pt x="164431" y="875345"/>
                </a:lnTo>
                <a:lnTo>
                  <a:pt x="224589" y="895398"/>
                </a:lnTo>
                <a:lnTo>
                  <a:pt x="236621" y="931493"/>
                </a:lnTo>
                <a:lnTo>
                  <a:pt x="284747" y="943524"/>
                </a:lnTo>
                <a:lnTo>
                  <a:pt x="284747" y="943524"/>
                </a:lnTo>
                <a:lnTo>
                  <a:pt x="300789" y="907430"/>
                </a:lnTo>
                <a:lnTo>
                  <a:pt x="316831" y="875345"/>
                </a:lnTo>
                <a:lnTo>
                  <a:pt x="320842" y="855293"/>
                </a:lnTo>
                <a:lnTo>
                  <a:pt x="356937" y="823208"/>
                </a:lnTo>
                <a:lnTo>
                  <a:pt x="344905" y="803156"/>
                </a:lnTo>
                <a:lnTo>
                  <a:pt x="372979" y="775082"/>
                </a:lnTo>
                <a:lnTo>
                  <a:pt x="381000" y="698882"/>
                </a:lnTo>
                <a:lnTo>
                  <a:pt x="372979" y="630703"/>
                </a:lnTo>
                <a:lnTo>
                  <a:pt x="437147" y="526430"/>
                </a:lnTo>
                <a:lnTo>
                  <a:pt x="441158" y="498356"/>
                </a:lnTo>
                <a:lnTo>
                  <a:pt x="445168" y="442208"/>
                </a:lnTo>
                <a:lnTo>
                  <a:pt x="437147" y="309861"/>
                </a:lnTo>
                <a:lnTo>
                  <a:pt x="429126" y="297830"/>
                </a:lnTo>
                <a:lnTo>
                  <a:pt x="437147" y="277777"/>
                </a:lnTo>
                <a:lnTo>
                  <a:pt x="413084" y="221630"/>
                </a:lnTo>
                <a:lnTo>
                  <a:pt x="409073" y="205587"/>
                </a:lnTo>
                <a:lnTo>
                  <a:pt x="421105" y="117356"/>
                </a:lnTo>
                <a:lnTo>
                  <a:pt x="413084" y="73240"/>
                </a:lnTo>
                <a:lnTo>
                  <a:pt x="413084" y="85272"/>
                </a:lnTo>
                <a:cubicBezTo>
                  <a:pt x="411747" y="62546"/>
                  <a:pt x="411231" y="39756"/>
                  <a:pt x="409073" y="17093"/>
                </a:cubicBezTo>
                <a:cubicBezTo>
                  <a:pt x="408550" y="11606"/>
                  <a:pt x="410342" y="2635"/>
                  <a:pt x="405063" y="1051"/>
                </a:cubicBezTo>
                <a:cubicBezTo>
                  <a:pt x="393468" y="-2428"/>
                  <a:pt x="381000" y="3724"/>
                  <a:pt x="368968" y="5061"/>
                </a:cubicBezTo>
                <a:cubicBezTo>
                  <a:pt x="358850" y="20239"/>
                  <a:pt x="364355" y="13685"/>
                  <a:pt x="372979" y="9072"/>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orme libre : forme 70">
            <a:extLst>
              <a:ext uri="{FF2B5EF4-FFF2-40B4-BE49-F238E27FC236}">
                <a16:creationId xmlns:a16="http://schemas.microsoft.com/office/drawing/2014/main" id="{9EEE47E8-E6C1-4EAE-ACED-94266F3D221F}"/>
              </a:ext>
            </a:extLst>
          </p:cNvPr>
          <p:cNvSpPr/>
          <p:nvPr/>
        </p:nvSpPr>
        <p:spPr>
          <a:xfrm>
            <a:off x="1036721" y="3700788"/>
            <a:ext cx="762000" cy="1375610"/>
          </a:xfrm>
          <a:custGeom>
            <a:avLst/>
            <a:gdLst>
              <a:gd name="connsiteX0" fmla="*/ 469232 w 762000"/>
              <a:gd name="connsiteY0" fmla="*/ 4010 h 1375610"/>
              <a:gd name="connsiteX1" fmla="*/ 457200 w 762000"/>
              <a:gd name="connsiteY1" fmla="*/ 60158 h 1375610"/>
              <a:gd name="connsiteX2" fmla="*/ 409074 w 762000"/>
              <a:gd name="connsiteY2" fmla="*/ 68179 h 1375610"/>
              <a:gd name="connsiteX3" fmla="*/ 368969 w 762000"/>
              <a:gd name="connsiteY3" fmla="*/ 96252 h 1375610"/>
              <a:gd name="connsiteX4" fmla="*/ 348916 w 762000"/>
              <a:gd name="connsiteY4" fmla="*/ 132347 h 1375610"/>
              <a:gd name="connsiteX5" fmla="*/ 276727 w 762000"/>
              <a:gd name="connsiteY5" fmla="*/ 192505 h 1375610"/>
              <a:gd name="connsiteX6" fmla="*/ 236621 w 762000"/>
              <a:gd name="connsiteY6" fmla="*/ 196516 h 1375610"/>
              <a:gd name="connsiteX7" fmla="*/ 188495 w 762000"/>
              <a:gd name="connsiteY7" fmla="*/ 228600 h 1375610"/>
              <a:gd name="connsiteX8" fmla="*/ 132348 w 762000"/>
              <a:gd name="connsiteY8" fmla="*/ 232610 h 1375610"/>
              <a:gd name="connsiteX9" fmla="*/ 80211 w 762000"/>
              <a:gd name="connsiteY9" fmla="*/ 204537 h 1375610"/>
              <a:gd name="connsiteX10" fmla="*/ 36095 w 762000"/>
              <a:gd name="connsiteY10" fmla="*/ 164431 h 1375610"/>
              <a:gd name="connsiteX11" fmla="*/ 36095 w 762000"/>
              <a:gd name="connsiteY11" fmla="*/ 224589 h 1375610"/>
              <a:gd name="connsiteX12" fmla="*/ 0 w 762000"/>
              <a:gd name="connsiteY12" fmla="*/ 272716 h 1375610"/>
              <a:gd name="connsiteX13" fmla="*/ 16042 w 762000"/>
              <a:gd name="connsiteY13" fmla="*/ 320842 h 1375610"/>
              <a:gd name="connsiteX14" fmla="*/ 12032 w 762000"/>
              <a:gd name="connsiteY14" fmla="*/ 372979 h 1375610"/>
              <a:gd name="connsiteX15" fmla="*/ 64169 w 762000"/>
              <a:gd name="connsiteY15" fmla="*/ 376989 h 1375610"/>
              <a:gd name="connsiteX16" fmla="*/ 88232 w 762000"/>
              <a:gd name="connsiteY16" fmla="*/ 429126 h 1375610"/>
              <a:gd name="connsiteX17" fmla="*/ 124327 w 762000"/>
              <a:gd name="connsiteY17" fmla="*/ 473242 h 1375610"/>
              <a:gd name="connsiteX18" fmla="*/ 108285 w 762000"/>
              <a:gd name="connsiteY18" fmla="*/ 529389 h 1375610"/>
              <a:gd name="connsiteX19" fmla="*/ 156411 w 762000"/>
              <a:gd name="connsiteY19" fmla="*/ 553452 h 1375610"/>
              <a:gd name="connsiteX20" fmla="*/ 140369 w 762000"/>
              <a:gd name="connsiteY20" fmla="*/ 621631 h 1375610"/>
              <a:gd name="connsiteX21" fmla="*/ 132348 w 762000"/>
              <a:gd name="connsiteY21" fmla="*/ 673768 h 1375610"/>
              <a:gd name="connsiteX22" fmla="*/ 112295 w 762000"/>
              <a:gd name="connsiteY22" fmla="*/ 697831 h 1375610"/>
              <a:gd name="connsiteX23" fmla="*/ 120316 w 762000"/>
              <a:gd name="connsiteY23" fmla="*/ 790073 h 1375610"/>
              <a:gd name="connsiteX24" fmla="*/ 156411 w 762000"/>
              <a:gd name="connsiteY24" fmla="*/ 774031 h 1375610"/>
              <a:gd name="connsiteX25" fmla="*/ 180474 w 762000"/>
              <a:gd name="connsiteY25" fmla="*/ 818147 h 1375610"/>
              <a:gd name="connsiteX26" fmla="*/ 160421 w 762000"/>
              <a:gd name="connsiteY26" fmla="*/ 886326 h 1375610"/>
              <a:gd name="connsiteX27" fmla="*/ 124327 w 762000"/>
              <a:gd name="connsiteY27" fmla="*/ 850231 h 1375610"/>
              <a:gd name="connsiteX28" fmla="*/ 116306 w 762000"/>
              <a:gd name="connsiteY28" fmla="*/ 922421 h 1375610"/>
              <a:gd name="connsiteX29" fmla="*/ 96253 w 762000"/>
              <a:gd name="connsiteY29" fmla="*/ 998621 h 1375610"/>
              <a:gd name="connsiteX30" fmla="*/ 92242 w 762000"/>
              <a:gd name="connsiteY30" fmla="*/ 1066800 h 1375610"/>
              <a:gd name="connsiteX31" fmla="*/ 96253 w 762000"/>
              <a:gd name="connsiteY31" fmla="*/ 1122947 h 1375610"/>
              <a:gd name="connsiteX32" fmla="*/ 76200 w 762000"/>
              <a:gd name="connsiteY32" fmla="*/ 1163052 h 1375610"/>
              <a:gd name="connsiteX33" fmla="*/ 96253 w 762000"/>
              <a:gd name="connsiteY33" fmla="*/ 1203158 h 1375610"/>
              <a:gd name="connsiteX34" fmla="*/ 68179 w 762000"/>
              <a:gd name="connsiteY34" fmla="*/ 1231231 h 1375610"/>
              <a:gd name="connsiteX35" fmla="*/ 80211 w 762000"/>
              <a:gd name="connsiteY35" fmla="*/ 1311442 h 1375610"/>
              <a:gd name="connsiteX36" fmla="*/ 120316 w 762000"/>
              <a:gd name="connsiteY36" fmla="*/ 1323473 h 1375610"/>
              <a:gd name="connsiteX37" fmla="*/ 152400 w 762000"/>
              <a:gd name="connsiteY37" fmla="*/ 1275347 h 1375610"/>
              <a:gd name="connsiteX38" fmla="*/ 180474 w 762000"/>
              <a:gd name="connsiteY38" fmla="*/ 1331494 h 1375610"/>
              <a:gd name="connsiteX39" fmla="*/ 180474 w 762000"/>
              <a:gd name="connsiteY39" fmla="*/ 1331494 h 1375610"/>
              <a:gd name="connsiteX40" fmla="*/ 232611 w 762000"/>
              <a:gd name="connsiteY40" fmla="*/ 1343526 h 1375610"/>
              <a:gd name="connsiteX41" fmla="*/ 276727 w 762000"/>
              <a:gd name="connsiteY41" fmla="*/ 1375610 h 1375610"/>
              <a:gd name="connsiteX42" fmla="*/ 360948 w 762000"/>
              <a:gd name="connsiteY42" fmla="*/ 1311442 h 1375610"/>
              <a:gd name="connsiteX43" fmla="*/ 393032 w 762000"/>
              <a:gd name="connsiteY43" fmla="*/ 1263316 h 1375610"/>
              <a:gd name="connsiteX44" fmla="*/ 389021 w 762000"/>
              <a:gd name="connsiteY44" fmla="*/ 1203158 h 1375610"/>
              <a:gd name="connsiteX45" fmla="*/ 425116 w 762000"/>
              <a:gd name="connsiteY45" fmla="*/ 1191126 h 1375610"/>
              <a:gd name="connsiteX46" fmla="*/ 469232 w 762000"/>
              <a:gd name="connsiteY46" fmla="*/ 1191126 h 1375610"/>
              <a:gd name="connsiteX47" fmla="*/ 501316 w 762000"/>
              <a:gd name="connsiteY47" fmla="*/ 1191126 h 1375610"/>
              <a:gd name="connsiteX48" fmla="*/ 557463 w 762000"/>
              <a:gd name="connsiteY48" fmla="*/ 1239252 h 1375610"/>
              <a:gd name="connsiteX49" fmla="*/ 621632 w 762000"/>
              <a:gd name="connsiteY49" fmla="*/ 1243263 h 1375610"/>
              <a:gd name="connsiteX50" fmla="*/ 637674 w 762000"/>
              <a:gd name="connsiteY50" fmla="*/ 1159042 h 1375610"/>
              <a:gd name="connsiteX51" fmla="*/ 641685 w 762000"/>
              <a:gd name="connsiteY51" fmla="*/ 1078831 h 1375610"/>
              <a:gd name="connsiteX52" fmla="*/ 669758 w 762000"/>
              <a:gd name="connsiteY52" fmla="*/ 970547 h 1375610"/>
              <a:gd name="connsiteX53" fmla="*/ 681790 w 762000"/>
              <a:gd name="connsiteY53" fmla="*/ 846221 h 1375610"/>
              <a:gd name="connsiteX54" fmla="*/ 697832 w 762000"/>
              <a:gd name="connsiteY54" fmla="*/ 745958 h 1375610"/>
              <a:gd name="connsiteX55" fmla="*/ 705853 w 762000"/>
              <a:gd name="connsiteY55" fmla="*/ 689810 h 1375610"/>
              <a:gd name="connsiteX56" fmla="*/ 677779 w 762000"/>
              <a:gd name="connsiteY56" fmla="*/ 637673 h 1375610"/>
              <a:gd name="connsiteX57" fmla="*/ 673769 w 762000"/>
              <a:gd name="connsiteY57" fmla="*/ 557463 h 1375610"/>
              <a:gd name="connsiteX58" fmla="*/ 725906 w 762000"/>
              <a:gd name="connsiteY58" fmla="*/ 497305 h 1375610"/>
              <a:gd name="connsiteX59" fmla="*/ 762000 w 762000"/>
              <a:gd name="connsiteY59" fmla="*/ 461210 h 1375610"/>
              <a:gd name="connsiteX60" fmla="*/ 753979 w 762000"/>
              <a:gd name="connsiteY60" fmla="*/ 413084 h 1375610"/>
              <a:gd name="connsiteX61" fmla="*/ 717885 w 762000"/>
              <a:gd name="connsiteY61" fmla="*/ 356937 h 1375610"/>
              <a:gd name="connsiteX62" fmla="*/ 717885 w 762000"/>
              <a:gd name="connsiteY62" fmla="*/ 272716 h 1375610"/>
              <a:gd name="connsiteX63" fmla="*/ 693821 w 762000"/>
              <a:gd name="connsiteY63" fmla="*/ 228600 h 1375610"/>
              <a:gd name="connsiteX64" fmla="*/ 673769 w 762000"/>
              <a:gd name="connsiteY64" fmla="*/ 196516 h 1375610"/>
              <a:gd name="connsiteX65" fmla="*/ 673769 w 762000"/>
              <a:gd name="connsiteY65" fmla="*/ 148389 h 1375610"/>
              <a:gd name="connsiteX66" fmla="*/ 641685 w 762000"/>
              <a:gd name="connsiteY66" fmla="*/ 124326 h 1375610"/>
              <a:gd name="connsiteX67" fmla="*/ 641685 w 762000"/>
              <a:gd name="connsiteY67" fmla="*/ 124326 h 1375610"/>
              <a:gd name="connsiteX68" fmla="*/ 649706 w 762000"/>
              <a:gd name="connsiteY68" fmla="*/ 48126 h 1375610"/>
              <a:gd name="connsiteX69" fmla="*/ 609600 w 762000"/>
              <a:gd name="connsiteY69" fmla="*/ 56147 h 1375610"/>
              <a:gd name="connsiteX70" fmla="*/ 605590 w 762000"/>
              <a:gd name="connsiteY70" fmla="*/ 0 h 1375610"/>
              <a:gd name="connsiteX71" fmla="*/ 573506 w 762000"/>
              <a:gd name="connsiteY71" fmla="*/ 20052 h 1375610"/>
              <a:gd name="connsiteX72" fmla="*/ 561474 w 762000"/>
              <a:gd name="connsiteY72" fmla="*/ 28073 h 1375610"/>
              <a:gd name="connsiteX73" fmla="*/ 469232 w 762000"/>
              <a:gd name="connsiteY73" fmla="*/ 4010 h 137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62000" h="1375610">
                <a:moveTo>
                  <a:pt x="469232" y="4010"/>
                </a:moveTo>
                <a:lnTo>
                  <a:pt x="457200" y="60158"/>
                </a:lnTo>
                <a:lnTo>
                  <a:pt x="409074" y="68179"/>
                </a:lnTo>
                <a:lnTo>
                  <a:pt x="368969" y="96252"/>
                </a:lnTo>
                <a:lnTo>
                  <a:pt x="348916" y="132347"/>
                </a:lnTo>
                <a:lnTo>
                  <a:pt x="276727" y="192505"/>
                </a:lnTo>
                <a:lnTo>
                  <a:pt x="236621" y="196516"/>
                </a:lnTo>
                <a:lnTo>
                  <a:pt x="188495" y="228600"/>
                </a:lnTo>
                <a:lnTo>
                  <a:pt x="132348" y="232610"/>
                </a:lnTo>
                <a:lnTo>
                  <a:pt x="80211" y="204537"/>
                </a:lnTo>
                <a:lnTo>
                  <a:pt x="36095" y="164431"/>
                </a:lnTo>
                <a:lnTo>
                  <a:pt x="36095" y="224589"/>
                </a:lnTo>
                <a:lnTo>
                  <a:pt x="0" y="272716"/>
                </a:lnTo>
                <a:lnTo>
                  <a:pt x="16042" y="320842"/>
                </a:lnTo>
                <a:lnTo>
                  <a:pt x="12032" y="372979"/>
                </a:lnTo>
                <a:lnTo>
                  <a:pt x="64169" y="376989"/>
                </a:lnTo>
                <a:lnTo>
                  <a:pt x="88232" y="429126"/>
                </a:lnTo>
                <a:lnTo>
                  <a:pt x="124327" y="473242"/>
                </a:lnTo>
                <a:lnTo>
                  <a:pt x="108285" y="529389"/>
                </a:lnTo>
                <a:lnTo>
                  <a:pt x="156411" y="553452"/>
                </a:lnTo>
                <a:lnTo>
                  <a:pt x="140369" y="621631"/>
                </a:lnTo>
                <a:lnTo>
                  <a:pt x="132348" y="673768"/>
                </a:lnTo>
                <a:lnTo>
                  <a:pt x="112295" y="697831"/>
                </a:lnTo>
                <a:lnTo>
                  <a:pt x="120316" y="790073"/>
                </a:lnTo>
                <a:lnTo>
                  <a:pt x="156411" y="774031"/>
                </a:lnTo>
                <a:lnTo>
                  <a:pt x="180474" y="818147"/>
                </a:lnTo>
                <a:lnTo>
                  <a:pt x="160421" y="886326"/>
                </a:lnTo>
                <a:lnTo>
                  <a:pt x="124327" y="850231"/>
                </a:lnTo>
                <a:lnTo>
                  <a:pt x="116306" y="922421"/>
                </a:lnTo>
                <a:lnTo>
                  <a:pt x="96253" y="998621"/>
                </a:lnTo>
                <a:lnTo>
                  <a:pt x="92242" y="1066800"/>
                </a:lnTo>
                <a:lnTo>
                  <a:pt x="96253" y="1122947"/>
                </a:lnTo>
                <a:lnTo>
                  <a:pt x="76200" y="1163052"/>
                </a:lnTo>
                <a:lnTo>
                  <a:pt x="96253" y="1203158"/>
                </a:lnTo>
                <a:lnTo>
                  <a:pt x="68179" y="1231231"/>
                </a:lnTo>
                <a:lnTo>
                  <a:pt x="80211" y="1311442"/>
                </a:lnTo>
                <a:lnTo>
                  <a:pt x="120316" y="1323473"/>
                </a:lnTo>
                <a:lnTo>
                  <a:pt x="152400" y="1275347"/>
                </a:lnTo>
                <a:lnTo>
                  <a:pt x="180474" y="1331494"/>
                </a:lnTo>
                <a:lnTo>
                  <a:pt x="180474" y="1331494"/>
                </a:lnTo>
                <a:lnTo>
                  <a:pt x="232611" y="1343526"/>
                </a:lnTo>
                <a:lnTo>
                  <a:pt x="276727" y="1375610"/>
                </a:lnTo>
                <a:lnTo>
                  <a:pt x="360948" y="1311442"/>
                </a:lnTo>
                <a:lnTo>
                  <a:pt x="393032" y="1263316"/>
                </a:lnTo>
                <a:lnTo>
                  <a:pt x="389021" y="1203158"/>
                </a:lnTo>
                <a:lnTo>
                  <a:pt x="425116" y="1191126"/>
                </a:lnTo>
                <a:lnTo>
                  <a:pt x="469232" y="1191126"/>
                </a:lnTo>
                <a:lnTo>
                  <a:pt x="501316" y="1191126"/>
                </a:lnTo>
                <a:lnTo>
                  <a:pt x="557463" y="1239252"/>
                </a:lnTo>
                <a:lnTo>
                  <a:pt x="621632" y="1243263"/>
                </a:lnTo>
                <a:lnTo>
                  <a:pt x="637674" y="1159042"/>
                </a:lnTo>
                <a:lnTo>
                  <a:pt x="641685" y="1078831"/>
                </a:lnTo>
                <a:lnTo>
                  <a:pt x="669758" y="970547"/>
                </a:lnTo>
                <a:lnTo>
                  <a:pt x="681790" y="846221"/>
                </a:lnTo>
                <a:lnTo>
                  <a:pt x="697832" y="745958"/>
                </a:lnTo>
                <a:lnTo>
                  <a:pt x="705853" y="689810"/>
                </a:lnTo>
                <a:lnTo>
                  <a:pt x="677779" y="637673"/>
                </a:lnTo>
                <a:lnTo>
                  <a:pt x="673769" y="557463"/>
                </a:lnTo>
                <a:lnTo>
                  <a:pt x="725906" y="497305"/>
                </a:lnTo>
                <a:lnTo>
                  <a:pt x="762000" y="461210"/>
                </a:lnTo>
                <a:lnTo>
                  <a:pt x="753979" y="413084"/>
                </a:lnTo>
                <a:lnTo>
                  <a:pt x="717885" y="356937"/>
                </a:lnTo>
                <a:lnTo>
                  <a:pt x="717885" y="272716"/>
                </a:lnTo>
                <a:lnTo>
                  <a:pt x="693821" y="228600"/>
                </a:lnTo>
                <a:lnTo>
                  <a:pt x="673769" y="196516"/>
                </a:lnTo>
                <a:lnTo>
                  <a:pt x="673769" y="148389"/>
                </a:lnTo>
                <a:lnTo>
                  <a:pt x="641685" y="124326"/>
                </a:lnTo>
                <a:lnTo>
                  <a:pt x="641685" y="124326"/>
                </a:lnTo>
                <a:lnTo>
                  <a:pt x="649706" y="48126"/>
                </a:lnTo>
                <a:lnTo>
                  <a:pt x="609600" y="56147"/>
                </a:lnTo>
                <a:lnTo>
                  <a:pt x="605590" y="0"/>
                </a:lnTo>
                <a:lnTo>
                  <a:pt x="573506" y="20052"/>
                </a:lnTo>
                <a:lnTo>
                  <a:pt x="561474" y="28073"/>
                </a:lnTo>
                <a:lnTo>
                  <a:pt x="469232" y="401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orme libre : forme 71">
            <a:extLst>
              <a:ext uri="{FF2B5EF4-FFF2-40B4-BE49-F238E27FC236}">
                <a16:creationId xmlns:a16="http://schemas.microsoft.com/office/drawing/2014/main" id="{389B6213-951C-4C89-9D77-2FDB17207BDE}"/>
              </a:ext>
            </a:extLst>
          </p:cNvPr>
          <p:cNvSpPr/>
          <p:nvPr/>
        </p:nvSpPr>
        <p:spPr>
          <a:xfrm>
            <a:off x="1044431" y="4867851"/>
            <a:ext cx="33455" cy="60158"/>
          </a:xfrm>
          <a:custGeom>
            <a:avLst/>
            <a:gdLst>
              <a:gd name="connsiteX0" fmla="*/ 24375 w 33455"/>
              <a:gd name="connsiteY0" fmla="*/ 0 h 60158"/>
              <a:gd name="connsiteX1" fmla="*/ 24375 w 33455"/>
              <a:gd name="connsiteY1" fmla="*/ 0 h 60158"/>
              <a:gd name="connsiteX2" fmla="*/ 311 w 33455"/>
              <a:gd name="connsiteY2" fmla="*/ 24063 h 60158"/>
              <a:gd name="connsiteX3" fmla="*/ 8332 w 33455"/>
              <a:gd name="connsiteY3" fmla="*/ 36095 h 60158"/>
              <a:gd name="connsiteX4" fmla="*/ 20364 w 33455"/>
              <a:gd name="connsiteY4" fmla="*/ 60158 h 60158"/>
              <a:gd name="connsiteX5" fmla="*/ 28385 w 33455"/>
              <a:gd name="connsiteY5" fmla="*/ 36095 h 60158"/>
              <a:gd name="connsiteX6" fmla="*/ 24375 w 33455"/>
              <a:gd name="connsiteY6" fmla="*/ 0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55" h="60158">
                <a:moveTo>
                  <a:pt x="24375" y="0"/>
                </a:moveTo>
                <a:lnTo>
                  <a:pt x="24375" y="0"/>
                </a:lnTo>
                <a:cubicBezTo>
                  <a:pt x="16354" y="8021"/>
                  <a:pt x="4918" y="13697"/>
                  <a:pt x="311" y="24063"/>
                </a:cubicBezTo>
                <a:cubicBezTo>
                  <a:pt x="-1647" y="28468"/>
                  <a:pt x="6176" y="31784"/>
                  <a:pt x="8332" y="36095"/>
                </a:cubicBezTo>
                <a:cubicBezTo>
                  <a:pt x="24937" y="69304"/>
                  <a:pt x="-2624" y="25675"/>
                  <a:pt x="20364" y="60158"/>
                </a:cubicBezTo>
                <a:cubicBezTo>
                  <a:pt x="23038" y="52137"/>
                  <a:pt x="21350" y="40785"/>
                  <a:pt x="28385" y="36095"/>
                </a:cubicBezTo>
                <a:cubicBezTo>
                  <a:pt x="41529" y="27332"/>
                  <a:pt x="25043" y="6016"/>
                  <a:pt x="24375"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orme libre : forme 72">
            <a:extLst>
              <a:ext uri="{FF2B5EF4-FFF2-40B4-BE49-F238E27FC236}">
                <a16:creationId xmlns:a16="http://schemas.microsoft.com/office/drawing/2014/main" id="{BFF789F1-A028-4159-B571-FF2B47B112FC}"/>
              </a:ext>
            </a:extLst>
          </p:cNvPr>
          <p:cNvSpPr/>
          <p:nvPr/>
        </p:nvSpPr>
        <p:spPr>
          <a:xfrm>
            <a:off x="1088858" y="3748914"/>
            <a:ext cx="64262" cy="76293"/>
          </a:xfrm>
          <a:custGeom>
            <a:avLst/>
            <a:gdLst>
              <a:gd name="connsiteX0" fmla="*/ 48126 w 64262"/>
              <a:gd name="connsiteY0" fmla="*/ 0 h 76293"/>
              <a:gd name="connsiteX1" fmla="*/ 48126 w 64262"/>
              <a:gd name="connsiteY1" fmla="*/ 0 h 76293"/>
              <a:gd name="connsiteX2" fmla="*/ 20053 w 64262"/>
              <a:gd name="connsiteY2" fmla="*/ 20053 h 76293"/>
              <a:gd name="connsiteX3" fmla="*/ 8021 w 64262"/>
              <a:gd name="connsiteY3" fmla="*/ 44116 h 76293"/>
              <a:gd name="connsiteX4" fmla="*/ 0 w 64262"/>
              <a:gd name="connsiteY4" fmla="*/ 56147 h 76293"/>
              <a:gd name="connsiteX5" fmla="*/ 16042 w 64262"/>
              <a:gd name="connsiteY5" fmla="*/ 76200 h 76293"/>
              <a:gd name="connsiteX6" fmla="*/ 28074 w 64262"/>
              <a:gd name="connsiteY6" fmla="*/ 72190 h 76293"/>
              <a:gd name="connsiteX7" fmla="*/ 36095 w 64262"/>
              <a:gd name="connsiteY7" fmla="*/ 64168 h 76293"/>
              <a:gd name="connsiteX8" fmla="*/ 60158 w 64262"/>
              <a:gd name="connsiteY8" fmla="*/ 56147 h 76293"/>
              <a:gd name="connsiteX9" fmla="*/ 64169 w 64262"/>
              <a:gd name="connsiteY9" fmla="*/ 44116 h 76293"/>
              <a:gd name="connsiteX10" fmla="*/ 56148 w 64262"/>
              <a:gd name="connsiteY10" fmla="*/ 32084 h 76293"/>
              <a:gd name="connsiteX11" fmla="*/ 48126 w 64262"/>
              <a:gd name="connsiteY11" fmla="*/ 0 h 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62" h="76293">
                <a:moveTo>
                  <a:pt x="48126" y="0"/>
                </a:moveTo>
                <a:lnTo>
                  <a:pt x="48126" y="0"/>
                </a:lnTo>
                <a:cubicBezTo>
                  <a:pt x="38768" y="6684"/>
                  <a:pt x="28648" y="12413"/>
                  <a:pt x="20053" y="20053"/>
                </a:cubicBezTo>
                <a:cubicBezTo>
                  <a:pt x="9709" y="29248"/>
                  <a:pt x="13537" y="33084"/>
                  <a:pt x="8021" y="44116"/>
                </a:cubicBezTo>
                <a:cubicBezTo>
                  <a:pt x="5865" y="48427"/>
                  <a:pt x="2674" y="52137"/>
                  <a:pt x="0" y="56147"/>
                </a:cubicBezTo>
                <a:cubicBezTo>
                  <a:pt x="3128" y="65531"/>
                  <a:pt x="3238" y="74066"/>
                  <a:pt x="16042" y="76200"/>
                </a:cubicBezTo>
                <a:cubicBezTo>
                  <a:pt x="20212" y="76895"/>
                  <a:pt x="24063" y="73527"/>
                  <a:pt x="28074" y="72190"/>
                </a:cubicBezTo>
                <a:cubicBezTo>
                  <a:pt x="30748" y="69516"/>
                  <a:pt x="32713" y="65859"/>
                  <a:pt x="36095" y="64168"/>
                </a:cubicBezTo>
                <a:cubicBezTo>
                  <a:pt x="43657" y="60387"/>
                  <a:pt x="60158" y="56147"/>
                  <a:pt x="60158" y="56147"/>
                </a:cubicBezTo>
                <a:cubicBezTo>
                  <a:pt x="61495" y="52137"/>
                  <a:pt x="64864" y="48286"/>
                  <a:pt x="64169" y="44116"/>
                </a:cubicBezTo>
                <a:cubicBezTo>
                  <a:pt x="63377" y="39361"/>
                  <a:pt x="57938" y="36559"/>
                  <a:pt x="56148" y="32084"/>
                </a:cubicBezTo>
                <a:cubicBezTo>
                  <a:pt x="55155" y="29602"/>
                  <a:pt x="49463" y="5347"/>
                  <a:pt x="48126"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orme libre : forme 74">
            <a:extLst>
              <a:ext uri="{FF2B5EF4-FFF2-40B4-BE49-F238E27FC236}">
                <a16:creationId xmlns:a16="http://schemas.microsoft.com/office/drawing/2014/main" id="{677F910F-C4B5-41E6-AB32-ACFAE8270750}"/>
              </a:ext>
            </a:extLst>
          </p:cNvPr>
          <p:cNvSpPr/>
          <p:nvPr/>
        </p:nvSpPr>
        <p:spPr>
          <a:xfrm>
            <a:off x="2961774" y="5381199"/>
            <a:ext cx="1443788" cy="978568"/>
          </a:xfrm>
          <a:custGeom>
            <a:avLst/>
            <a:gdLst>
              <a:gd name="connsiteX0" fmla="*/ 1435768 w 1435768"/>
              <a:gd name="connsiteY0" fmla="*/ 28073 h 938463"/>
              <a:gd name="connsiteX1" fmla="*/ 1379621 w 1435768"/>
              <a:gd name="connsiteY1" fmla="*/ 140368 h 938463"/>
              <a:gd name="connsiteX2" fmla="*/ 1323474 w 1435768"/>
              <a:gd name="connsiteY2" fmla="*/ 244642 h 938463"/>
              <a:gd name="connsiteX3" fmla="*/ 1283368 w 1435768"/>
              <a:gd name="connsiteY3" fmla="*/ 324852 h 938463"/>
              <a:gd name="connsiteX4" fmla="*/ 1239253 w 1435768"/>
              <a:gd name="connsiteY4" fmla="*/ 417094 h 938463"/>
              <a:gd name="connsiteX5" fmla="*/ 1239253 w 1435768"/>
              <a:gd name="connsiteY5" fmla="*/ 541421 h 938463"/>
              <a:gd name="connsiteX6" fmla="*/ 1319463 w 1435768"/>
              <a:gd name="connsiteY6" fmla="*/ 565484 h 938463"/>
              <a:gd name="connsiteX7" fmla="*/ 1295400 w 1435768"/>
              <a:gd name="connsiteY7" fmla="*/ 613610 h 938463"/>
              <a:gd name="connsiteX8" fmla="*/ 1319463 w 1435768"/>
              <a:gd name="connsiteY8" fmla="*/ 645694 h 938463"/>
              <a:gd name="connsiteX9" fmla="*/ 1343526 w 1435768"/>
              <a:gd name="connsiteY9" fmla="*/ 701842 h 938463"/>
              <a:gd name="connsiteX10" fmla="*/ 1303421 w 1435768"/>
              <a:gd name="connsiteY10" fmla="*/ 745957 h 938463"/>
              <a:gd name="connsiteX11" fmla="*/ 1255295 w 1435768"/>
              <a:gd name="connsiteY11" fmla="*/ 826168 h 938463"/>
              <a:gd name="connsiteX12" fmla="*/ 1251284 w 1435768"/>
              <a:gd name="connsiteY12" fmla="*/ 890336 h 938463"/>
              <a:gd name="connsiteX13" fmla="*/ 1235242 w 1435768"/>
              <a:gd name="connsiteY13" fmla="*/ 938463 h 938463"/>
              <a:gd name="connsiteX14" fmla="*/ 1183105 w 1435768"/>
              <a:gd name="connsiteY14" fmla="*/ 894347 h 938463"/>
              <a:gd name="connsiteX15" fmla="*/ 1118937 w 1435768"/>
              <a:gd name="connsiteY15" fmla="*/ 898357 h 938463"/>
              <a:gd name="connsiteX16" fmla="*/ 1002632 w 1435768"/>
              <a:gd name="connsiteY16" fmla="*/ 878305 h 938463"/>
              <a:gd name="connsiteX17" fmla="*/ 946484 w 1435768"/>
              <a:gd name="connsiteY17" fmla="*/ 834189 h 938463"/>
              <a:gd name="connsiteX18" fmla="*/ 898358 w 1435768"/>
              <a:gd name="connsiteY18" fmla="*/ 778042 h 938463"/>
              <a:gd name="connsiteX19" fmla="*/ 826168 w 1435768"/>
              <a:gd name="connsiteY19" fmla="*/ 689810 h 938463"/>
              <a:gd name="connsiteX20" fmla="*/ 725905 w 1435768"/>
              <a:gd name="connsiteY20" fmla="*/ 673768 h 938463"/>
              <a:gd name="connsiteX21" fmla="*/ 673768 w 1435768"/>
              <a:gd name="connsiteY21" fmla="*/ 689810 h 938463"/>
              <a:gd name="connsiteX22" fmla="*/ 577516 w 1435768"/>
              <a:gd name="connsiteY22" fmla="*/ 645694 h 938463"/>
              <a:gd name="connsiteX23" fmla="*/ 521368 w 1435768"/>
              <a:gd name="connsiteY23" fmla="*/ 593557 h 938463"/>
              <a:gd name="connsiteX24" fmla="*/ 465221 w 1435768"/>
              <a:gd name="connsiteY24" fmla="*/ 573505 h 938463"/>
              <a:gd name="connsiteX25" fmla="*/ 397042 w 1435768"/>
              <a:gd name="connsiteY25" fmla="*/ 537410 h 938463"/>
              <a:gd name="connsiteX26" fmla="*/ 336884 w 1435768"/>
              <a:gd name="connsiteY26" fmla="*/ 485273 h 938463"/>
              <a:gd name="connsiteX27" fmla="*/ 260684 w 1435768"/>
              <a:gd name="connsiteY27" fmla="*/ 453189 h 938463"/>
              <a:gd name="connsiteX28" fmla="*/ 224589 w 1435768"/>
              <a:gd name="connsiteY28" fmla="*/ 409073 h 938463"/>
              <a:gd name="connsiteX29" fmla="*/ 152400 w 1435768"/>
              <a:gd name="connsiteY29" fmla="*/ 393031 h 938463"/>
              <a:gd name="connsiteX30" fmla="*/ 100263 w 1435768"/>
              <a:gd name="connsiteY30" fmla="*/ 421105 h 938463"/>
              <a:gd name="connsiteX31" fmla="*/ 60158 w 1435768"/>
              <a:gd name="connsiteY31" fmla="*/ 364957 h 938463"/>
              <a:gd name="connsiteX32" fmla="*/ 0 w 1435768"/>
              <a:gd name="connsiteY32" fmla="*/ 328863 h 938463"/>
              <a:gd name="connsiteX33" fmla="*/ 8021 w 1435768"/>
              <a:gd name="connsiteY33" fmla="*/ 212557 h 938463"/>
              <a:gd name="connsiteX34" fmla="*/ 40105 w 1435768"/>
              <a:gd name="connsiteY34" fmla="*/ 152400 h 938463"/>
              <a:gd name="connsiteX35" fmla="*/ 68179 w 1435768"/>
              <a:gd name="connsiteY35" fmla="*/ 120315 h 938463"/>
              <a:gd name="connsiteX36" fmla="*/ 96253 w 1435768"/>
              <a:gd name="connsiteY36" fmla="*/ 120315 h 938463"/>
              <a:gd name="connsiteX37" fmla="*/ 128337 w 1435768"/>
              <a:gd name="connsiteY37" fmla="*/ 72189 h 938463"/>
              <a:gd name="connsiteX38" fmla="*/ 160421 w 1435768"/>
              <a:gd name="connsiteY38" fmla="*/ 84221 h 938463"/>
              <a:gd name="connsiteX39" fmla="*/ 188495 w 1435768"/>
              <a:gd name="connsiteY39" fmla="*/ 140368 h 938463"/>
              <a:gd name="connsiteX40" fmla="*/ 228600 w 1435768"/>
              <a:gd name="connsiteY40" fmla="*/ 148389 h 938463"/>
              <a:gd name="connsiteX41" fmla="*/ 264695 w 1435768"/>
              <a:gd name="connsiteY41" fmla="*/ 120315 h 938463"/>
              <a:gd name="connsiteX42" fmla="*/ 292768 w 1435768"/>
              <a:gd name="connsiteY42" fmla="*/ 72189 h 938463"/>
              <a:gd name="connsiteX43" fmla="*/ 324853 w 1435768"/>
              <a:gd name="connsiteY43" fmla="*/ 64168 h 938463"/>
              <a:gd name="connsiteX44" fmla="*/ 356937 w 1435768"/>
              <a:gd name="connsiteY44" fmla="*/ 72189 h 938463"/>
              <a:gd name="connsiteX45" fmla="*/ 393032 w 1435768"/>
              <a:gd name="connsiteY45" fmla="*/ 40105 h 938463"/>
              <a:gd name="connsiteX46" fmla="*/ 449179 w 1435768"/>
              <a:gd name="connsiteY46" fmla="*/ 84221 h 938463"/>
              <a:gd name="connsiteX47" fmla="*/ 457200 w 1435768"/>
              <a:gd name="connsiteY47" fmla="*/ 112294 h 938463"/>
              <a:gd name="connsiteX48" fmla="*/ 509337 w 1435768"/>
              <a:gd name="connsiteY48" fmla="*/ 100263 h 938463"/>
              <a:gd name="connsiteX49" fmla="*/ 513347 w 1435768"/>
              <a:gd name="connsiteY49" fmla="*/ 140368 h 938463"/>
              <a:gd name="connsiteX50" fmla="*/ 617621 w 1435768"/>
              <a:gd name="connsiteY50" fmla="*/ 172452 h 938463"/>
              <a:gd name="connsiteX51" fmla="*/ 713874 w 1435768"/>
              <a:gd name="connsiteY51" fmla="*/ 136357 h 938463"/>
              <a:gd name="connsiteX52" fmla="*/ 766010 w 1435768"/>
              <a:gd name="connsiteY52" fmla="*/ 144378 h 938463"/>
              <a:gd name="connsiteX53" fmla="*/ 938463 w 1435768"/>
              <a:gd name="connsiteY53" fmla="*/ 128336 h 938463"/>
              <a:gd name="connsiteX54" fmla="*/ 1014663 w 1435768"/>
              <a:gd name="connsiteY54" fmla="*/ 116305 h 938463"/>
              <a:gd name="connsiteX55" fmla="*/ 1086853 w 1435768"/>
              <a:gd name="connsiteY55" fmla="*/ 56147 h 938463"/>
              <a:gd name="connsiteX56" fmla="*/ 1147010 w 1435768"/>
              <a:gd name="connsiteY56" fmla="*/ 52136 h 938463"/>
              <a:gd name="connsiteX57" fmla="*/ 1199147 w 1435768"/>
              <a:gd name="connsiteY57" fmla="*/ 68178 h 938463"/>
              <a:gd name="connsiteX58" fmla="*/ 1267326 w 1435768"/>
              <a:gd name="connsiteY58" fmla="*/ 64168 h 938463"/>
              <a:gd name="connsiteX59" fmla="*/ 1287379 w 1435768"/>
              <a:gd name="connsiteY59" fmla="*/ 16042 h 938463"/>
              <a:gd name="connsiteX60" fmla="*/ 1323474 w 1435768"/>
              <a:gd name="connsiteY60" fmla="*/ 40105 h 938463"/>
              <a:gd name="connsiteX61" fmla="*/ 1375610 w 1435768"/>
              <a:gd name="connsiteY61" fmla="*/ 0 h 938463"/>
              <a:gd name="connsiteX62" fmla="*/ 1435768 w 1435768"/>
              <a:gd name="connsiteY62" fmla="*/ 28073 h 938463"/>
              <a:gd name="connsiteX0" fmla="*/ 1435768 w 1443788"/>
              <a:gd name="connsiteY0" fmla="*/ 68178 h 978568"/>
              <a:gd name="connsiteX1" fmla="*/ 1379621 w 1443788"/>
              <a:gd name="connsiteY1" fmla="*/ 180473 h 978568"/>
              <a:gd name="connsiteX2" fmla="*/ 1323474 w 1443788"/>
              <a:gd name="connsiteY2" fmla="*/ 284747 h 978568"/>
              <a:gd name="connsiteX3" fmla="*/ 1283368 w 1443788"/>
              <a:gd name="connsiteY3" fmla="*/ 364957 h 978568"/>
              <a:gd name="connsiteX4" fmla="*/ 1239253 w 1443788"/>
              <a:gd name="connsiteY4" fmla="*/ 457199 h 978568"/>
              <a:gd name="connsiteX5" fmla="*/ 1239253 w 1443788"/>
              <a:gd name="connsiteY5" fmla="*/ 581526 h 978568"/>
              <a:gd name="connsiteX6" fmla="*/ 1319463 w 1443788"/>
              <a:gd name="connsiteY6" fmla="*/ 605589 h 978568"/>
              <a:gd name="connsiteX7" fmla="*/ 1295400 w 1443788"/>
              <a:gd name="connsiteY7" fmla="*/ 653715 h 978568"/>
              <a:gd name="connsiteX8" fmla="*/ 1319463 w 1443788"/>
              <a:gd name="connsiteY8" fmla="*/ 685799 h 978568"/>
              <a:gd name="connsiteX9" fmla="*/ 1343526 w 1443788"/>
              <a:gd name="connsiteY9" fmla="*/ 741947 h 978568"/>
              <a:gd name="connsiteX10" fmla="*/ 1303421 w 1443788"/>
              <a:gd name="connsiteY10" fmla="*/ 786062 h 978568"/>
              <a:gd name="connsiteX11" fmla="*/ 1255295 w 1443788"/>
              <a:gd name="connsiteY11" fmla="*/ 866273 h 978568"/>
              <a:gd name="connsiteX12" fmla="*/ 1251284 w 1443788"/>
              <a:gd name="connsiteY12" fmla="*/ 930441 h 978568"/>
              <a:gd name="connsiteX13" fmla="*/ 1235242 w 1443788"/>
              <a:gd name="connsiteY13" fmla="*/ 978568 h 978568"/>
              <a:gd name="connsiteX14" fmla="*/ 1183105 w 1443788"/>
              <a:gd name="connsiteY14" fmla="*/ 934452 h 978568"/>
              <a:gd name="connsiteX15" fmla="*/ 1118937 w 1443788"/>
              <a:gd name="connsiteY15" fmla="*/ 938462 h 978568"/>
              <a:gd name="connsiteX16" fmla="*/ 1002632 w 1443788"/>
              <a:gd name="connsiteY16" fmla="*/ 918410 h 978568"/>
              <a:gd name="connsiteX17" fmla="*/ 946484 w 1443788"/>
              <a:gd name="connsiteY17" fmla="*/ 874294 h 978568"/>
              <a:gd name="connsiteX18" fmla="*/ 898358 w 1443788"/>
              <a:gd name="connsiteY18" fmla="*/ 818147 h 978568"/>
              <a:gd name="connsiteX19" fmla="*/ 826168 w 1443788"/>
              <a:gd name="connsiteY19" fmla="*/ 729915 h 978568"/>
              <a:gd name="connsiteX20" fmla="*/ 725905 w 1443788"/>
              <a:gd name="connsiteY20" fmla="*/ 713873 h 978568"/>
              <a:gd name="connsiteX21" fmla="*/ 673768 w 1443788"/>
              <a:gd name="connsiteY21" fmla="*/ 729915 h 978568"/>
              <a:gd name="connsiteX22" fmla="*/ 577516 w 1443788"/>
              <a:gd name="connsiteY22" fmla="*/ 685799 h 978568"/>
              <a:gd name="connsiteX23" fmla="*/ 521368 w 1443788"/>
              <a:gd name="connsiteY23" fmla="*/ 633662 h 978568"/>
              <a:gd name="connsiteX24" fmla="*/ 465221 w 1443788"/>
              <a:gd name="connsiteY24" fmla="*/ 613610 h 978568"/>
              <a:gd name="connsiteX25" fmla="*/ 397042 w 1443788"/>
              <a:gd name="connsiteY25" fmla="*/ 577515 h 978568"/>
              <a:gd name="connsiteX26" fmla="*/ 336884 w 1443788"/>
              <a:gd name="connsiteY26" fmla="*/ 525378 h 978568"/>
              <a:gd name="connsiteX27" fmla="*/ 260684 w 1443788"/>
              <a:gd name="connsiteY27" fmla="*/ 493294 h 978568"/>
              <a:gd name="connsiteX28" fmla="*/ 224589 w 1443788"/>
              <a:gd name="connsiteY28" fmla="*/ 449178 h 978568"/>
              <a:gd name="connsiteX29" fmla="*/ 152400 w 1443788"/>
              <a:gd name="connsiteY29" fmla="*/ 433136 h 978568"/>
              <a:gd name="connsiteX30" fmla="*/ 100263 w 1443788"/>
              <a:gd name="connsiteY30" fmla="*/ 461210 h 978568"/>
              <a:gd name="connsiteX31" fmla="*/ 60158 w 1443788"/>
              <a:gd name="connsiteY31" fmla="*/ 405062 h 978568"/>
              <a:gd name="connsiteX32" fmla="*/ 0 w 1443788"/>
              <a:gd name="connsiteY32" fmla="*/ 368968 h 978568"/>
              <a:gd name="connsiteX33" fmla="*/ 8021 w 1443788"/>
              <a:gd name="connsiteY33" fmla="*/ 252662 h 978568"/>
              <a:gd name="connsiteX34" fmla="*/ 40105 w 1443788"/>
              <a:gd name="connsiteY34" fmla="*/ 192505 h 978568"/>
              <a:gd name="connsiteX35" fmla="*/ 68179 w 1443788"/>
              <a:gd name="connsiteY35" fmla="*/ 160420 h 978568"/>
              <a:gd name="connsiteX36" fmla="*/ 96253 w 1443788"/>
              <a:gd name="connsiteY36" fmla="*/ 160420 h 978568"/>
              <a:gd name="connsiteX37" fmla="*/ 128337 w 1443788"/>
              <a:gd name="connsiteY37" fmla="*/ 112294 h 978568"/>
              <a:gd name="connsiteX38" fmla="*/ 160421 w 1443788"/>
              <a:gd name="connsiteY38" fmla="*/ 124326 h 978568"/>
              <a:gd name="connsiteX39" fmla="*/ 188495 w 1443788"/>
              <a:gd name="connsiteY39" fmla="*/ 180473 h 978568"/>
              <a:gd name="connsiteX40" fmla="*/ 228600 w 1443788"/>
              <a:gd name="connsiteY40" fmla="*/ 188494 h 978568"/>
              <a:gd name="connsiteX41" fmla="*/ 264695 w 1443788"/>
              <a:gd name="connsiteY41" fmla="*/ 160420 h 978568"/>
              <a:gd name="connsiteX42" fmla="*/ 292768 w 1443788"/>
              <a:gd name="connsiteY42" fmla="*/ 112294 h 978568"/>
              <a:gd name="connsiteX43" fmla="*/ 324853 w 1443788"/>
              <a:gd name="connsiteY43" fmla="*/ 104273 h 978568"/>
              <a:gd name="connsiteX44" fmla="*/ 356937 w 1443788"/>
              <a:gd name="connsiteY44" fmla="*/ 112294 h 978568"/>
              <a:gd name="connsiteX45" fmla="*/ 393032 w 1443788"/>
              <a:gd name="connsiteY45" fmla="*/ 80210 h 978568"/>
              <a:gd name="connsiteX46" fmla="*/ 449179 w 1443788"/>
              <a:gd name="connsiteY46" fmla="*/ 124326 h 978568"/>
              <a:gd name="connsiteX47" fmla="*/ 457200 w 1443788"/>
              <a:gd name="connsiteY47" fmla="*/ 152399 h 978568"/>
              <a:gd name="connsiteX48" fmla="*/ 509337 w 1443788"/>
              <a:gd name="connsiteY48" fmla="*/ 140368 h 978568"/>
              <a:gd name="connsiteX49" fmla="*/ 513347 w 1443788"/>
              <a:gd name="connsiteY49" fmla="*/ 180473 h 978568"/>
              <a:gd name="connsiteX50" fmla="*/ 617621 w 1443788"/>
              <a:gd name="connsiteY50" fmla="*/ 212557 h 978568"/>
              <a:gd name="connsiteX51" fmla="*/ 713874 w 1443788"/>
              <a:gd name="connsiteY51" fmla="*/ 176462 h 978568"/>
              <a:gd name="connsiteX52" fmla="*/ 766010 w 1443788"/>
              <a:gd name="connsiteY52" fmla="*/ 184483 h 978568"/>
              <a:gd name="connsiteX53" fmla="*/ 938463 w 1443788"/>
              <a:gd name="connsiteY53" fmla="*/ 168441 h 978568"/>
              <a:gd name="connsiteX54" fmla="*/ 1014663 w 1443788"/>
              <a:gd name="connsiteY54" fmla="*/ 156410 h 978568"/>
              <a:gd name="connsiteX55" fmla="*/ 1086853 w 1443788"/>
              <a:gd name="connsiteY55" fmla="*/ 96252 h 978568"/>
              <a:gd name="connsiteX56" fmla="*/ 1147010 w 1443788"/>
              <a:gd name="connsiteY56" fmla="*/ 92241 h 978568"/>
              <a:gd name="connsiteX57" fmla="*/ 1199147 w 1443788"/>
              <a:gd name="connsiteY57" fmla="*/ 108283 h 978568"/>
              <a:gd name="connsiteX58" fmla="*/ 1267326 w 1443788"/>
              <a:gd name="connsiteY58" fmla="*/ 104273 h 978568"/>
              <a:gd name="connsiteX59" fmla="*/ 1287379 w 1443788"/>
              <a:gd name="connsiteY59" fmla="*/ 56147 h 978568"/>
              <a:gd name="connsiteX60" fmla="*/ 1323474 w 1443788"/>
              <a:gd name="connsiteY60" fmla="*/ 80210 h 978568"/>
              <a:gd name="connsiteX61" fmla="*/ 1443788 w 1443788"/>
              <a:gd name="connsiteY61" fmla="*/ 0 h 978568"/>
              <a:gd name="connsiteX62" fmla="*/ 1435768 w 1443788"/>
              <a:gd name="connsiteY62" fmla="*/ 68178 h 97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43788" h="978568">
                <a:moveTo>
                  <a:pt x="1435768" y="68178"/>
                </a:moveTo>
                <a:lnTo>
                  <a:pt x="1379621" y="180473"/>
                </a:lnTo>
                <a:lnTo>
                  <a:pt x="1323474" y="284747"/>
                </a:lnTo>
                <a:lnTo>
                  <a:pt x="1283368" y="364957"/>
                </a:lnTo>
                <a:lnTo>
                  <a:pt x="1239253" y="457199"/>
                </a:lnTo>
                <a:lnTo>
                  <a:pt x="1239253" y="581526"/>
                </a:lnTo>
                <a:lnTo>
                  <a:pt x="1319463" y="605589"/>
                </a:lnTo>
                <a:lnTo>
                  <a:pt x="1295400" y="653715"/>
                </a:lnTo>
                <a:lnTo>
                  <a:pt x="1319463" y="685799"/>
                </a:lnTo>
                <a:lnTo>
                  <a:pt x="1343526" y="741947"/>
                </a:lnTo>
                <a:lnTo>
                  <a:pt x="1303421" y="786062"/>
                </a:lnTo>
                <a:lnTo>
                  <a:pt x="1255295" y="866273"/>
                </a:lnTo>
                <a:lnTo>
                  <a:pt x="1251284" y="930441"/>
                </a:lnTo>
                <a:lnTo>
                  <a:pt x="1235242" y="978568"/>
                </a:lnTo>
                <a:lnTo>
                  <a:pt x="1183105" y="934452"/>
                </a:lnTo>
                <a:lnTo>
                  <a:pt x="1118937" y="938462"/>
                </a:lnTo>
                <a:lnTo>
                  <a:pt x="1002632" y="918410"/>
                </a:lnTo>
                <a:lnTo>
                  <a:pt x="946484" y="874294"/>
                </a:lnTo>
                <a:lnTo>
                  <a:pt x="898358" y="818147"/>
                </a:lnTo>
                <a:lnTo>
                  <a:pt x="826168" y="729915"/>
                </a:lnTo>
                <a:lnTo>
                  <a:pt x="725905" y="713873"/>
                </a:lnTo>
                <a:lnTo>
                  <a:pt x="673768" y="729915"/>
                </a:lnTo>
                <a:lnTo>
                  <a:pt x="577516" y="685799"/>
                </a:lnTo>
                <a:lnTo>
                  <a:pt x="521368" y="633662"/>
                </a:lnTo>
                <a:lnTo>
                  <a:pt x="465221" y="613610"/>
                </a:lnTo>
                <a:lnTo>
                  <a:pt x="397042" y="577515"/>
                </a:lnTo>
                <a:lnTo>
                  <a:pt x="336884" y="525378"/>
                </a:lnTo>
                <a:lnTo>
                  <a:pt x="260684" y="493294"/>
                </a:lnTo>
                <a:lnTo>
                  <a:pt x="224589" y="449178"/>
                </a:lnTo>
                <a:lnTo>
                  <a:pt x="152400" y="433136"/>
                </a:lnTo>
                <a:lnTo>
                  <a:pt x="100263" y="461210"/>
                </a:lnTo>
                <a:lnTo>
                  <a:pt x="60158" y="405062"/>
                </a:lnTo>
                <a:lnTo>
                  <a:pt x="0" y="368968"/>
                </a:lnTo>
                <a:lnTo>
                  <a:pt x="8021" y="252662"/>
                </a:lnTo>
                <a:lnTo>
                  <a:pt x="40105" y="192505"/>
                </a:lnTo>
                <a:lnTo>
                  <a:pt x="68179" y="160420"/>
                </a:lnTo>
                <a:lnTo>
                  <a:pt x="96253" y="160420"/>
                </a:lnTo>
                <a:lnTo>
                  <a:pt x="128337" y="112294"/>
                </a:lnTo>
                <a:lnTo>
                  <a:pt x="160421" y="124326"/>
                </a:lnTo>
                <a:lnTo>
                  <a:pt x="188495" y="180473"/>
                </a:lnTo>
                <a:lnTo>
                  <a:pt x="228600" y="188494"/>
                </a:lnTo>
                <a:lnTo>
                  <a:pt x="264695" y="160420"/>
                </a:lnTo>
                <a:lnTo>
                  <a:pt x="292768" y="112294"/>
                </a:lnTo>
                <a:lnTo>
                  <a:pt x="324853" y="104273"/>
                </a:lnTo>
                <a:lnTo>
                  <a:pt x="356937" y="112294"/>
                </a:lnTo>
                <a:lnTo>
                  <a:pt x="393032" y="80210"/>
                </a:lnTo>
                <a:lnTo>
                  <a:pt x="449179" y="124326"/>
                </a:lnTo>
                <a:lnTo>
                  <a:pt x="457200" y="152399"/>
                </a:lnTo>
                <a:lnTo>
                  <a:pt x="509337" y="140368"/>
                </a:lnTo>
                <a:lnTo>
                  <a:pt x="513347" y="180473"/>
                </a:lnTo>
                <a:lnTo>
                  <a:pt x="617621" y="212557"/>
                </a:lnTo>
                <a:lnTo>
                  <a:pt x="713874" y="176462"/>
                </a:lnTo>
                <a:lnTo>
                  <a:pt x="766010" y="184483"/>
                </a:lnTo>
                <a:lnTo>
                  <a:pt x="938463" y="168441"/>
                </a:lnTo>
                <a:lnTo>
                  <a:pt x="1014663" y="156410"/>
                </a:lnTo>
                <a:lnTo>
                  <a:pt x="1086853" y="96252"/>
                </a:lnTo>
                <a:lnTo>
                  <a:pt x="1147010" y="92241"/>
                </a:lnTo>
                <a:lnTo>
                  <a:pt x="1199147" y="108283"/>
                </a:lnTo>
                <a:lnTo>
                  <a:pt x="1267326" y="104273"/>
                </a:lnTo>
                <a:lnTo>
                  <a:pt x="1287379" y="56147"/>
                </a:lnTo>
                <a:lnTo>
                  <a:pt x="1323474" y="80210"/>
                </a:lnTo>
                <a:lnTo>
                  <a:pt x="1443788" y="0"/>
                </a:lnTo>
                <a:lnTo>
                  <a:pt x="1435768" y="68178"/>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7" name="Connecteur droit 76">
            <a:extLst>
              <a:ext uri="{FF2B5EF4-FFF2-40B4-BE49-F238E27FC236}">
                <a16:creationId xmlns:a16="http://schemas.microsoft.com/office/drawing/2014/main" id="{E9471692-2CB5-4487-B89F-F09E1FCCF468}"/>
              </a:ext>
            </a:extLst>
          </p:cNvPr>
          <p:cNvCxnSpPr>
            <a:cxnSpLocks/>
          </p:cNvCxnSpPr>
          <p:nvPr/>
        </p:nvCxnSpPr>
        <p:spPr>
          <a:xfrm>
            <a:off x="5059279" y="6516577"/>
            <a:ext cx="51463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ZoneTexte 77">
            <a:extLst>
              <a:ext uri="{FF2B5EF4-FFF2-40B4-BE49-F238E27FC236}">
                <a16:creationId xmlns:a16="http://schemas.microsoft.com/office/drawing/2014/main" id="{5CC27F92-CDA9-4B9E-8252-C6D558ED0EBF}"/>
              </a:ext>
            </a:extLst>
          </p:cNvPr>
          <p:cNvSpPr txBox="1"/>
          <p:nvPr/>
        </p:nvSpPr>
        <p:spPr>
          <a:xfrm>
            <a:off x="4979069" y="6261967"/>
            <a:ext cx="9545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0         100 km</a:t>
            </a:r>
          </a:p>
        </p:txBody>
      </p:sp>
      <p:sp>
        <p:nvSpPr>
          <p:cNvPr id="6" name="ZoneTexte 5">
            <a:extLst>
              <a:ext uri="{FF2B5EF4-FFF2-40B4-BE49-F238E27FC236}">
                <a16:creationId xmlns:a16="http://schemas.microsoft.com/office/drawing/2014/main" id="{06C32C9A-C598-426B-B742-C5842420B26D}"/>
              </a:ext>
            </a:extLst>
          </p:cNvPr>
          <p:cNvSpPr txBox="1"/>
          <p:nvPr/>
        </p:nvSpPr>
        <p:spPr>
          <a:xfrm>
            <a:off x="6198638" y="79969"/>
            <a:ext cx="58471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stral" panose="03090702030407020403" pitchFamily="66" charset="0"/>
                <a:ea typeface="+mn-ea"/>
                <a:cs typeface="+mn-cs"/>
              </a:rPr>
              <a:t>La France a donc joué trois rôles :</a:t>
            </a:r>
          </a:p>
        </p:txBody>
      </p:sp>
      <p:sp>
        <p:nvSpPr>
          <p:cNvPr id="10" name="Forme libre : forme 9">
            <a:extLst>
              <a:ext uri="{FF2B5EF4-FFF2-40B4-BE49-F238E27FC236}">
                <a16:creationId xmlns:a16="http://schemas.microsoft.com/office/drawing/2014/main" id="{F06F5A90-C2C5-414E-8E1E-D58C382E86F7}"/>
              </a:ext>
            </a:extLst>
          </p:cNvPr>
          <p:cNvSpPr/>
          <p:nvPr/>
        </p:nvSpPr>
        <p:spPr>
          <a:xfrm>
            <a:off x="333080" y="229386"/>
            <a:ext cx="1803662" cy="779282"/>
          </a:xfrm>
          <a:custGeom>
            <a:avLst/>
            <a:gdLst>
              <a:gd name="connsiteX0" fmla="*/ 952108 w 1803662"/>
              <a:gd name="connsiteY0" fmla="*/ 433633 h 779282"/>
              <a:gd name="connsiteX1" fmla="*/ 926969 w 1803662"/>
              <a:gd name="connsiteY1" fmla="*/ 496478 h 779282"/>
              <a:gd name="connsiteX2" fmla="*/ 845271 w 1803662"/>
              <a:gd name="connsiteY2" fmla="*/ 543612 h 779282"/>
              <a:gd name="connsiteX3" fmla="*/ 838986 w 1803662"/>
              <a:gd name="connsiteY3" fmla="*/ 647307 h 779282"/>
              <a:gd name="connsiteX4" fmla="*/ 769856 w 1803662"/>
              <a:gd name="connsiteY4" fmla="*/ 685014 h 779282"/>
              <a:gd name="connsiteX5" fmla="*/ 697584 w 1803662"/>
              <a:gd name="connsiteY5" fmla="*/ 722721 h 779282"/>
              <a:gd name="connsiteX6" fmla="*/ 512190 w 1803662"/>
              <a:gd name="connsiteY6" fmla="*/ 747859 h 779282"/>
              <a:gd name="connsiteX7" fmla="*/ 477625 w 1803662"/>
              <a:gd name="connsiteY7" fmla="*/ 725863 h 779282"/>
              <a:gd name="connsiteX8" fmla="*/ 402211 w 1803662"/>
              <a:gd name="connsiteY8" fmla="*/ 769855 h 779282"/>
              <a:gd name="connsiteX9" fmla="*/ 370788 w 1803662"/>
              <a:gd name="connsiteY9" fmla="*/ 747859 h 779282"/>
              <a:gd name="connsiteX10" fmla="*/ 361361 w 1803662"/>
              <a:gd name="connsiteY10" fmla="*/ 634738 h 779282"/>
              <a:gd name="connsiteX11" fmla="*/ 329939 w 1803662"/>
              <a:gd name="connsiteY11" fmla="*/ 609600 h 779282"/>
              <a:gd name="connsiteX12" fmla="*/ 311085 w 1803662"/>
              <a:gd name="connsiteY12" fmla="*/ 590746 h 779282"/>
              <a:gd name="connsiteX13" fmla="*/ 348792 w 1803662"/>
              <a:gd name="connsiteY13" fmla="*/ 568750 h 779282"/>
              <a:gd name="connsiteX14" fmla="*/ 311085 w 1803662"/>
              <a:gd name="connsiteY14" fmla="*/ 546754 h 779282"/>
              <a:gd name="connsiteX15" fmla="*/ 301658 w 1803662"/>
              <a:gd name="connsiteY15" fmla="*/ 490193 h 779282"/>
              <a:gd name="connsiteX16" fmla="*/ 295374 w 1803662"/>
              <a:gd name="connsiteY16" fmla="*/ 443059 h 779282"/>
              <a:gd name="connsiteX17" fmla="*/ 273378 w 1803662"/>
              <a:gd name="connsiteY17" fmla="*/ 414779 h 779282"/>
              <a:gd name="connsiteX18" fmla="*/ 185394 w 1803662"/>
              <a:gd name="connsiteY18" fmla="*/ 417921 h 779282"/>
              <a:gd name="connsiteX19" fmla="*/ 135118 w 1803662"/>
              <a:gd name="connsiteY19" fmla="*/ 436775 h 779282"/>
              <a:gd name="connsiteX20" fmla="*/ 109980 w 1803662"/>
              <a:gd name="connsiteY20" fmla="*/ 465055 h 779282"/>
              <a:gd name="connsiteX21" fmla="*/ 125691 w 1803662"/>
              <a:gd name="connsiteY21" fmla="*/ 490193 h 779282"/>
              <a:gd name="connsiteX22" fmla="*/ 106838 w 1803662"/>
              <a:gd name="connsiteY22" fmla="*/ 515332 h 779282"/>
              <a:gd name="connsiteX23" fmla="*/ 56561 w 1803662"/>
              <a:gd name="connsiteY23" fmla="*/ 534185 h 779282"/>
              <a:gd name="connsiteX24" fmla="*/ 0 w 1803662"/>
              <a:gd name="connsiteY24" fmla="*/ 524758 h 779282"/>
              <a:gd name="connsiteX25" fmla="*/ 0 w 1803662"/>
              <a:gd name="connsiteY25" fmla="*/ 524758 h 779282"/>
              <a:gd name="connsiteX26" fmla="*/ 3143 w 1803662"/>
              <a:gd name="connsiteY26" fmla="*/ 505905 h 779282"/>
              <a:gd name="connsiteX27" fmla="*/ 62846 w 1803662"/>
              <a:gd name="connsiteY27" fmla="*/ 439917 h 779282"/>
              <a:gd name="connsiteX28" fmla="*/ 69130 w 1803662"/>
              <a:gd name="connsiteY28" fmla="*/ 373929 h 779282"/>
              <a:gd name="connsiteX29" fmla="*/ 160256 w 1803662"/>
              <a:gd name="connsiteY29" fmla="*/ 248239 h 779282"/>
              <a:gd name="connsiteX30" fmla="*/ 210532 w 1803662"/>
              <a:gd name="connsiteY30" fmla="*/ 53418 h 779282"/>
              <a:gd name="connsiteX31" fmla="*/ 383357 w 1803662"/>
              <a:gd name="connsiteY31" fmla="*/ 6284 h 779282"/>
              <a:gd name="connsiteX32" fmla="*/ 1401452 w 1803662"/>
              <a:gd name="connsiteY32" fmla="*/ 0 h 779282"/>
              <a:gd name="connsiteX33" fmla="*/ 1407736 w 1803662"/>
              <a:gd name="connsiteY33" fmla="*/ 69129 h 779282"/>
              <a:gd name="connsiteX34" fmla="*/ 1395167 w 1803662"/>
              <a:gd name="connsiteY34" fmla="*/ 122548 h 779282"/>
              <a:gd name="connsiteX35" fmla="*/ 1489435 w 1803662"/>
              <a:gd name="connsiteY35" fmla="*/ 106837 h 779282"/>
              <a:gd name="connsiteX36" fmla="*/ 1524000 w 1803662"/>
              <a:gd name="connsiteY36" fmla="*/ 119406 h 779282"/>
              <a:gd name="connsiteX37" fmla="*/ 1555423 w 1803662"/>
              <a:gd name="connsiteY37" fmla="*/ 163398 h 779282"/>
              <a:gd name="connsiteX38" fmla="*/ 1545996 w 1803662"/>
              <a:gd name="connsiteY38" fmla="*/ 197962 h 779282"/>
              <a:gd name="connsiteX39" fmla="*/ 1621411 w 1803662"/>
              <a:gd name="connsiteY39" fmla="*/ 223101 h 779282"/>
              <a:gd name="connsiteX40" fmla="*/ 1687398 w 1803662"/>
              <a:gd name="connsiteY40" fmla="*/ 223101 h 779282"/>
              <a:gd name="connsiteX41" fmla="*/ 1703110 w 1803662"/>
              <a:gd name="connsiteY41" fmla="*/ 201105 h 779282"/>
              <a:gd name="connsiteX42" fmla="*/ 1747101 w 1803662"/>
              <a:gd name="connsiteY42" fmla="*/ 175967 h 779282"/>
              <a:gd name="connsiteX43" fmla="*/ 1803662 w 1803662"/>
              <a:gd name="connsiteY43" fmla="*/ 204247 h 779282"/>
              <a:gd name="connsiteX44" fmla="*/ 1762813 w 1803662"/>
              <a:gd name="connsiteY44" fmla="*/ 292230 h 779282"/>
              <a:gd name="connsiteX45" fmla="*/ 1753386 w 1803662"/>
              <a:gd name="connsiteY45" fmla="*/ 329938 h 779282"/>
              <a:gd name="connsiteX46" fmla="*/ 1743959 w 1803662"/>
              <a:gd name="connsiteY46" fmla="*/ 355076 h 779282"/>
              <a:gd name="connsiteX47" fmla="*/ 1747101 w 1803662"/>
              <a:gd name="connsiteY47" fmla="*/ 380214 h 779282"/>
              <a:gd name="connsiteX48" fmla="*/ 1791093 w 1803662"/>
              <a:gd name="connsiteY48" fmla="*/ 408494 h 779282"/>
              <a:gd name="connsiteX49" fmla="*/ 1772240 w 1803662"/>
              <a:gd name="connsiteY49" fmla="*/ 449344 h 779282"/>
              <a:gd name="connsiteX50" fmla="*/ 1699967 w 1803662"/>
              <a:gd name="connsiteY50" fmla="*/ 414779 h 779282"/>
              <a:gd name="connsiteX51" fmla="*/ 1668545 w 1803662"/>
              <a:gd name="connsiteY51" fmla="*/ 458771 h 779282"/>
              <a:gd name="connsiteX52" fmla="*/ 1684256 w 1803662"/>
              <a:gd name="connsiteY52" fmla="*/ 499620 h 779282"/>
              <a:gd name="connsiteX53" fmla="*/ 1668545 w 1803662"/>
              <a:gd name="connsiteY53" fmla="*/ 562466 h 779282"/>
              <a:gd name="connsiteX54" fmla="*/ 1665402 w 1803662"/>
              <a:gd name="connsiteY54" fmla="*/ 609600 h 779282"/>
              <a:gd name="connsiteX55" fmla="*/ 1599415 w 1803662"/>
              <a:gd name="connsiteY55" fmla="*/ 565608 h 779282"/>
              <a:gd name="connsiteX56" fmla="*/ 1586846 w 1803662"/>
              <a:gd name="connsiteY56" fmla="*/ 518474 h 779282"/>
              <a:gd name="connsiteX57" fmla="*/ 1545996 w 1803662"/>
              <a:gd name="connsiteY57" fmla="*/ 512189 h 779282"/>
              <a:gd name="connsiteX58" fmla="*/ 1436017 w 1803662"/>
              <a:gd name="connsiteY58" fmla="*/ 534185 h 779282"/>
              <a:gd name="connsiteX59" fmla="*/ 1329180 w 1803662"/>
              <a:gd name="connsiteY59" fmla="*/ 424206 h 779282"/>
              <a:gd name="connsiteX60" fmla="*/ 1300899 w 1803662"/>
              <a:gd name="connsiteY60" fmla="*/ 436775 h 779282"/>
              <a:gd name="connsiteX61" fmla="*/ 1304042 w 1803662"/>
              <a:gd name="connsiteY61" fmla="*/ 543612 h 779282"/>
              <a:gd name="connsiteX62" fmla="*/ 1256908 w 1803662"/>
              <a:gd name="connsiteY62" fmla="*/ 634738 h 779282"/>
              <a:gd name="connsiteX63" fmla="*/ 1203489 w 1803662"/>
              <a:gd name="connsiteY63" fmla="*/ 707010 h 779282"/>
              <a:gd name="connsiteX64" fmla="*/ 1216058 w 1803662"/>
              <a:gd name="connsiteY64" fmla="*/ 779282 h 779282"/>
              <a:gd name="connsiteX65" fmla="*/ 1153213 w 1803662"/>
              <a:gd name="connsiteY65" fmla="*/ 776140 h 779282"/>
              <a:gd name="connsiteX66" fmla="*/ 1112363 w 1803662"/>
              <a:gd name="connsiteY66" fmla="*/ 741575 h 779282"/>
              <a:gd name="connsiteX67" fmla="*/ 1096652 w 1803662"/>
              <a:gd name="connsiteY67" fmla="*/ 678729 h 779282"/>
              <a:gd name="connsiteX68" fmla="*/ 964677 w 1803662"/>
              <a:gd name="connsiteY68" fmla="*/ 590746 h 779282"/>
              <a:gd name="connsiteX69" fmla="*/ 980388 w 1803662"/>
              <a:gd name="connsiteY69" fmla="*/ 537327 h 779282"/>
              <a:gd name="connsiteX70" fmla="*/ 952108 w 1803662"/>
              <a:gd name="connsiteY70" fmla="*/ 433633 h 77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03662" h="779282">
                <a:moveTo>
                  <a:pt x="952108" y="433633"/>
                </a:moveTo>
                <a:lnTo>
                  <a:pt x="926969" y="496478"/>
                </a:lnTo>
                <a:lnTo>
                  <a:pt x="845271" y="543612"/>
                </a:lnTo>
                <a:lnTo>
                  <a:pt x="838986" y="647307"/>
                </a:lnTo>
                <a:lnTo>
                  <a:pt x="769856" y="685014"/>
                </a:lnTo>
                <a:lnTo>
                  <a:pt x="697584" y="722721"/>
                </a:lnTo>
                <a:lnTo>
                  <a:pt x="512190" y="747859"/>
                </a:lnTo>
                <a:lnTo>
                  <a:pt x="477625" y="725863"/>
                </a:lnTo>
                <a:lnTo>
                  <a:pt x="402211" y="769855"/>
                </a:lnTo>
                <a:lnTo>
                  <a:pt x="370788" y="747859"/>
                </a:lnTo>
                <a:lnTo>
                  <a:pt x="361361" y="634738"/>
                </a:lnTo>
                <a:lnTo>
                  <a:pt x="329939" y="609600"/>
                </a:lnTo>
                <a:lnTo>
                  <a:pt x="311085" y="590746"/>
                </a:lnTo>
                <a:lnTo>
                  <a:pt x="348792" y="568750"/>
                </a:lnTo>
                <a:lnTo>
                  <a:pt x="311085" y="546754"/>
                </a:lnTo>
                <a:lnTo>
                  <a:pt x="301658" y="490193"/>
                </a:lnTo>
                <a:lnTo>
                  <a:pt x="295374" y="443059"/>
                </a:lnTo>
                <a:lnTo>
                  <a:pt x="273378" y="414779"/>
                </a:lnTo>
                <a:lnTo>
                  <a:pt x="185394" y="417921"/>
                </a:lnTo>
                <a:lnTo>
                  <a:pt x="135118" y="436775"/>
                </a:lnTo>
                <a:lnTo>
                  <a:pt x="109980" y="465055"/>
                </a:lnTo>
                <a:lnTo>
                  <a:pt x="125691" y="490193"/>
                </a:lnTo>
                <a:lnTo>
                  <a:pt x="106838" y="515332"/>
                </a:lnTo>
                <a:lnTo>
                  <a:pt x="56561" y="534185"/>
                </a:lnTo>
                <a:lnTo>
                  <a:pt x="0" y="524758"/>
                </a:lnTo>
                <a:lnTo>
                  <a:pt x="0" y="524758"/>
                </a:lnTo>
                <a:lnTo>
                  <a:pt x="3143" y="505905"/>
                </a:lnTo>
                <a:lnTo>
                  <a:pt x="62846" y="439917"/>
                </a:lnTo>
                <a:lnTo>
                  <a:pt x="69130" y="373929"/>
                </a:lnTo>
                <a:lnTo>
                  <a:pt x="160256" y="248239"/>
                </a:lnTo>
                <a:lnTo>
                  <a:pt x="210532" y="53418"/>
                </a:lnTo>
                <a:lnTo>
                  <a:pt x="383357" y="6284"/>
                </a:lnTo>
                <a:lnTo>
                  <a:pt x="1401452" y="0"/>
                </a:lnTo>
                <a:lnTo>
                  <a:pt x="1407736" y="69129"/>
                </a:lnTo>
                <a:lnTo>
                  <a:pt x="1395167" y="122548"/>
                </a:lnTo>
                <a:lnTo>
                  <a:pt x="1489435" y="106837"/>
                </a:lnTo>
                <a:lnTo>
                  <a:pt x="1524000" y="119406"/>
                </a:lnTo>
                <a:lnTo>
                  <a:pt x="1555423" y="163398"/>
                </a:lnTo>
                <a:lnTo>
                  <a:pt x="1545996" y="197962"/>
                </a:lnTo>
                <a:lnTo>
                  <a:pt x="1621411" y="223101"/>
                </a:lnTo>
                <a:lnTo>
                  <a:pt x="1687398" y="223101"/>
                </a:lnTo>
                <a:lnTo>
                  <a:pt x="1703110" y="201105"/>
                </a:lnTo>
                <a:lnTo>
                  <a:pt x="1747101" y="175967"/>
                </a:lnTo>
                <a:lnTo>
                  <a:pt x="1803662" y="204247"/>
                </a:lnTo>
                <a:lnTo>
                  <a:pt x="1762813" y="292230"/>
                </a:lnTo>
                <a:lnTo>
                  <a:pt x="1753386" y="329938"/>
                </a:lnTo>
                <a:lnTo>
                  <a:pt x="1743959" y="355076"/>
                </a:lnTo>
                <a:lnTo>
                  <a:pt x="1747101" y="380214"/>
                </a:lnTo>
                <a:lnTo>
                  <a:pt x="1791093" y="408494"/>
                </a:lnTo>
                <a:lnTo>
                  <a:pt x="1772240" y="449344"/>
                </a:lnTo>
                <a:lnTo>
                  <a:pt x="1699967" y="414779"/>
                </a:lnTo>
                <a:lnTo>
                  <a:pt x="1668545" y="458771"/>
                </a:lnTo>
                <a:lnTo>
                  <a:pt x="1684256" y="499620"/>
                </a:lnTo>
                <a:lnTo>
                  <a:pt x="1668545" y="562466"/>
                </a:lnTo>
                <a:lnTo>
                  <a:pt x="1665402" y="609600"/>
                </a:lnTo>
                <a:lnTo>
                  <a:pt x="1599415" y="565608"/>
                </a:lnTo>
                <a:lnTo>
                  <a:pt x="1586846" y="518474"/>
                </a:lnTo>
                <a:lnTo>
                  <a:pt x="1545996" y="512189"/>
                </a:lnTo>
                <a:lnTo>
                  <a:pt x="1436017" y="534185"/>
                </a:lnTo>
                <a:lnTo>
                  <a:pt x="1329180" y="424206"/>
                </a:lnTo>
                <a:lnTo>
                  <a:pt x="1300899" y="436775"/>
                </a:lnTo>
                <a:cubicBezTo>
                  <a:pt x="1301947" y="472387"/>
                  <a:pt x="1302994" y="508000"/>
                  <a:pt x="1304042" y="543612"/>
                </a:cubicBezTo>
                <a:lnTo>
                  <a:pt x="1256908" y="634738"/>
                </a:lnTo>
                <a:lnTo>
                  <a:pt x="1203489" y="707010"/>
                </a:lnTo>
                <a:lnTo>
                  <a:pt x="1216058" y="779282"/>
                </a:lnTo>
                <a:lnTo>
                  <a:pt x="1153213" y="776140"/>
                </a:lnTo>
                <a:lnTo>
                  <a:pt x="1112363" y="741575"/>
                </a:lnTo>
                <a:lnTo>
                  <a:pt x="1096652" y="678729"/>
                </a:lnTo>
                <a:lnTo>
                  <a:pt x="964677" y="590746"/>
                </a:lnTo>
                <a:lnTo>
                  <a:pt x="980388" y="537327"/>
                </a:lnTo>
                <a:lnTo>
                  <a:pt x="952108" y="433633"/>
                </a:lnTo>
                <a:close/>
              </a:path>
            </a:pathLst>
          </a:custGeom>
          <a:solidFill>
            <a:srgbClr val="FFFFCC"/>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orme libre : forme 14">
            <a:extLst>
              <a:ext uri="{FF2B5EF4-FFF2-40B4-BE49-F238E27FC236}">
                <a16:creationId xmlns:a16="http://schemas.microsoft.com/office/drawing/2014/main" id="{47AC99A7-7F4F-43B3-A3BE-C5A011AA0519}"/>
              </a:ext>
            </a:extLst>
          </p:cNvPr>
          <p:cNvSpPr/>
          <p:nvPr/>
        </p:nvSpPr>
        <p:spPr>
          <a:xfrm>
            <a:off x="3697705" y="1467853"/>
            <a:ext cx="96253" cy="284747"/>
          </a:xfrm>
          <a:custGeom>
            <a:avLst/>
            <a:gdLst>
              <a:gd name="connsiteX0" fmla="*/ 96253 w 96253"/>
              <a:gd name="connsiteY0" fmla="*/ 284747 h 284747"/>
              <a:gd name="connsiteX1" fmla="*/ 48127 w 96253"/>
              <a:gd name="connsiteY1" fmla="*/ 284747 h 284747"/>
              <a:gd name="connsiteX2" fmla="*/ 20053 w 96253"/>
              <a:gd name="connsiteY2" fmla="*/ 184484 h 284747"/>
              <a:gd name="connsiteX3" fmla="*/ 8021 w 96253"/>
              <a:gd name="connsiteY3" fmla="*/ 128336 h 284747"/>
              <a:gd name="connsiteX4" fmla="*/ 32084 w 96253"/>
              <a:gd name="connsiteY4" fmla="*/ 132347 h 284747"/>
              <a:gd name="connsiteX5" fmla="*/ 28074 w 96253"/>
              <a:gd name="connsiteY5" fmla="*/ 100263 h 284747"/>
              <a:gd name="connsiteX6" fmla="*/ 0 w 96253"/>
              <a:gd name="connsiteY6" fmla="*/ 48126 h 284747"/>
              <a:gd name="connsiteX7" fmla="*/ 8021 w 96253"/>
              <a:gd name="connsiteY7" fmla="*/ 0 h 284747"/>
              <a:gd name="connsiteX8" fmla="*/ 28074 w 96253"/>
              <a:gd name="connsiteY8" fmla="*/ 8021 h 284747"/>
              <a:gd name="connsiteX9" fmla="*/ 48127 w 96253"/>
              <a:gd name="connsiteY9" fmla="*/ 76200 h 284747"/>
              <a:gd name="connsiteX10" fmla="*/ 72190 w 96253"/>
              <a:gd name="connsiteY10" fmla="*/ 96252 h 284747"/>
              <a:gd name="connsiteX11" fmla="*/ 72190 w 96253"/>
              <a:gd name="connsiteY11" fmla="*/ 188494 h 284747"/>
              <a:gd name="connsiteX12" fmla="*/ 96253 w 96253"/>
              <a:gd name="connsiteY12" fmla="*/ 284747 h 28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253" h="284747">
                <a:moveTo>
                  <a:pt x="96253" y="284747"/>
                </a:moveTo>
                <a:lnTo>
                  <a:pt x="48127" y="284747"/>
                </a:lnTo>
                <a:lnTo>
                  <a:pt x="20053" y="184484"/>
                </a:lnTo>
                <a:lnTo>
                  <a:pt x="8021" y="128336"/>
                </a:lnTo>
                <a:lnTo>
                  <a:pt x="32084" y="132347"/>
                </a:lnTo>
                <a:lnTo>
                  <a:pt x="28074" y="100263"/>
                </a:lnTo>
                <a:lnTo>
                  <a:pt x="0" y="48126"/>
                </a:lnTo>
                <a:lnTo>
                  <a:pt x="8021" y="0"/>
                </a:lnTo>
                <a:lnTo>
                  <a:pt x="28074" y="8021"/>
                </a:lnTo>
                <a:lnTo>
                  <a:pt x="48127" y="76200"/>
                </a:lnTo>
                <a:lnTo>
                  <a:pt x="72190" y="96252"/>
                </a:lnTo>
                <a:lnTo>
                  <a:pt x="72190" y="188494"/>
                </a:lnTo>
                <a:lnTo>
                  <a:pt x="96253" y="284747"/>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rme libre : forme 15">
            <a:extLst>
              <a:ext uri="{FF2B5EF4-FFF2-40B4-BE49-F238E27FC236}">
                <a16:creationId xmlns:a16="http://schemas.microsoft.com/office/drawing/2014/main" id="{70FC421B-D49F-4664-B538-FE5252BDEE8D}"/>
              </a:ext>
            </a:extLst>
          </p:cNvPr>
          <p:cNvSpPr/>
          <p:nvPr/>
        </p:nvSpPr>
        <p:spPr>
          <a:xfrm>
            <a:off x="3777916" y="1443789"/>
            <a:ext cx="132347" cy="100264"/>
          </a:xfrm>
          <a:custGeom>
            <a:avLst/>
            <a:gdLst>
              <a:gd name="connsiteX0" fmla="*/ 132347 w 132347"/>
              <a:gd name="connsiteY0" fmla="*/ 100264 h 100264"/>
              <a:gd name="connsiteX1" fmla="*/ 88231 w 132347"/>
              <a:gd name="connsiteY1" fmla="*/ 64169 h 100264"/>
              <a:gd name="connsiteX2" fmla="*/ 68179 w 132347"/>
              <a:gd name="connsiteY2" fmla="*/ 40106 h 100264"/>
              <a:gd name="connsiteX3" fmla="*/ 16042 w 132347"/>
              <a:gd name="connsiteY3" fmla="*/ 0 h 100264"/>
              <a:gd name="connsiteX4" fmla="*/ 0 w 132347"/>
              <a:gd name="connsiteY4" fmla="*/ 60158 h 100264"/>
              <a:gd name="connsiteX5" fmla="*/ 8021 w 132347"/>
              <a:gd name="connsiteY5" fmla="*/ 88232 h 100264"/>
              <a:gd name="connsiteX6" fmla="*/ 8021 w 132347"/>
              <a:gd name="connsiteY6" fmla="*/ 88232 h 100264"/>
              <a:gd name="connsiteX7" fmla="*/ 132347 w 132347"/>
              <a:gd name="connsiteY7" fmla="*/ 100264 h 10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7" h="100264">
                <a:moveTo>
                  <a:pt x="132347" y="100264"/>
                </a:moveTo>
                <a:lnTo>
                  <a:pt x="88231" y="64169"/>
                </a:lnTo>
                <a:lnTo>
                  <a:pt x="68179" y="40106"/>
                </a:lnTo>
                <a:lnTo>
                  <a:pt x="16042" y="0"/>
                </a:lnTo>
                <a:lnTo>
                  <a:pt x="0" y="60158"/>
                </a:lnTo>
                <a:lnTo>
                  <a:pt x="8021" y="88232"/>
                </a:lnTo>
                <a:lnTo>
                  <a:pt x="8021" y="88232"/>
                </a:lnTo>
                <a:lnTo>
                  <a:pt x="132347" y="100264"/>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orme libre : forme 16">
            <a:extLst>
              <a:ext uri="{FF2B5EF4-FFF2-40B4-BE49-F238E27FC236}">
                <a16:creationId xmlns:a16="http://schemas.microsoft.com/office/drawing/2014/main" id="{69E5AE86-794E-4BFA-B71F-75F2AB13AC20}"/>
              </a:ext>
            </a:extLst>
          </p:cNvPr>
          <p:cNvSpPr/>
          <p:nvPr/>
        </p:nvSpPr>
        <p:spPr>
          <a:xfrm>
            <a:off x="3862137" y="1636295"/>
            <a:ext cx="76200" cy="72189"/>
          </a:xfrm>
          <a:custGeom>
            <a:avLst/>
            <a:gdLst>
              <a:gd name="connsiteX0" fmla="*/ 76200 w 76200"/>
              <a:gd name="connsiteY0" fmla="*/ 72189 h 72189"/>
              <a:gd name="connsiteX1" fmla="*/ 16042 w 76200"/>
              <a:gd name="connsiteY1" fmla="*/ 0 h 72189"/>
              <a:gd name="connsiteX2" fmla="*/ 0 w 76200"/>
              <a:gd name="connsiteY2" fmla="*/ 44116 h 72189"/>
              <a:gd name="connsiteX3" fmla="*/ 76200 w 76200"/>
              <a:gd name="connsiteY3" fmla="*/ 72189 h 72189"/>
            </a:gdLst>
            <a:ahLst/>
            <a:cxnLst>
              <a:cxn ang="0">
                <a:pos x="connsiteX0" y="connsiteY0"/>
              </a:cxn>
              <a:cxn ang="0">
                <a:pos x="connsiteX1" y="connsiteY1"/>
              </a:cxn>
              <a:cxn ang="0">
                <a:pos x="connsiteX2" y="connsiteY2"/>
              </a:cxn>
              <a:cxn ang="0">
                <a:pos x="connsiteX3" y="connsiteY3"/>
              </a:cxn>
            </a:cxnLst>
            <a:rect l="l" t="t" r="r" b="b"/>
            <a:pathLst>
              <a:path w="76200" h="72189">
                <a:moveTo>
                  <a:pt x="76200" y="72189"/>
                </a:moveTo>
                <a:lnTo>
                  <a:pt x="16042" y="0"/>
                </a:lnTo>
                <a:lnTo>
                  <a:pt x="0" y="44116"/>
                </a:lnTo>
                <a:lnTo>
                  <a:pt x="76200" y="72189"/>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orme libre : forme 17">
            <a:extLst>
              <a:ext uri="{FF2B5EF4-FFF2-40B4-BE49-F238E27FC236}">
                <a16:creationId xmlns:a16="http://schemas.microsoft.com/office/drawing/2014/main" id="{92573FEB-CCEA-483C-B9D4-AE3535F5480B}"/>
              </a:ext>
            </a:extLst>
          </p:cNvPr>
          <p:cNvSpPr/>
          <p:nvPr/>
        </p:nvSpPr>
        <p:spPr>
          <a:xfrm>
            <a:off x="3938337" y="2029326"/>
            <a:ext cx="160421" cy="140369"/>
          </a:xfrm>
          <a:custGeom>
            <a:avLst/>
            <a:gdLst>
              <a:gd name="connsiteX0" fmla="*/ 160421 w 160421"/>
              <a:gd name="connsiteY0" fmla="*/ 140369 h 140369"/>
              <a:gd name="connsiteX1" fmla="*/ 60158 w 160421"/>
              <a:gd name="connsiteY1" fmla="*/ 4011 h 140369"/>
              <a:gd name="connsiteX2" fmla="*/ 0 w 160421"/>
              <a:gd name="connsiteY2" fmla="*/ 0 h 140369"/>
              <a:gd name="connsiteX3" fmla="*/ 12031 w 160421"/>
              <a:gd name="connsiteY3" fmla="*/ 32085 h 140369"/>
              <a:gd name="connsiteX4" fmla="*/ 160421 w 160421"/>
              <a:gd name="connsiteY4" fmla="*/ 140369 h 14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21" h="140369">
                <a:moveTo>
                  <a:pt x="160421" y="140369"/>
                </a:moveTo>
                <a:lnTo>
                  <a:pt x="60158" y="4011"/>
                </a:lnTo>
                <a:lnTo>
                  <a:pt x="0" y="0"/>
                </a:lnTo>
                <a:lnTo>
                  <a:pt x="12031" y="32085"/>
                </a:lnTo>
                <a:lnTo>
                  <a:pt x="160421" y="140369"/>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orme libre : forme 19">
            <a:extLst>
              <a:ext uri="{FF2B5EF4-FFF2-40B4-BE49-F238E27FC236}">
                <a16:creationId xmlns:a16="http://schemas.microsoft.com/office/drawing/2014/main" id="{9F607321-71AC-47B6-B3A7-A65AF2A0FCF7}"/>
              </a:ext>
            </a:extLst>
          </p:cNvPr>
          <p:cNvSpPr/>
          <p:nvPr/>
        </p:nvSpPr>
        <p:spPr>
          <a:xfrm>
            <a:off x="3906253" y="1744579"/>
            <a:ext cx="188494" cy="172453"/>
          </a:xfrm>
          <a:custGeom>
            <a:avLst/>
            <a:gdLst>
              <a:gd name="connsiteX0" fmla="*/ 188494 w 188494"/>
              <a:gd name="connsiteY0" fmla="*/ 172453 h 172453"/>
              <a:gd name="connsiteX1" fmla="*/ 144379 w 188494"/>
              <a:gd name="connsiteY1" fmla="*/ 128337 h 172453"/>
              <a:gd name="connsiteX2" fmla="*/ 96252 w 188494"/>
              <a:gd name="connsiteY2" fmla="*/ 68179 h 172453"/>
              <a:gd name="connsiteX3" fmla="*/ 52136 w 188494"/>
              <a:gd name="connsiteY3" fmla="*/ 32084 h 172453"/>
              <a:gd name="connsiteX4" fmla="*/ 32084 w 188494"/>
              <a:gd name="connsiteY4" fmla="*/ 32084 h 172453"/>
              <a:gd name="connsiteX5" fmla="*/ 0 w 188494"/>
              <a:gd name="connsiteY5" fmla="*/ 0 h 172453"/>
              <a:gd name="connsiteX6" fmla="*/ 8021 w 188494"/>
              <a:gd name="connsiteY6" fmla="*/ 36095 h 172453"/>
              <a:gd name="connsiteX7" fmla="*/ 72189 w 188494"/>
              <a:gd name="connsiteY7" fmla="*/ 96253 h 172453"/>
              <a:gd name="connsiteX8" fmla="*/ 188494 w 188494"/>
              <a:gd name="connsiteY8" fmla="*/ 172453 h 17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94" h="172453">
                <a:moveTo>
                  <a:pt x="188494" y="172453"/>
                </a:moveTo>
                <a:lnTo>
                  <a:pt x="144379" y="128337"/>
                </a:lnTo>
                <a:lnTo>
                  <a:pt x="96252" y="68179"/>
                </a:lnTo>
                <a:lnTo>
                  <a:pt x="52136" y="32084"/>
                </a:lnTo>
                <a:lnTo>
                  <a:pt x="32084" y="32084"/>
                </a:lnTo>
                <a:lnTo>
                  <a:pt x="0" y="0"/>
                </a:lnTo>
                <a:lnTo>
                  <a:pt x="8021" y="36095"/>
                </a:lnTo>
                <a:lnTo>
                  <a:pt x="72189" y="96253"/>
                </a:lnTo>
                <a:lnTo>
                  <a:pt x="188494" y="172453"/>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orme libre : forme 20">
            <a:extLst>
              <a:ext uri="{FF2B5EF4-FFF2-40B4-BE49-F238E27FC236}">
                <a16:creationId xmlns:a16="http://schemas.microsoft.com/office/drawing/2014/main" id="{FB683B6F-C46C-4290-A294-73365C28CC7E}"/>
              </a:ext>
            </a:extLst>
          </p:cNvPr>
          <p:cNvSpPr/>
          <p:nvPr/>
        </p:nvSpPr>
        <p:spPr>
          <a:xfrm>
            <a:off x="4519800" y="2602704"/>
            <a:ext cx="88433" cy="60285"/>
          </a:xfrm>
          <a:custGeom>
            <a:avLst/>
            <a:gdLst>
              <a:gd name="connsiteX0" fmla="*/ 44179 w 88433"/>
              <a:gd name="connsiteY0" fmla="*/ 8149 h 60285"/>
              <a:gd name="connsiteX1" fmla="*/ 44179 w 88433"/>
              <a:gd name="connsiteY1" fmla="*/ 8149 h 60285"/>
              <a:gd name="connsiteX2" fmla="*/ 8084 w 88433"/>
              <a:gd name="connsiteY2" fmla="*/ 128 h 60285"/>
              <a:gd name="connsiteX3" fmla="*/ 4074 w 88433"/>
              <a:gd name="connsiteY3" fmla="*/ 28201 h 60285"/>
              <a:gd name="connsiteX4" fmla="*/ 8084 w 88433"/>
              <a:gd name="connsiteY4" fmla="*/ 40233 h 60285"/>
              <a:gd name="connsiteX5" fmla="*/ 44179 w 88433"/>
              <a:gd name="connsiteY5" fmla="*/ 60285 h 60285"/>
              <a:gd name="connsiteX6" fmla="*/ 56211 w 88433"/>
              <a:gd name="connsiteY6" fmla="*/ 56275 h 60285"/>
              <a:gd name="connsiteX7" fmla="*/ 80274 w 88433"/>
              <a:gd name="connsiteY7" fmla="*/ 40233 h 60285"/>
              <a:gd name="connsiteX8" fmla="*/ 88295 w 88433"/>
              <a:gd name="connsiteY8" fmla="*/ 28201 h 60285"/>
              <a:gd name="connsiteX9" fmla="*/ 44179 w 88433"/>
              <a:gd name="connsiteY9" fmla="*/ 8149 h 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33" h="60285">
                <a:moveTo>
                  <a:pt x="44179" y="8149"/>
                </a:moveTo>
                <a:lnTo>
                  <a:pt x="44179" y="8149"/>
                </a:lnTo>
                <a:cubicBezTo>
                  <a:pt x="32147" y="5475"/>
                  <a:pt x="20359" y="-988"/>
                  <a:pt x="8084" y="128"/>
                </a:cubicBezTo>
                <a:cubicBezTo>
                  <a:pt x="-6712" y="1473"/>
                  <a:pt x="3145" y="24948"/>
                  <a:pt x="4074" y="28201"/>
                </a:cubicBezTo>
                <a:cubicBezTo>
                  <a:pt x="5235" y="32266"/>
                  <a:pt x="5095" y="37244"/>
                  <a:pt x="8084" y="40233"/>
                </a:cubicBezTo>
                <a:cubicBezTo>
                  <a:pt x="21875" y="54024"/>
                  <a:pt x="29049" y="55242"/>
                  <a:pt x="44179" y="60285"/>
                </a:cubicBezTo>
                <a:cubicBezTo>
                  <a:pt x="48190" y="58948"/>
                  <a:pt x="52515" y="58328"/>
                  <a:pt x="56211" y="56275"/>
                </a:cubicBezTo>
                <a:cubicBezTo>
                  <a:pt x="64638" y="51594"/>
                  <a:pt x="80274" y="40233"/>
                  <a:pt x="80274" y="40233"/>
                </a:cubicBezTo>
                <a:cubicBezTo>
                  <a:pt x="82948" y="36222"/>
                  <a:pt x="89464" y="32877"/>
                  <a:pt x="88295" y="28201"/>
                </a:cubicBezTo>
                <a:cubicBezTo>
                  <a:pt x="87270" y="24100"/>
                  <a:pt x="51532" y="11491"/>
                  <a:pt x="44179" y="8149"/>
                </a:cubicBez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orme libre : forme 21">
            <a:extLst>
              <a:ext uri="{FF2B5EF4-FFF2-40B4-BE49-F238E27FC236}">
                <a16:creationId xmlns:a16="http://schemas.microsoft.com/office/drawing/2014/main" id="{3A2F430B-317C-4110-8EA4-C1B94430FC04}"/>
              </a:ext>
            </a:extLst>
          </p:cNvPr>
          <p:cNvSpPr/>
          <p:nvPr/>
        </p:nvSpPr>
        <p:spPr>
          <a:xfrm>
            <a:off x="1936950" y="2790307"/>
            <a:ext cx="148524" cy="73209"/>
          </a:xfrm>
          <a:custGeom>
            <a:avLst/>
            <a:gdLst>
              <a:gd name="connsiteX0" fmla="*/ 116439 w 148524"/>
              <a:gd name="connsiteY0" fmla="*/ 73209 h 73209"/>
              <a:gd name="connsiteX1" fmla="*/ 116439 w 148524"/>
              <a:gd name="connsiteY1" fmla="*/ 73209 h 73209"/>
              <a:gd name="connsiteX2" fmla="*/ 80345 w 148524"/>
              <a:gd name="connsiteY2" fmla="*/ 61177 h 73209"/>
              <a:gd name="connsiteX3" fmla="*/ 8155 w 148524"/>
              <a:gd name="connsiteY3" fmla="*/ 49146 h 73209"/>
              <a:gd name="connsiteX4" fmla="*/ 8155 w 148524"/>
              <a:gd name="connsiteY4" fmla="*/ 25082 h 73209"/>
              <a:gd name="connsiteX5" fmla="*/ 32218 w 148524"/>
              <a:gd name="connsiteY5" fmla="*/ 9040 h 73209"/>
              <a:gd name="connsiteX6" fmla="*/ 44250 w 148524"/>
              <a:gd name="connsiteY6" fmla="*/ 13051 h 73209"/>
              <a:gd name="connsiteX7" fmla="*/ 56282 w 148524"/>
              <a:gd name="connsiteY7" fmla="*/ 21072 h 73209"/>
              <a:gd name="connsiteX8" fmla="*/ 80345 w 148524"/>
              <a:gd name="connsiteY8" fmla="*/ 13051 h 73209"/>
              <a:gd name="connsiteX9" fmla="*/ 92376 w 148524"/>
              <a:gd name="connsiteY9" fmla="*/ 17061 h 73209"/>
              <a:gd name="connsiteX10" fmla="*/ 104408 w 148524"/>
              <a:gd name="connsiteY10" fmla="*/ 25082 h 73209"/>
              <a:gd name="connsiteX11" fmla="*/ 116439 w 148524"/>
              <a:gd name="connsiteY11" fmla="*/ 17061 h 73209"/>
              <a:gd name="connsiteX12" fmla="*/ 120450 w 148524"/>
              <a:gd name="connsiteY12" fmla="*/ 5030 h 73209"/>
              <a:gd name="connsiteX13" fmla="*/ 148524 w 148524"/>
              <a:gd name="connsiteY13" fmla="*/ 9040 h 73209"/>
              <a:gd name="connsiteX14" fmla="*/ 144513 w 148524"/>
              <a:gd name="connsiteY14" fmla="*/ 37114 h 73209"/>
              <a:gd name="connsiteX15" fmla="*/ 116439 w 148524"/>
              <a:gd name="connsiteY15" fmla="*/ 732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4" h="73209">
                <a:moveTo>
                  <a:pt x="116439" y="73209"/>
                </a:moveTo>
                <a:lnTo>
                  <a:pt x="116439" y="73209"/>
                </a:lnTo>
                <a:cubicBezTo>
                  <a:pt x="104408" y="69198"/>
                  <a:pt x="92855" y="63262"/>
                  <a:pt x="80345" y="61177"/>
                </a:cubicBezTo>
                <a:cubicBezTo>
                  <a:pt x="2382" y="48183"/>
                  <a:pt x="40026" y="70392"/>
                  <a:pt x="8155" y="49146"/>
                </a:cubicBezTo>
                <a:cubicBezTo>
                  <a:pt x="275" y="37325"/>
                  <a:pt x="-5354" y="36903"/>
                  <a:pt x="8155" y="25082"/>
                </a:cubicBezTo>
                <a:cubicBezTo>
                  <a:pt x="15410" y="18734"/>
                  <a:pt x="32218" y="9040"/>
                  <a:pt x="32218" y="9040"/>
                </a:cubicBezTo>
                <a:cubicBezTo>
                  <a:pt x="36229" y="10377"/>
                  <a:pt x="40469" y="11160"/>
                  <a:pt x="44250" y="13051"/>
                </a:cubicBezTo>
                <a:cubicBezTo>
                  <a:pt x="48561" y="15207"/>
                  <a:pt x="51462" y="21072"/>
                  <a:pt x="56282" y="21072"/>
                </a:cubicBezTo>
                <a:cubicBezTo>
                  <a:pt x="64737" y="21072"/>
                  <a:pt x="80345" y="13051"/>
                  <a:pt x="80345" y="13051"/>
                </a:cubicBezTo>
                <a:cubicBezTo>
                  <a:pt x="84355" y="14388"/>
                  <a:pt x="88595" y="15171"/>
                  <a:pt x="92376" y="17061"/>
                </a:cubicBezTo>
                <a:cubicBezTo>
                  <a:pt x="96687" y="19217"/>
                  <a:pt x="99588" y="25082"/>
                  <a:pt x="104408" y="25082"/>
                </a:cubicBezTo>
                <a:cubicBezTo>
                  <a:pt x="109228" y="25082"/>
                  <a:pt x="112429" y="19735"/>
                  <a:pt x="116439" y="17061"/>
                </a:cubicBezTo>
                <a:cubicBezTo>
                  <a:pt x="117776" y="13051"/>
                  <a:pt x="117149" y="7671"/>
                  <a:pt x="120450" y="5030"/>
                </a:cubicBezTo>
                <a:cubicBezTo>
                  <a:pt x="133399" y="-5329"/>
                  <a:pt x="138700" y="2491"/>
                  <a:pt x="148524" y="9040"/>
                </a:cubicBezTo>
                <a:cubicBezTo>
                  <a:pt x="147187" y="18398"/>
                  <a:pt x="147229" y="28060"/>
                  <a:pt x="144513" y="37114"/>
                </a:cubicBezTo>
                <a:cubicBezTo>
                  <a:pt x="135751" y="66322"/>
                  <a:pt x="121118" y="67193"/>
                  <a:pt x="116439" y="73209"/>
                </a:cubicBez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orme libre : forme 22">
            <a:extLst>
              <a:ext uri="{FF2B5EF4-FFF2-40B4-BE49-F238E27FC236}">
                <a16:creationId xmlns:a16="http://schemas.microsoft.com/office/drawing/2014/main" id="{BE7CB009-D3CB-4C28-8997-1DC914CC85CC}"/>
              </a:ext>
            </a:extLst>
          </p:cNvPr>
          <p:cNvSpPr/>
          <p:nvPr/>
        </p:nvSpPr>
        <p:spPr>
          <a:xfrm>
            <a:off x="4632158" y="2522621"/>
            <a:ext cx="348916" cy="56147"/>
          </a:xfrm>
          <a:custGeom>
            <a:avLst/>
            <a:gdLst>
              <a:gd name="connsiteX0" fmla="*/ 0 w 348916"/>
              <a:gd name="connsiteY0" fmla="*/ 32084 h 56147"/>
              <a:gd name="connsiteX1" fmla="*/ 76200 w 348916"/>
              <a:gd name="connsiteY1" fmla="*/ 56147 h 56147"/>
              <a:gd name="connsiteX2" fmla="*/ 152400 w 348916"/>
              <a:gd name="connsiteY2" fmla="*/ 48126 h 56147"/>
              <a:gd name="connsiteX3" fmla="*/ 268705 w 348916"/>
              <a:gd name="connsiteY3" fmla="*/ 56147 h 56147"/>
              <a:gd name="connsiteX4" fmla="*/ 348916 w 348916"/>
              <a:gd name="connsiteY4" fmla="*/ 48126 h 56147"/>
              <a:gd name="connsiteX5" fmla="*/ 348916 w 348916"/>
              <a:gd name="connsiteY5" fmla="*/ 40105 h 56147"/>
              <a:gd name="connsiteX6" fmla="*/ 216568 w 348916"/>
              <a:gd name="connsiteY6" fmla="*/ 28074 h 56147"/>
              <a:gd name="connsiteX7" fmla="*/ 124326 w 348916"/>
              <a:gd name="connsiteY7" fmla="*/ 0 h 56147"/>
              <a:gd name="connsiteX8" fmla="*/ 56147 w 348916"/>
              <a:gd name="connsiteY8" fmla="*/ 0 h 56147"/>
              <a:gd name="connsiteX9" fmla="*/ 0 w 348916"/>
              <a:gd name="connsiteY9" fmla="*/ 32084 h 5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916" h="56147">
                <a:moveTo>
                  <a:pt x="0" y="32084"/>
                </a:moveTo>
                <a:lnTo>
                  <a:pt x="76200" y="56147"/>
                </a:lnTo>
                <a:lnTo>
                  <a:pt x="152400" y="48126"/>
                </a:lnTo>
                <a:lnTo>
                  <a:pt x="268705" y="56147"/>
                </a:lnTo>
                <a:lnTo>
                  <a:pt x="348916" y="48126"/>
                </a:lnTo>
                <a:lnTo>
                  <a:pt x="348916" y="40105"/>
                </a:lnTo>
                <a:lnTo>
                  <a:pt x="216568" y="28074"/>
                </a:lnTo>
                <a:lnTo>
                  <a:pt x="124326" y="0"/>
                </a:lnTo>
                <a:lnTo>
                  <a:pt x="56147" y="0"/>
                </a:lnTo>
                <a:lnTo>
                  <a:pt x="0" y="32084"/>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orme libre : forme 23">
            <a:extLst>
              <a:ext uri="{FF2B5EF4-FFF2-40B4-BE49-F238E27FC236}">
                <a16:creationId xmlns:a16="http://schemas.microsoft.com/office/drawing/2014/main" id="{5033AFB7-88C0-4AD8-BFB2-D1B021DD19D9}"/>
              </a:ext>
            </a:extLst>
          </p:cNvPr>
          <p:cNvSpPr/>
          <p:nvPr/>
        </p:nvSpPr>
        <p:spPr>
          <a:xfrm>
            <a:off x="4555958" y="2422358"/>
            <a:ext cx="292768" cy="76200"/>
          </a:xfrm>
          <a:custGeom>
            <a:avLst/>
            <a:gdLst>
              <a:gd name="connsiteX0" fmla="*/ 0 w 292768"/>
              <a:gd name="connsiteY0" fmla="*/ 12031 h 76200"/>
              <a:gd name="connsiteX1" fmla="*/ 104274 w 292768"/>
              <a:gd name="connsiteY1" fmla="*/ 56147 h 76200"/>
              <a:gd name="connsiteX2" fmla="*/ 164431 w 292768"/>
              <a:gd name="connsiteY2" fmla="*/ 76200 h 76200"/>
              <a:gd name="connsiteX3" fmla="*/ 284747 w 292768"/>
              <a:gd name="connsiteY3" fmla="*/ 68179 h 76200"/>
              <a:gd name="connsiteX4" fmla="*/ 292768 w 292768"/>
              <a:gd name="connsiteY4" fmla="*/ 36095 h 76200"/>
              <a:gd name="connsiteX5" fmla="*/ 276726 w 292768"/>
              <a:gd name="connsiteY5" fmla="*/ 28074 h 76200"/>
              <a:gd name="connsiteX6" fmla="*/ 204537 w 292768"/>
              <a:gd name="connsiteY6" fmla="*/ 0 h 76200"/>
              <a:gd name="connsiteX7" fmla="*/ 128337 w 292768"/>
              <a:gd name="connsiteY7" fmla="*/ 4010 h 76200"/>
              <a:gd name="connsiteX8" fmla="*/ 84221 w 292768"/>
              <a:gd name="connsiteY8" fmla="*/ 16042 h 76200"/>
              <a:gd name="connsiteX9" fmla="*/ 0 w 292768"/>
              <a:gd name="connsiteY9" fmla="*/ 1203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68" h="76200">
                <a:moveTo>
                  <a:pt x="0" y="12031"/>
                </a:moveTo>
                <a:lnTo>
                  <a:pt x="104274" y="56147"/>
                </a:lnTo>
                <a:lnTo>
                  <a:pt x="164431" y="76200"/>
                </a:lnTo>
                <a:lnTo>
                  <a:pt x="284747" y="68179"/>
                </a:lnTo>
                <a:lnTo>
                  <a:pt x="292768" y="36095"/>
                </a:lnTo>
                <a:lnTo>
                  <a:pt x="276726" y="28074"/>
                </a:lnTo>
                <a:lnTo>
                  <a:pt x="204537" y="0"/>
                </a:lnTo>
                <a:lnTo>
                  <a:pt x="128337" y="4010"/>
                </a:lnTo>
                <a:lnTo>
                  <a:pt x="84221" y="16042"/>
                </a:lnTo>
                <a:lnTo>
                  <a:pt x="0" y="12031"/>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orme libre : forme 25">
            <a:extLst>
              <a:ext uri="{FF2B5EF4-FFF2-40B4-BE49-F238E27FC236}">
                <a16:creationId xmlns:a16="http://schemas.microsoft.com/office/drawing/2014/main" id="{F2898858-7775-4904-861D-E9F303B1620D}"/>
              </a:ext>
            </a:extLst>
          </p:cNvPr>
          <p:cNvSpPr/>
          <p:nvPr/>
        </p:nvSpPr>
        <p:spPr>
          <a:xfrm>
            <a:off x="5061284" y="2763253"/>
            <a:ext cx="204537" cy="40105"/>
          </a:xfrm>
          <a:custGeom>
            <a:avLst/>
            <a:gdLst>
              <a:gd name="connsiteX0" fmla="*/ 0 w 204537"/>
              <a:gd name="connsiteY0" fmla="*/ 0 h 40105"/>
              <a:gd name="connsiteX1" fmla="*/ 204537 w 204537"/>
              <a:gd name="connsiteY1" fmla="*/ 40105 h 40105"/>
              <a:gd name="connsiteX2" fmla="*/ 168442 w 204537"/>
              <a:gd name="connsiteY2" fmla="*/ 12031 h 40105"/>
              <a:gd name="connsiteX3" fmla="*/ 120316 w 204537"/>
              <a:gd name="connsiteY3" fmla="*/ 4010 h 40105"/>
              <a:gd name="connsiteX4" fmla="*/ 0 w 204537"/>
              <a:gd name="connsiteY4" fmla="*/ 0 h 40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7" h="40105">
                <a:moveTo>
                  <a:pt x="0" y="0"/>
                </a:moveTo>
                <a:lnTo>
                  <a:pt x="204537" y="40105"/>
                </a:lnTo>
                <a:lnTo>
                  <a:pt x="168442" y="12031"/>
                </a:lnTo>
                <a:lnTo>
                  <a:pt x="120316" y="4010"/>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orme libre : forme 29">
            <a:extLst>
              <a:ext uri="{FF2B5EF4-FFF2-40B4-BE49-F238E27FC236}">
                <a16:creationId xmlns:a16="http://schemas.microsoft.com/office/drawing/2014/main" id="{B15CAE61-F3A6-4C4F-BADA-87D5D7FE811B}"/>
              </a:ext>
            </a:extLst>
          </p:cNvPr>
          <p:cNvSpPr/>
          <p:nvPr/>
        </p:nvSpPr>
        <p:spPr>
          <a:xfrm>
            <a:off x="1247274" y="2677981"/>
            <a:ext cx="445168" cy="943524"/>
          </a:xfrm>
          <a:custGeom>
            <a:avLst/>
            <a:gdLst>
              <a:gd name="connsiteX0" fmla="*/ 372979 w 445168"/>
              <a:gd name="connsiteY0" fmla="*/ 9072 h 943524"/>
              <a:gd name="connsiteX1" fmla="*/ 352926 w 445168"/>
              <a:gd name="connsiteY1" fmla="*/ 65219 h 943524"/>
              <a:gd name="connsiteX2" fmla="*/ 348915 w 445168"/>
              <a:gd name="connsiteY2" fmla="*/ 141419 h 943524"/>
              <a:gd name="connsiteX3" fmla="*/ 328863 w 445168"/>
              <a:gd name="connsiteY3" fmla="*/ 197566 h 943524"/>
              <a:gd name="connsiteX4" fmla="*/ 312821 w 445168"/>
              <a:gd name="connsiteY4" fmla="*/ 169493 h 943524"/>
              <a:gd name="connsiteX5" fmla="*/ 272715 w 445168"/>
              <a:gd name="connsiteY5" fmla="*/ 165482 h 943524"/>
              <a:gd name="connsiteX6" fmla="*/ 240631 w 445168"/>
              <a:gd name="connsiteY6" fmla="*/ 173503 h 943524"/>
              <a:gd name="connsiteX7" fmla="*/ 212558 w 445168"/>
              <a:gd name="connsiteY7" fmla="*/ 193556 h 943524"/>
              <a:gd name="connsiteX8" fmla="*/ 168442 w 445168"/>
              <a:gd name="connsiteY8" fmla="*/ 217619 h 943524"/>
              <a:gd name="connsiteX9" fmla="*/ 124326 w 445168"/>
              <a:gd name="connsiteY9" fmla="*/ 237672 h 943524"/>
              <a:gd name="connsiteX10" fmla="*/ 104273 w 445168"/>
              <a:gd name="connsiteY10" fmla="*/ 253714 h 943524"/>
              <a:gd name="connsiteX11" fmla="*/ 68179 w 445168"/>
              <a:gd name="connsiteY11" fmla="*/ 285798 h 943524"/>
              <a:gd name="connsiteX12" fmla="*/ 48126 w 445168"/>
              <a:gd name="connsiteY12" fmla="*/ 321893 h 943524"/>
              <a:gd name="connsiteX13" fmla="*/ 0 w 445168"/>
              <a:gd name="connsiteY13" fmla="*/ 382051 h 943524"/>
              <a:gd name="connsiteX14" fmla="*/ 8021 w 445168"/>
              <a:gd name="connsiteY14" fmla="*/ 398093 h 943524"/>
              <a:gd name="connsiteX15" fmla="*/ 48126 w 445168"/>
              <a:gd name="connsiteY15" fmla="*/ 406114 h 943524"/>
              <a:gd name="connsiteX16" fmla="*/ 56147 w 445168"/>
              <a:gd name="connsiteY16" fmla="*/ 430177 h 943524"/>
              <a:gd name="connsiteX17" fmla="*/ 8021 w 445168"/>
              <a:gd name="connsiteY17" fmla="*/ 446219 h 943524"/>
              <a:gd name="connsiteX18" fmla="*/ 20052 w 445168"/>
              <a:gd name="connsiteY18" fmla="*/ 502366 h 943524"/>
              <a:gd name="connsiteX19" fmla="*/ 80210 w 445168"/>
              <a:gd name="connsiteY19" fmla="*/ 538461 h 943524"/>
              <a:gd name="connsiteX20" fmla="*/ 68179 w 445168"/>
              <a:gd name="connsiteY20" fmla="*/ 558514 h 943524"/>
              <a:gd name="connsiteX21" fmla="*/ 28073 w 445168"/>
              <a:gd name="connsiteY21" fmla="*/ 606640 h 943524"/>
              <a:gd name="connsiteX22" fmla="*/ 28073 w 445168"/>
              <a:gd name="connsiteY22" fmla="*/ 634714 h 943524"/>
              <a:gd name="connsiteX23" fmla="*/ 76200 w 445168"/>
              <a:gd name="connsiteY23" fmla="*/ 642735 h 943524"/>
              <a:gd name="connsiteX24" fmla="*/ 92242 w 445168"/>
              <a:gd name="connsiteY24" fmla="*/ 618672 h 943524"/>
              <a:gd name="connsiteX25" fmla="*/ 100263 w 445168"/>
              <a:gd name="connsiteY25" fmla="*/ 654766 h 943524"/>
              <a:gd name="connsiteX26" fmla="*/ 96252 w 445168"/>
              <a:gd name="connsiteY26" fmla="*/ 678830 h 943524"/>
              <a:gd name="connsiteX27" fmla="*/ 52137 w 445168"/>
              <a:gd name="connsiteY27" fmla="*/ 718935 h 943524"/>
              <a:gd name="connsiteX28" fmla="*/ 68179 w 445168"/>
              <a:gd name="connsiteY28" fmla="*/ 738987 h 943524"/>
              <a:gd name="connsiteX29" fmla="*/ 100263 w 445168"/>
              <a:gd name="connsiteY29" fmla="*/ 742998 h 943524"/>
              <a:gd name="connsiteX30" fmla="*/ 132347 w 445168"/>
              <a:gd name="connsiteY30" fmla="*/ 767061 h 943524"/>
              <a:gd name="connsiteX31" fmla="*/ 104273 w 445168"/>
              <a:gd name="connsiteY31" fmla="*/ 799145 h 943524"/>
              <a:gd name="connsiteX32" fmla="*/ 104273 w 445168"/>
              <a:gd name="connsiteY32" fmla="*/ 839251 h 943524"/>
              <a:gd name="connsiteX33" fmla="*/ 164431 w 445168"/>
              <a:gd name="connsiteY33" fmla="*/ 875345 h 943524"/>
              <a:gd name="connsiteX34" fmla="*/ 224589 w 445168"/>
              <a:gd name="connsiteY34" fmla="*/ 895398 h 943524"/>
              <a:gd name="connsiteX35" fmla="*/ 236621 w 445168"/>
              <a:gd name="connsiteY35" fmla="*/ 931493 h 943524"/>
              <a:gd name="connsiteX36" fmla="*/ 284747 w 445168"/>
              <a:gd name="connsiteY36" fmla="*/ 943524 h 943524"/>
              <a:gd name="connsiteX37" fmla="*/ 284747 w 445168"/>
              <a:gd name="connsiteY37" fmla="*/ 943524 h 943524"/>
              <a:gd name="connsiteX38" fmla="*/ 300789 w 445168"/>
              <a:gd name="connsiteY38" fmla="*/ 907430 h 943524"/>
              <a:gd name="connsiteX39" fmla="*/ 316831 w 445168"/>
              <a:gd name="connsiteY39" fmla="*/ 875345 h 943524"/>
              <a:gd name="connsiteX40" fmla="*/ 320842 w 445168"/>
              <a:gd name="connsiteY40" fmla="*/ 855293 h 943524"/>
              <a:gd name="connsiteX41" fmla="*/ 356937 w 445168"/>
              <a:gd name="connsiteY41" fmla="*/ 823208 h 943524"/>
              <a:gd name="connsiteX42" fmla="*/ 344905 w 445168"/>
              <a:gd name="connsiteY42" fmla="*/ 803156 h 943524"/>
              <a:gd name="connsiteX43" fmla="*/ 372979 w 445168"/>
              <a:gd name="connsiteY43" fmla="*/ 775082 h 943524"/>
              <a:gd name="connsiteX44" fmla="*/ 381000 w 445168"/>
              <a:gd name="connsiteY44" fmla="*/ 698882 h 943524"/>
              <a:gd name="connsiteX45" fmla="*/ 372979 w 445168"/>
              <a:gd name="connsiteY45" fmla="*/ 630703 h 943524"/>
              <a:gd name="connsiteX46" fmla="*/ 437147 w 445168"/>
              <a:gd name="connsiteY46" fmla="*/ 526430 h 943524"/>
              <a:gd name="connsiteX47" fmla="*/ 441158 w 445168"/>
              <a:gd name="connsiteY47" fmla="*/ 498356 h 943524"/>
              <a:gd name="connsiteX48" fmla="*/ 445168 w 445168"/>
              <a:gd name="connsiteY48" fmla="*/ 442208 h 943524"/>
              <a:gd name="connsiteX49" fmla="*/ 437147 w 445168"/>
              <a:gd name="connsiteY49" fmla="*/ 309861 h 943524"/>
              <a:gd name="connsiteX50" fmla="*/ 429126 w 445168"/>
              <a:gd name="connsiteY50" fmla="*/ 297830 h 943524"/>
              <a:gd name="connsiteX51" fmla="*/ 437147 w 445168"/>
              <a:gd name="connsiteY51" fmla="*/ 277777 h 943524"/>
              <a:gd name="connsiteX52" fmla="*/ 413084 w 445168"/>
              <a:gd name="connsiteY52" fmla="*/ 221630 h 943524"/>
              <a:gd name="connsiteX53" fmla="*/ 409073 w 445168"/>
              <a:gd name="connsiteY53" fmla="*/ 205587 h 943524"/>
              <a:gd name="connsiteX54" fmla="*/ 421105 w 445168"/>
              <a:gd name="connsiteY54" fmla="*/ 117356 h 943524"/>
              <a:gd name="connsiteX55" fmla="*/ 413084 w 445168"/>
              <a:gd name="connsiteY55" fmla="*/ 73240 h 943524"/>
              <a:gd name="connsiteX56" fmla="*/ 413084 w 445168"/>
              <a:gd name="connsiteY56" fmla="*/ 85272 h 943524"/>
              <a:gd name="connsiteX57" fmla="*/ 409073 w 445168"/>
              <a:gd name="connsiteY57" fmla="*/ 17093 h 943524"/>
              <a:gd name="connsiteX58" fmla="*/ 405063 w 445168"/>
              <a:gd name="connsiteY58" fmla="*/ 1051 h 943524"/>
              <a:gd name="connsiteX59" fmla="*/ 368968 w 445168"/>
              <a:gd name="connsiteY59" fmla="*/ 5061 h 943524"/>
              <a:gd name="connsiteX60" fmla="*/ 372979 w 445168"/>
              <a:gd name="connsiteY60" fmla="*/ 9072 h 94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45168" h="943524">
                <a:moveTo>
                  <a:pt x="372979" y="9072"/>
                </a:moveTo>
                <a:lnTo>
                  <a:pt x="352926" y="65219"/>
                </a:lnTo>
                <a:lnTo>
                  <a:pt x="348915" y="141419"/>
                </a:lnTo>
                <a:lnTo>
                  <a:pt x="328863" y="197566"/>
                </a:lnTo>
                <a:lnTo>
                  <a:pt x="312821" y="169493"/>
                </a:lnTo>
                <a:lnTo>
                  <a:pt x="272715" y="165482"/>
                </a:lnTo>
                <a:lnTo>
                  <a:pt x="240631" y="173503"/>
                </a:lnTo>
                <a:lnTo>
                  <a:pt x="212558" y="193556"/>
                </a:lnTo>
                <a:lnTo>
                  <a:pt x="168442" y="217619"/>
                </a:lnTo>
                <a:lnTo>
                  <a:pt x="124326" y="237672"/>
                </a:lnTo>
                <a:lnTo>
                  <a:pt x="104273" y="253714"/>
                </a:lnTo>
                <a:lnTo>
                  <a:pt x="68179" y="285798"/>
                </a:lnTo>
                <a:lnTo>
                  <a:pt x="48126" y="321893"/>
                </a:lnTo>
                <a:lnTo>
                  <a:pt x="0" y="382051"/>
                </a:lnTo>
                <a:lnTo>
                  <a:pt x="8021" y="398093"/>
                </a:lnTo>
                <a:lnTo>
                  <a:pt x="48126" y="406114"/>
                </a:lnTo>
                <a:lnTo>
                  <a:pt x="56147" y="430177"/>
                </a:lnTo>
                <a:lnTo>
                  <a:pt x="8021" y="446219"/>
                </a:lnTo>
                <a:lnTo>
                  <a:pt x="20052" y="502366"/>
                </a:lnTo>
                <a:lnTo>
                  <a:pt x="80210" y="538461"/>
                </a:lnTo>
                <a:lnTo>
                  <a:pt x="68179" y="558514"/>
                </a:lnTo>
                <a:lnTo>
                  <a:pt x="28073" y="606640"/>
                </a:lnTo>
                <a:lnTo>
                  <a:pt x="28073" y="634714"/>
                </a:lnTo>
                <a:lnTo>
                  <a:pt x="76200" y="642735"/>
                </a:lnTo>
                <a:lnTo>
                  <a:pt x="92242" y="618672"/>
                </a:lnTo>
                <a:lnTo>
                  <a:pt x="100263" y="654766"/>
                </a:lnTo>
                <a:lnTo>
                  <a:pt x="96252" y="678830"/>
                </a:lnTo>
                <a:lnTo>
                  <a:pt x="52137" y="718935"/>
                </a:lnTo>
                <a:lnTo>
                  <a:pt x="68179" y="738987"/>
                </a:lnTo>
                <a:lnTo>
                  <a:pt x="100263" y="742998"/>
                </a:lnTo>
                <a:lnTo>
                  <a:pt x="132347" y="767061"/>
                </a:lnTo>
                <a:lnTo>
                  <a:pt x="104273" y="799145"/>
                </a:lnTo>
                <a:lnTo>
                  <a:pt x="104273" y="839251"/>
                </a:lnTo>
                <a:lnTo>
                  <a:pt x="164431" y="875345"/>
                </a:lnTo>
                <a:lnTo>
                  <a:pt x="224589" y="895398"/>
                </a:lnTo>
                <a:lnTo>
                  <a:pt x="236621" y="931493"/>
                </a:lnTo>
                <a:lnTo>
                  <a:pt x="284747" y="943524"/>
                </a:lnTo>
                <a:lnTo>
                  <a:pt x="284747" y="943524"/>
                </a:lnTo>
                <a:lnTo>
                  <a:pt x="300789" y="907430"/>
                </a:lnTo>
                <a:lnTo>
                  <a:pt x="316831" y="875345"/>
                </a:lnTo>
                <a:lnTo>
                  <a:pt x="320842" y="855293"/>
                </a:lnTo>
                <a:lnTo>
                  <a:pt x="356937" y="823208"/>
                </a:lnTo>
                <a:lnTo>
                  <a:pt x="344905" y="803156"/>
                </a:lnTo>
                <a:lnTo>
                  <a:pt x="372979" y="775082"/>
                </a:lnTo>
                <a:lnTo>
                  <a:pt x="381000" y="698882"/>
                </a:lnTo>
                <a:lnTo>
                  <a:pt x="372979" y="630703"/>
                </a:lnTo>
                <a:lnTo>
                  <a:pt x="437147" y="526430"/>
                </a:lnTo>
                <a:lnTo>
                  <a:pt x="441158" y="498356"/>
                </a:lnTo>
                <a:lnTo>
                  <a:pt x="445168" y="442208"/>
                </a:lnTo>
                <a:lnTo>
                  <a:pt x="437147" y="309861"/>
                </a:lnTo>
                <a:lnTo>
                  <a:pt x="429126" y="297830"/>
                </a:lnTo>
                <a:lnTo>
                  <a:pt x="437147" y="277777"/>
                </a:lnTo>
                <a:lnTo>
                  <a:pt x="413084" y="221630"/>
                </a:lnTo>
                <a:lnTo>
                  <a:pt x="409073" y="205587"/>
                </a:lnTo>
                <a:lnTo>
                  <a:pt x="421105" y="117356"/>
                </a:lnTo>
                <a:lnTo>
                  <a:pt x="413084" y="73240"/>
                </a:lnTo>
                <a:lnTo>
                  <a:pt x="413084" y="85272"/>
                </a:lnTo>
                <a:cubicBezTo>
                  <a:pt x="411747" y="62546"/>
                  <a:pt x="411231" y="39756"/>
                  <a:pt x="409073" y="17093"/>
                </a:cubicBezTo>
                <a:cubicBezTo>
                  <a:pt x="408550" y="11606"/>
                  <a:pt x="410342" y="2635"/>
                  <a:pt x="405063" y="1051"/>
                </a:cubicBezTo>
                <a:cubicBezTo>
                  <a:pt x="393468" y="-2428"/>
                  <a:pt x="381000" y="3724"/>
                  <a:pt x="368968" y="5061"/>
                </a:cubicBezTo>
                <a:cubicBezTo>
                  <a:pt x="358850" y="20239"/>
                  <a:pt x="364355" y="13685"/>
                  <a:pt x="372979" y="9072"/>
                </a:cubicBezTo>
                <a:close/>
              </a:path>
            </a:pathLst>
          </a:custGeom>
          <a:solidFill>
            <a:srgbClr val="FFFFCC"/>
          </a:solidFill>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orme libre : forme 30">
            <a:extLst>
              <a:ext uri="{FF2B5EF4-FFF2-40B4-BE49-F238E27FC236}">
                <a16:creationId xmlns:a16="http://schemas.microsoft.com/office/drawing/2014/main" id="{E12BA85D-D5BE-4629-A28A-310B4B80A7DE}"/>
              </a:ext>
            </a:extLst>
          </p:cNvPr>
          <p:cNvSpPr/>
          <p:nvPr/>
        </p:nvSpPr>
        <p:spPr>
          <a:xfrm>
            <a:off x="1038726" y="3693695"/>
            <a:ext cx="762000" cy="1375610"/>
          </a:xfrm>
          <a:custGeom>
            <a:avLst/>
            <a:gdLst>
              <a:gd name="connsiteX0" fmla="*/ 469232 w 762000"/>
              <a:gd name="connsiteY0" fmla="*/ 4010 h 1375610"/>
              <a:gd name="connsiteX1" fmla="*/ 457200 w 762000"/>
              <a:gd name="connsiteY1" fmla="*/ 60158 h 1375610"/>
              <a:gd name="connsiteX2" fmla="*/ 409074 w 762000"/>
              <a:gd name="connsiteY2" fmla="*/ 68179 h 1375610"/>
              <a:gd name="connsiteX3" fmla="*/ 368969 w 762000"/>
              <a:gd name="connsiteY3" fmla="*/ 96252 h 1375610"/>
              <a:gd name="connsiteX4" fmla="*/ 348916 w 762000"/>
              <a:gd name="connsiteY4" fmla="*/ 132347 h 1375610"/>
              <a:gd name="connsiteX5" fmla="*/ 276727 w 762000"/>
              <a:gd name="connsiteY5" fmla="*/ 192505 h 1375610"/>
              <a:gd name="connsiteX6" fmla="*/ 236621 w 762000"/>
              <a:gd name="connsiteY6" fmla="*/ 196516 h 1375610"/>
              <a:gd name="connsiteX7" fmla="*/ 188495 w 762000"/>
              <a:gd name="connsiteY7" fmla="*/ 228600 h 1375610"/>
              <a:gd name="connsiteX8" fmla="*/ 132348 w 762000"/>
              <a:gd name="connsiteY8" fmla="*/ 232610 h 1375610"/>
              <a:gd name="connsiteX9" fmla="*/ 80211 w 762000"/>
              <a:gd name="connsiteY9" fmla="*/ 204537 h 1375610"/>
              <a:gd name="connsiteX10" fmla="*/ 36095 w 762000"/>
              <a:gd name="connsiteY10" fmla="*/ 164431 h 1375610"/>
              <a:gd name="connsiteX11" fmla="*/ 36095 w 762000"/>
              <a:gd name="connsiteY11" fmla="*/ 224589 h 1375610"/>
              <a:gd name="connsiteX12" fmla="*/ 0 w 762000"/>
              <a:gd name="connsiteY12" fmla="*/ 272716 h 1375610"/>
              <a:gd name="connsiteX13" fmla="*/ 16042 w 762000"/>
              <a:gd name="connsiteY13" fmla="*/ 320842 h 1375610"/>
              <a:gd name="connsiteX14" fmla="*/ 12032 w 762000"/>
              <a:gd name="connsiteY14" fmla="*/ 372979 h 1375610"/>
              <a:gd name="connsiteX15" fmla="*/ 64169 w 762000"/>
              <a:gd name="connsiteY15" fmla="*/ 376989 h 1375610"/>
              <a:gd name="connsiteX16" fmla="*/ 88232 w 762000"/>
              <a:gd name="connsiteY16" fmla="*/ 429126 h 1375610"/>
              <a:gd name="connsiteX17" fmla="*/ 124327 w 762000"/>
              <a:gd name="connsiteY17" fmla="*/ 473242 h 1375610"/>
              <a:gd name="connsiteX18" fmla="*/ 108285 w 762000"/>
              <a:gd name="connsiteY18" fmla="*/ 529389 h 1375610"/>
              <a:gd name="connsiteX19" fmla="*/ 156411 w 762000"/>
              <a:gd name="connsiteY19" fmla="*/ 553452 h 1375610"/>
              <a:gd name="connsiteX20" fmla="*/ 140369 w 762000"/>
              <a:gd name="connsiteY20" fmla="*/ 621631 h 1375610"/>
              <a:gd name="connsiteX21" fmla="*/ 132348 w 762000"/>
              <a:gd name="connsiteY21" fmla="*/ 673768 h 1375610"/>
              <a:gd name="connsiteX22" fmla="*/ 112295 w 762000"/>
              <a:gd name="connsiteY22" fmla="*/ 697831 h 1375610"/>
              <a:gd name="connsiteX23" fmla="*/ 120316 w 762000"/>
              <a:gd name="connsiteY23" fmla="*/ 790073 h 1375610"/>
              <a:gd name="connsiteX24" fmla="*/ 156411 w 762000"/>
              <a:gd name="connsiteY24" fmla="*/ 774031 h 1375610"/>
              <a:gd name="connsiteX25" fmla="*/ 180474 w 762000"/>
              <a:gd name="connsiteY25" fmla="*/ 818147 h 1375610"/>
              <a:gd name="connsiteX26" fmla="*/ 160421 w 762000"/>
              <a:gd name="connsiteY26" fmla="*/ 886326 h 1375610"/>
              <a:gd name="connsiteX27" fmla="*/ 124327 w 762000"/>
              <a:gd name="connsiteY27" fmla="*/ 850231 h 1375610"/>
              <a:gd name="connsiteX28" fmla="*/ 116306 w 762000"/>
              <a:gd name="connsiteY28" fmla="*/ 922421 h 1375610"/>
              <a:gd name="connsiteX29" fmla="*/ 96253 w 762000"/>
              <a:gd name="connsiteY29" fmla="*/ 998621 h 1375610"/>
              <a:gd name="connsiteX30" fmla="*/ 92242 w 762000"/>
              <a:gd name="connsiteY30" fmla="*/ 1066800 h 1375610"/>
              <a:gd name="connsiteX31" fmla="*/ 96253 w 762000"/>
              <a:gd name="connsiteY31" fmla="*/ 1122947 h 1375610"/>
              <a:gd name="connsiteX32" fmla="*/ 76200 w 762000"/>
              <a:gd name="connsiteY32" fmla="*/ 1163052 h 1375610"/>
              <a:gd name="connsiteX33" fmla="*/ 96253 w 762000"/>
              <a:gd name="connsiteY33" fmla="*/ 1203158 h 1375610"/>
              <a:gd name="connsiteX34" fmla="*/ 68179 w 762000"/>
              <a:gd name="connsiteY34" fmla="*/ 1231231 h 1375610"/>
              <a:gd name="connsiteX35" fmla="*/ 80211 w 762000"/>
              <a:gd name="connsiteY35" fmla="*/ 1311442 h 1375610"/>
              <a:gd name="connsiteX36" fmla="*/ 120316 w 762000"/>
              <a:gd name="connsiteY36" fmla="*/ 1323473 h 1375610"/>
              <a:gd name="connsiteX37" fmla="*/ 152400 w 762000"/>
              <a:gd name="connsiteY37" fmla="*/ 1275347 h 1375610"/>
              <a:gd name="connsiteX38" fmla="*/ 180474 w 762000"/>
              <a:gd name="connsiteY38" fmla="*/ 1331494 h 1375610"/>
              <a:gd name="connsiteX39" fmla="*/ 180474 w 762000"/>
              <a:gd name="connsiteY39" fmla="*/ 1331494 h 1375610"/>
              <a:gd name="connsiteX40" fmla="*/ 232611 w 762000"/>
              <a:gd name="connsiteY40" fmla="*/ 1343526 h 1375610"/>
              <a:gd name="connsiteX41" fmla="*/ 276727 w 762000"/>
              <a:gd name="connsiteY41" fmla="*/ 1375610 h 1375610"/>
              <a:gd name="connsiteX42" fmla="*/ 360948 w 762000"/>
              <a:gd name="connsiteY42" fmla="*/ 1311442 h 1375610"/>
              <a:gd name="connsiteX43" fmla="*/ 393032 w 762000"/>
              <a:gd name="connsiteY43" fmla="*/ 1263316 h 1375610"/>
              <a:gd name="connsiteX44" fmla="*/ 389021 w 762000"/>
              <a:gd name="connsiteY44" fmla="*/ 1203158 h 1375610"/>
              <a:gd name="connsiteX45" fmla="*/ 425116 w 762000"/>
              <a:gd name="connsiteY45" fmla="*/ 1191126 h 1375610"/>
              <a:gd name="connsiteX46" fmla="*/ 469232 w 762000"/>
              <a:gd name="connsiteY46" fmla="*/ 1191126 h 1375610"/>
              <a:gd name="connsiteX47" fmla="*/ 501316 w 762000"/>
              <a:gd name="connsiteY47" fmla="*/ 1191126 h 1375610"/>
              <a:gd name="connsiteX48" fmla="*/ 557463 w 762000"/>
              <a:gd name="connsiteY48" fmla="*/ 1239252 h 1375610"/>
              <a:gd name="connsiteX49" fmla="*/ 621632 w 762000"/>
              <a:gd name="connsiteY49" fmla="*/ 1243263 h 1375610"/>
              <a:gd name="connsiteX50" fmla="*/ 637674 w 762000"/>
              <a:gd name="connsiteY50" fmla="*/ 1159042 h 1375610"/>
              <a:gd name="connsiteX51" fmla="*/ 641685 w 762000"/>
              <a:gd name="connsiteY51" fmla="*/ 1078831 h 1375610"/>
              <a:gd name="connsiteX52" fmla="*/ 669758 w 762000"/>
              <a:gd name="connsiteY52" fmla="*/ 970547 h 1375610"/>
              <a:gd name="connsiteX53" fmla="*/ 681790 w 762000"/>
              <a:gd name="connsiteY53" fmla="*/ 846221 h 1375610"/>
              <a:gd name="connsiteX54" fmla="*/ 697832 w 762000"/>
              <a:gd name="connsiteY54" fmla="*/ 745958 h 1375610"/>
              <a:gd name="connsiteX55" fmla="*/ 705853 w 762000"/>
              <a:gd name="connsiteY55" fmla="*/ 689810 h 1375610"/>
              <a:gd name="connsiteX56" fmla="*/ 677779 w 762000"/>
              <a:gd name="connsiteY56" fmla="*/ 637673 h 1375610"/>
              <a:gd name="connsiteX57" fmla="*/ 673769 w 762000"/>
              <a:gd name="connsiteY57" fmla="*/ 557463 h 1375610"/>
              <a:gd name="connsiteX58" fmla="*/ 725906 w 762000"/>
              <a:gd name="connsiteY58" fmla="*/ 497305 h 1375610"/>
              <a:gd name="connsiteX59" fmla="*/ 762000 w 762000"/>
              <a:gd name="connsiteY59" fmla="*/ 461210 h 1375610"/>
              <a:gd name="connsiteX60" fmla="*/ 753979 w 762000"/>
              <a:gd name="connsiteY60" fmla="*/ 413084 h 1375610"/>
              <a:gd name="connsiteX61" fmla="*/ 717885 w 762000"/>
              <a:gd name="connsiteY61" fmla="*/ 356937 h 1375610"/>
              <a:gd name="connsiteX62" fmla="*/ 717885 w 762000"/>
              <a:gd name="connsiteY62" fmla="*/ 272716 h 1375610"/>
              <a:gd name="connsiteX63" fmla="*/ 693821 w 762000"/>
              <a:gd name="connsiteY63" fmla="*/ 228600 h 1375610"/>
              <a:gd name="connsiteX64" fmla="*/ 673769 w 762000"/>
              <a:gd name="connsiteY64" fmla="*/ 196516 h 1375610"/>
              <a:gd name="connsiteX65" fmla="*/ 673769 w 762000"/>
              <a:gd name="connsiteY65" fmla="*/ 148389 h 1375610"/>
              <a:gd name="connsiteX66" fmla="*/ 641685 w 762000"/>
              <a:gd name="connsiteY66" fmla="*/ 124326 h 1375610"/>
              <a:gd name="connsiteX67" fmla="*/ 641685 w 762000"/>
              <a:gd name="connsiteY67" fmla="*/ 124326 h 1375610"/>
              <a:gd name="connsiteX68" fmla="*/ 649706 w 762000"/>
              <a:gd name="connsiteY68" fmla="*/ 48126 h 1375610"/>
              <a:gd name="connsiteX69" fmla="*/ 609600 w 762000"/>
              <a:gd name="connsiteY69" fmla="*/ 56147 h 1375610"/>
              <a:gd name="connsiteX70" fmla="*/ 605590 w 762000"/>
              <a:gd name="connsiteY70" fmla="*/ 0 h 1375610"/>
              <a:gd name="connsiteX71" fmla="*/ 573506 w 762000"/>
              <a:gd name="connsiteY71" fmla="*/ 20052 h 1375610"/>
              <a:gd name="connsiteX72" fmla="*/ 561474 w 762000"/>
              <a:gd name="connsiteY72" fmla="*/ 28073 h 1375610"/>
              <a:gd name="connsiteX73" fmla="*/ 469232 w 762000"/>
              <a:gd name="connsiteY73" fmla="*/ 4010 h 137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62000" h="1375610">
                <a:moveTo>
                  <a:pt x="469232" y="4010"/>
                </a:moveTo>
                <a:lnTo>
                  <a:pt x="457200" y="60158"/>
                </a:lnTo>
                <a:lnTo>
                  <a:pt x="409074" y="68179"/>
                </a:lnTo>
                <a:lnTo>
                  <a:pt x="368969" y="96252"/>
                </a:lnTo>
                <a:lnTo>
                  <a:pt x="348916" y="132347"/>
                </a:lnTo>
                <a:lnTo>
                  <a:pt x="276727" y="192505"/>
                </a:lnTo>
                <a:lnTo>
                  <a:pt x="236621" y="196516"/>
                </a:lnTo>
                <a:lnTo>
                  <a:pt x="188495" y="228600"/>
                </a:lnTo>
                <a:lnTo>
                  <a:pt x="132348" y="232610"/>
                </a:lnTo>
                <a:lnTo>
                  <a:pt x="80211" y="204537"/>
                </a:lnTo>
                <a:lnTo>
                  <a:pt x="36095" y="164431"/>
                </a:lnTo>
                <a:lnTo>
                  <a:pt x="36095" y="224589"/>
                </a:lnTo>
                <a:lnTo>
                  <a:pt x="0" y="272716"/>
                </a:lnTo>
                <a:lnTo>
                  <a:pt x="16042" y="320842"/>
                </a:lnTo>
                <a:lnTo>
                  <a:pt x="12032" y="372979"/>
                </a:lnTo>
                <a:lnTo>
                  <a:pt x="64169" y="376989"/>
                </a:lnTo>
                <a:lnTo>
                  <a:pt x="88232" y="429126"/>
                </a:lnTo>
                <a:lnTo>
                  <a:pt x="124327" y="473242"/>
                </a:lnTo>
                <a:lnTo>
                  <a:pt x="108285" y="529389"/>
                </a:lnTo>
                <a:lnTo>
                  <a:pt x="156411" y="553452"/>
                </a:lnTo>
                <a:lnTo>
                  <a:pt x="140369" y="621631"/>
                </a:lnTo>
                <a:lnTo>
                  <a:pt x="132348" y="673768"/>
                </a:lnTo>
                <a:lnTo>
                  <a:pt x="112295" y="697831"/>
                </a:lnTo>
                <a:lnTo>
                  <a:pt x="120316" y="790073"/>
                </a:lnTo>
                <a:lnTo>
                  <a:pt x="156411" y="774031"/>
                </a:lnTo>
                <a:lnTo>
                  <a:pt x="180474" y="818147"/>
                </a:lnTo>
                <a:lnTo>
                  <a:pt x="160421" y="886326"/>
                </a:lnTo>
                <a:lnTo>
                  <a:pt x="124327" y="850231"/>
                </a:lnTo>
                <a:lnTo>
                  <a:pt x="116306" y="922421"/>
                </a:lnTo>
                <a:lnTo>
                  <a:pt x="96253" y="998621"/>
                </a:lnTo>
                <a:lnTo>
                  <a:pt x="92242" y="1066800"/>
                </a:lnTo>
                <a:lnTo>
                  <a:pt x="96253" y="1122947"/>
                </a:lnTo>
                <a:lnTo>
                  <a:pt x="76200" y="1163052"/>
                </a:lnTo>
                <a:lnTo>
                  <a:pt x="96253" y="1203158"/>
                </a:lnTo>
                <a:lnTo>
                  <a:pt x="68179" y="1231231"/>
                </a:lnTo>
                <a:lnTo>
                  <a:pt x="80211" y="1311442"/>
                </a:lnTo>
                <a:lnTo>
                  <a:pt x="120316" y="1323473"/>
                </a:lnTo>
                <a:lnTo>
                  <a:pt x="152400" y="1275347"/>
                </a:lnTo>
                <a:lnTo>
                  <a:pt x="180474" y="1331494"/>
                </a:lnTo>
                <a:lnTo>
                  <a:pt x="180474" y="1331494"/>
                </a:lnTo>
                <a:lnTo>
                  <a:pt x="232611" y="1343526"/>
                </a:lnTo>
                <a:lnTo>
                  <a:pt x="276727" y="1375610"/>
                </a:lnTo>
                <a:lnTo>
                  <a:pt x="360948" y="1311442"/>
                </a:lnTo>
                <a:lnTo>
                  <a:pt x="393032" y="1263316"/>
                </a:lnTo>
                <a:lnTo>
                  <a:pt x="389021" y="1203158"/>
                </a:lnTo>
                <a:lnTo>
                  <a:pt x="425116" y="1191126"/>
                </a:lnTo>
                <a:lnTo>
                  <a:pt x="469232" y="1191126"/>
                </a:lnTo>
                <a:lnTo>
                  <a:pt x="501316" y="1191126"/>
                </a:lnTo>
                <a:lnTo>
                  <a:pt x="557463" y="1239252"/>
                </a:lnTo>
                <a:lnTo>
                  <a:pt x="621632" y="1243263"/>
                </a:lnTo>
                <a:lnTo>
                  <a:pt x="637674" y="1159042"/>
                </a:lnTo>
                <a:lnTo>
                  <a:pt x="641685" y="1078831"/>
                </a:lnTo>
                <a:lnTo>
                  <a:pt x="669758" y="970547"/>
                </a:lnTo>
                <a:lnTo>
                  <a:pt x="681790" y="846221"/>
                </a:lnTo>
                <a:lnTo>
                  <a:pt x="697832" y="745958"/>
                </a:lnTo>
                <a:lnTo>
                  <a:pt x="705853" y="689810"/>
                </a:lnTo>
                <a:lnTo>
                  <a:pt x="677779" y="637673"/>
                </a:lnTo>
                <a:lnTo>
                  <a:pt x="673769" y="557463"/>
                </a:lnTo>
                <a:lnTo>
                  <a:pt x="725906" y="497305"/>
                </a:lnTo>
                <a:lnTo>
                  <a:pt x="762000" y="461210"/>
                </a:lnTo>
                <a:lnTo>
                  <a:pt x="753979" y="413084"/>
                </a:lnTo>
                <a:lnTo>
                  <a:pt x="717885" y="356937"/>
                </a:lnTo>
                <a:lnTo>
                  <a:pt x="717885" y="272716"/>
                </a:lnTo>
                <a:lnTo>
                  <a:pt x="693821" y="228600"/>
                </a:lnTo>
                <a:lnTo>
                  <a:pt x="673769" y="196516"/>
                </a:lnTo>
                <a:lnTo>
                  <a:pt x="673769" y="148389"/>
                </a:lnTo>
                <a:lnTo>
                  <a:pt x="641685" y="124326"/>
                </a:lnTo>
                <a:lnTo>
                  <a:pt x="641685" y="124326"/>
                </a:lnTo>
                <a:lnTo>
                  <a:pt x="649706" y="48126"/>
                </a:lnTo>
                <a:lnTo>
                  <a:pt x="609600" y="56147"/>
                </a:lnTo>
                <a:lnTo>
                  <a:pt x="605590" y="0"/>
                </a:lnTo>
                <a:lnTo>
                  <a:pt x="573506" y="20052"/>
                </a:lnTo>
                <a:lnTo>
                  <a:pt x="561474" y="28073"/>
                </a:lnTo>
                <a:lnTo>
                  <a:pt x="469232" y="4010"/>
                </a:ln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orme libre : forme 31">
            <a:extLst>
              <a:ext uri="{FF2B5EF4-FFF2-40B4-BE49-F238E27FC236}">
                <a16:creationId xmlns:a16="http://schemas.microsoft.com/office/drawing/2014/main" id="{54F9414C-7987-40EE-9C38-F35374089ECC}"/>
              </a:ext>
            </a:extLst>
          </p:cNvPr>
          <p:cNvSpPr/>
          <p:nvPr/>
        </p:nvSpPr>
        <p:spPr>
          <a:xfrm>
            <a:off x="1046436" y="4860758"/>
            <a:ext cx="33455" cy="60158"/>
          </a:xfrm>
          <a:custGeom>
            <a:avLst/>
            <a:gdLst>
              <a:gd name="connsiteX0" fmla="*/ 24375 w 33455"/>
              <a:gd name="connsiteY0" fmla="*/ 0 h 60158"/>
              <a:gd name="connsiteX1" fmla="*/ 24375 w 33455"/>
              <a:gd name="connsiteY1" fmla="*/ 0 h 60158"/>
              <a:gd name="connsiteX2" fmla="*/ 311 w 33455"/>
              <a:gd name="connsiteY2" fmla="*/ 24063 h 60158"/>
              <a:gd name="connsiteX3" fmla="*/ 8332 w 33455"/>
              <a:gd name="connsiteY3" fmla="*/ 36095 h 60158"/>
              <a:gd name="connsiteX4" fmla="*/ 20364 w 33455"/>
              <a:gd name="connsiteY4" fmla="*/ 60158 h 60158"/>
              <a:gd name="connsiteX5" fmla="*/ 28385 w 33455"/>
              <a:gd name="connsiteY5" fmla="*/ 36095 h 60158"/>
              <a:gd name="connsiteX6" fmla="*/ 24375 w 33455"/>
              <a:gd name="connsiteY6" fmla="*/ 0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55" h="60158">
                <a:moveTo>
                  <a:pt x="24375" y="0"/>
                </a:moveTo>
                <a:lnTo>
                  <a:pt x="24375" y="0"/>
                </a:lnTo>
                <a:cubicBezTo>
                  <a:pt x="16354" y="8021"/>
                  <a:pt x="4918" y="13697"/>
                  <a:pt x="311" y="24063"/>
                </a:cubicBezTo>
                <a:cubicBezTo>
                  <a:pt x="-1647" y="28468"/>
                  <a:pt x="6176" y="31784"/>
                  <a:pt x="8332" y="36095"/>
                </a:cubicBezTo>
                <a:cubicBezTo>
                  <a:pt x="24937" y="69304"/>
                  <a:pt x="-2624" y="25675"/>
                  <a:pt x="20364" y="60158"/>
                </a:cubicBezTo>
                <a:cubicBezTo>
                  <a:pt x="23038" y="52137"/>
                  <a:pt x="21350" y="40785"/>
                  <a:pt x="28385" y="36095"/>
                </a:cubicBezTo>
                <a:cubicBezTo>
                  <a:pt x="41529" y="27332"/>
                  <a:pt x="25043" y="6016"/>
                  <a:pt x="24375" y="0"/>
                </a:cubicBez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orme libre : forme 32">
            <a:extLst>
              <a:ext uri="{FF2B5EF4-FFF2-40B4-BE49-F238E27FC236}">
                <a16:creationId xmlns:a16="http://schemas.microsoft.com/office/drawing/2014/main" id="{CC1D0289-30FE-4F4D-8C32-BA1ECC315AE3}"/>
              </a:ext>
            </a:extLst>
          </p:cNvPr>
          <p:cNvSpPr/>
          <p:nvPr/>
        </p:nvSpPr>
        <p:spPr>
          <a:xfrm>
            <a:off x="1090863" y="3741821"/>
            <a:ext cx="64262" cy="76293"/>
          </a:xfrm>
          <a:custGeom>
            <a:avLst/>
            <a:gdLst>
              <a:gd name="connsiteX0" fmla="*/ 48126 w 64262"/>
              <a:gd name="connsiteY0" fmla="*/ 0 h 76293"/>
              <a:gd name="connsiteX1" fmla="*/ 48126 w 64262"/>
              <a:gd name="connsiteY1" fmla="*/ 0 h 76293"/>
              <a:gd name="connsiteX2" fmla="*/ 20053 w 64262"/>
              <a:gd name="connsiteY2" fmla="*/ 20053 h 76293"/>
              <a:gd name="connsiteX3" fmla="*/ 8021 w 64262"/>
              <a:gd name="connsiteY3" fmla="*/ 44116 h 76293"/>
              <a:gd name="connsiteX4" fmla="*/ 0 w 64262"/>
              <a:gd name="connsiteY4" fmla="*/ 56147 h 76293"/>
              <a:gd name="connsiteX5" fmla="*/ 16042 w 64262"/>
              <a:gd name="connsiteY5" fmla="*/ 76200 h 76293"/>
              <a:gd name="connsiteX6" fmla="*/ 28074 w 64262"/>
              <a:gd name="connsiteY6" fmla="*/ 72190 h 76293"/>
              <a:gd name="connsiteX7" fmla="*/ 36095 w 64262"/>
              <a:gd name="connsiteY7" fmla="*/ 64168 h 76293"/>
              <a:gd name="connsiteX8" fmla="*/ 60158 w 64262"/>
              <a:gd name="connsiteY8" fmla="*/ 56147 h 76293"/>
              <a:gd name="connsiteX9" fmla="*/ 64169 w 64262"/>
              <a:gd name="connsiteY9" fmla="*/ 44116 h 76293"/>
              <a:gd name="connsiteX10" fmla="*/ 56148 w 64262"/>
              <a:gd name="connsiteY10" fmla="*/ 32084 h 76293"/>
              <a:gd name="connsiteX11" fmla="*/ 48126 w 64262"/>
              <a:gd name="connsiteY11" fmla="*/ 0 h 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62" h="76293">
                <a:moveTo>
                  <a:pt x="48126" y="0"/>
                </a:moveTo>
                <a:lnTo>
                  <a:pt x="48126" y="0"/>
                </a:lnTo>
                <a:cubicBezTo>
                  <a:pt x="38768" y="6684"/>
                  <a:pt x="28648" y="12413"/>
                  <a:pt x="20053" y="20053"/>
                </a:cubicBezTo>
                <a:cubicBezTo>
                  <a:pt x="9709" y="29248"/>
                  <a:pt x="13537" y="33084"/>
                  <a:pt x="8021" y="44116"/>
                </a:cubicBezTo>
                <a:cubicBezTo>
                  <a:pt x="5865" y="48427"/>
                  <a:pt x="2674" y="52137"/>
                  <a:pt x="0" y="56147"/>
                </a:cubicBezTo>
                <a:cubicBezTo>
                  <a:pt x="3128" y="65531"/>
                  <a:pt x="3238" y="74066"/>
                  <a:pt x="16042" y="76200"/>
                </a:cubicBezTo>
                <a:cubicBezTo>
                  <a:pt x="20212" y="76895"/>
                  <a:pt x="24063" y="73527"/>
                  <a:pt x="28074" y="72190"/>
                </a:cubicBezTo>
                <a:cubicBezTo>
                  <a:pt x="30748" y="69516"/>
                  <a:pt x="32713" y="65859"/>
                  <a:pt x="36095" y="64168"/>
                </a:cubicBezTo>
                <a:cubicBezTo>
                  <a:pt x="43657" y="60387"/>
                  <a:pt x="60158" y="56147"/>
                  <a:pt x="60158" y="56147"/>
                </a:cubicBezTo>
                <a:cubicBezTo>
                  <a:pt x="61495" y="52137"/>
                  <a:pt x="64864" y="48286"/>
                  <a:pt x="64169" y="44116"/>
                </a:cubicBezTo>
                <a:cubicBezTo>
                  <a:pt x="63377" y="39361"/>
                  <a:pt x="57938" y="36559"/>
                  <a:pt x="56148" y="32084"/>
                </a:cubicBezTo>
                <a:cubicBezTo>
                  <a:pt x="55155" y="29602"/>
                  <a:pt x="49463" y="5347"/>
                  <a:pt x="48126" y="0"/>
                </a:cubicBezTo>
                <a:close/>
              </a:path>
            </a:pathLst>
          </a:custGeom>
          <a:solidFill>
            <a:schemeClr val="accent4">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orme libre : forme 33">
            <a:extLst>
              <a:ext uri="{FF2B5EF4-FFF2-40B4-BE49-F238E27FC236}">
                <a16:creationId xmlns:a16="http://schemas.microsoft.com/office/drawing/2014/main" id="{23FA15C6-6158-4F42-A92A-B0D7CF3F0388}"/>
              </a:ext>
            </a:extLst>
          </p:cNvPr>
          <p:cNvSpPr/>
          <p:nvPr/>
        </p:nvSpPr>
        <p:spPr>
          <a:xfrm>
            <a:off x="2205789" y="1503947"/>
            <a:ext cx="1359569" cy="2229853"/>
          </a:xfrm>
          <a:custGeom>
            <a:avLst/>
            <a:gdLst>
              <a:gd name="connsiteX0" fmla="*/ 717885 w 1359569"/>
              <a:gd name="connsiteY0" fmla="*/ 100264 h 2229853"/>
              <a:gd name="connsiteX1" fmla="*/ 657727 w 1359569"/>
              <a:gd name="connsiteY1" fmla="*/ 60158 h 2229853"/>
              <a:gd name="connsiteX2" fmla="*/ 573506 w 1359569"/>
              <a:gd name="connsiteY2" fmla="*/ 52137 h 2229853"/>
              <a:gd name="connsiteX3" fmla="*/ 521369 w 1359569"/>
              <a:gd name="connsiteY3" fmla="*/ 36095 h 2229853"/>
              <a:gd name="connsiteX4" fmla="*/ 401053 w 1359569"/>
              <a:gd name="connsiteY4" fmla="*/ 0 h 2229853"/>
              <a:gd name="connsiteX5" fmla="*/ 344906 w 1359569"/>
              <a:gd name="connsiteY5" fmla="*/ 16042 h 2229853"/>
              <a:gd name="connsiteX6" fmla="*/ 224590 w 1359569"/>
              <a:gd name="connsiteY6" fmla="*/ 148390 h 2229853"/>
              <a:gd name="connsiteX7" fmla="*/ 188495 w 1359569"/>
              <a:gd name="connsiteY7" fmla="*/ 204537 h 2229853"/>
              <a:gd name="connsiteX8" fmla="*/ 104274 w 1359569"/>
              <a:gd name="connsiteY8" fmla="*/ 300790 h 2229853"/>
              <a:gd name="connsiteX9" fmla="*/ 0 w 1359569"/>
              <a:gd name="connsiteY9" fmla="*/ 433137 h 2229853"/>
              <a:gd name="connsiteX10" fmla="*/ 36095 w 1359569"/>
              <a:gd name="connsiteY10" fmla="*/ 469232 h 2229853"/>
              <a:gd name="connsiteX11" fmla="*/ 52137 w 1359569"/>
              <a:gd name="connsiteY11" fmla="*/ 473242 h 2229853"/>
              <a:gd name="connsiteX12" fmla="*/ 140369 w 1359569"/>
              <a:gd name="connsiteY12" fmla="*/ 473242 h 2229853"/>
              <a:gd name="connsiteX13" fmla="*/ 212558 w 1359569"/>
              <a:gd name="connsiteY13" fmla="*/ 461211 h 2229853"/>
              <a:gd name="connsiteX14" fmla="*/ 264695 w 1359569"/>
              <a:gd name="connsiteY14" fmla="*/ 457200 h 2229853"/>
              <a:gd name="connsiteX15" fmla="*/ 296779 w 1359569"/>
              <a:gd name="connsiteY15" fmla="*/ 485274 h 2229853"/>
              <a:gd name="connsiteX16" fmla="*/ 409074 w 1359569"/>
              <a:gd name="connsiteY16" fmla="*/ 493295 h 2229853"/>
              <a:gd name="connsiteX17" fmla="*/ 445169 w 1359569"/>
              <a:gd name="connsiteY17" fmla="*/ 517358 h 2229853"/>
              <a:gd name="connsiteX18" fmla="*/ 477253 w 1359569"/>
              <a:gd name="connsiteY18" fmla="*/ 505327 h 2229853"/>
              <a:gd name="connsiteX19" fmla="*/ 509337 w 1359569"/>
              <a:gd name="connsiteY19" fmla="*/ 545432 h 2229853"/>
              <a:gd name="connsiteX20" fmla="*/ 513348 w 1359569"/>
              <a:gd name="connsiteY20" fmla="*/ 605590 h 2229853"/>
              <a:gd name="connsiteX21" fmla="*/ 525379 w 1359569"/>
              <a:gd name="connsiteY21" fmla="*/ 665748 h 2229853"/>
              <a:gd name="connsiteX22" fmla="*/ 557464 w 1359569"/>
              <a:gd name="connsiteY22" fmla="*/ 693821 h 2229853"/>
              <a:gd name="connsiteX23" fmla="*/ 609600 w 1359569"/>
              <a:gd name="connsiteY23" fmla="*/ 778042 h 2229853"/>
              <a:gd name="connsiteX24" fmla="*/ 557464 w 1359569"/>
              <a:gd name="connsiteY24" fmla="*/ 862264 h 2229853"/>
              <a:gd name="connsiteX25" fmla="*/ 549443 w 1359569"/>
              <a:gd name="connsiteY25" fmla="*/ 930442 h 2229853"/>
              <a:gd name="connsiteX26" fmla="*/ 529390 w 1359569"/>
              <a:gd name="connsiteY26" fmla="*/ 1066800 h 2229853"/>
              <a:gd name="connsiteX27" fmla="*/ 485274 w 1359569"/>
              <a:gd name="connsiteY27" fmla="*/ 1247274 h 2229853"/>
              <a:gd name="connsiteX28" fmla="*/ 449179 w 1359569"/>
              <a:gd name="connsiteY28" fmla="*/ 1263316 h 2229853"/>
              <a:gd name="connsiteX29" fmla="*/ 445169 w 1359569"/>
              <a:gd name="connsiteY29" fmla="*/ 1307432 h 2229853"/>
              <a:gd name="connsiteX30" fmla="*/ 429127 w 1359569"/>
              <a:gd name="connsiteY30" fmla="*/ 1339516 h 2229853"/>
              <a:gd name="connsiteX31" fmla="*/ 360948 w 1359569"/>
              <a:gd name="connsiteY31" fmla="*/ 1415716 h 2229853"/>
              <a:gd name="connsiteX32" fmla="*/ 296779 w 1359569"/>
              <a:gd name="connsiteY32" fmla="*/ 1407695 h 2229853"/>
              <a:gd name="connsiteX33" fmla="*/ 272716 w 1359569"/>
              <a:gd name="connsiteY33" fmla="*/ 1439779 h 2229853"/>
              <a:gd name="connsiteX34" fmla="*/ 288758 w 1359569"/>
              <a:gd name="connsiteY34" fmla="*/ 1499937 h 2229853"/>
              <a:gd name="connsiteX35" fmla="*/ 276727 w 1359569"/>
              <a:gd name="connsiteY35" fmla="*/ 1556085 h 2229853"/>
              <a:gd name="connsiteX36" fmla="*/ 385011 w 1359569"/>
              <a:gd name="connsiteY36" fmla="*/ 1620253 h 2229853"/>
              <a:gd name="connsiteX37" fmla="*/ 461211 w 1359569"/>
              <a:gd name="connsiteY37" fmla="*/ 1744579 h 2229853"/>
              <a:gd name="connsiteX38" fmla="*/ 469232 w 1359569"/>
              <a:gd name="connsiteY38" fmla="*/ 1772653 h 2229853"/>
              <a:gd name="connsiteX39" fmla="*/ 541422 w 1359569"/>
              <a:gd name="connsiteY39" fmla="*/ 1784685 h 2229853"/>
              <a:gd name="connsiteX40" fmla="*/ 637674 w 1359569"/>
              <a:gd name="connsiteY40" fmla="*/ 1868906 h 2229853"/>
              <a:gd name="connsiteX41" fmla="*/ 657727 w 1359569"/>
              <a:gd name="connsiteY41" fmla="*/ 1941095 h 2229853"/>
              <a:gd name="connsiteX42" fmla="*/ 762000 w 1359569"/>
              <a:gd name="connsiteY42" fmla="*/ 2005264 h 2229853"/>
              <a:gd name="connsiteX43" fmla="*/ 834190 w 1359569"/>
              <a:gd name="connsiteY43" fmla="*/ 2109537 h 2229853"/>
              <a:gd name="connsiteX44" fmla="*/ 962527 w 1359569"/>
              <a:gd name="connsiteY44" fmla="*/ 2157664 h 2229853"/>
              <a:gd name="connsiteX45" fmla="*/ 1022685 w 1359569"/>
              <a:gd name="connsiteY45" fmla="*/ 2229853 h 2229853"/>
              <a:gd name="connsiteX46" fmla="*/ 1130969 w 1359569"/>
              <a:gd name="connsiteY46" fmla="*/ 2185737 h 2229853"/>
              <a:gd name="connsiteX47" fmla="*/ 1126958 w 1359569"/>
              <a:gd name="connsiteY47" fmla="*/ 2141621 h 2229853"/>
              <a:gd name="connsiteX48" fmla="*/ 1163053 w 1359569"/>
              <a:gd name="connsiteY48" fmla="*/ 2093495 h 2229853"/>
              <a:gd name="connsiteX49" fmla="*/ 1159043 w 1359569"/>
              <a:gd name="connsiteY49" fmla="*/ 2057400 h 2229853"/>
              <a:gd name="connsiteX50" fmla="*/ 1199148 w 1359569"/>
              <a:gd name="connsiteY50" fmla="*/ 2049379 h 2229853"/>
              <a:gd name="connsiteX51" fmla="*/ 1235243 w 1359569"/>
              <a:gd name="connsiteY51" fmla="*/ 2033337 h 2229853"/>
              <a:gd name="connsiteX52" fmla="*/ 1219200 w 1359569"/>
              <a:gd name="connsiteY52" fmla="*/ 1953127 h 2229853"/>
              <a:gd name="connsiteX53" fmla="*/ 1151022 w 1359569"/>
              <a:gd name="connsiteY53" fmla="*/ 1872916 h 2229853"/>
              <a:gd name="connsiteX54" fmla="*/ 1090864 w 1359569"/>
              <a:gd name="connsiteY54" fmla="*/ 1816769 h 2229853"/>
              <a:gd name="connsiteX55" fmla="*/ 1138990 w 1359569"/>
              <a:gd name="connsiteY55" fmla="*/ 1744579 h 2229853"/>
              <a:gd name="connsiteX56" fmla="*/ 1147011 w 1359569"/>
              <a:gd name="connsiteY56" fmla="*/ 1644316 h 2229853"/>
              <a:gd name="connsiteX57" fmla="*/ 1102895 w 1359569"/>
              <a:gd name="connsiteY57" fmla="*/ 1515979 h 2229853"/>
              <a:gd name="connsiteX58" fmla="*/ 1082843 w 1359569"/>
              <a:gd name="connsiteY58" fmla="*/ 1399674 h 2229853"/>
              <a:gd name="connsiteX59" fmla="*/ 1094874 w 1359569"/>
              <a:gd name="connsiteY59" fmla="*/ 1363579 h 2229853"/>
              <a:gd name="connsiteX60" fmla="*/ 1138990 w 1359569"/>
              <a:gd name="connsiteY60" fmla="*/ 1363579 h 2229853"/>
              <a:gd name="connsiteX61" fmla="*/ 1159043 w 1359569"/>
              <a:gd name="connsiteY61" fmla="*/ 1395664 h 2229853"/>
              <a:gd name="connsiteX62" fmla="*/ 1215190 w 1359569"/>
              <a:gd name="connsiteY62" fmla="*/ 1391653 h 2229853"/>
              <a:gd name="connsiteX63" fmla="*/ 1263316 w 1359569"/>
              <a:gd name="connsiteY63" fmla="*/ 1427748 h 2229853"/>
              <a:gd name="connsiteX64" fmla="*/ 1311443 w 1359569"/>
              <a:gd name="connsiteY64" fmla="*/ 1367590 h 2229853"/>
              <a:gd name="connsiteX65" fmla="*/ 1359569 w 1359569"/>
              <a:gd name="connsiteY65" fmla="*/ 1267327 h 2229853"/>
              <a:gd name="connsiteX66" fmla="*/ 1287379 w 1359569"/>
              <a:gd name="connsiteY66" fmla="*/ 1082842 h 2229853"/>
              <a:gd name="connsiteX67" fmla="*/ 1211179 w 1359569"/>
              <a:gd name="connsiteY67" fmla="*/ 882316 h 2229853"/>
              <a:gd name="connsiteX68" fmla="*/ 1183106 w 1359569"/>
              <a:gd name="connsiteY68" fmla="*/ 846221 h 2229853"/>
              <a:gd name="connsiteX69" fmla="*/ 1098885 w 1359569"/>
              <a:gd name="connsiteY69" fmla="*/ 790074 h 2229853"/>
              <a:gd name="connsiteX70" fmla="*/ 970548 w 1359569"/>
              <a:gd name="connsiteY70" fmla="*/ 689811 h 2229853"/>
              <a:gd name="connsiteX71" fmla="*/ 846222 w 1359569"/>
              <a:gd name="connsiteY71" fmla="*/ 625642 h 2229853"/>
              <a:gd name="connsiteX72" fmla="*/ 749969 w 1359569"/>
              <a:gd name="connsiteY72" fmla="*/ 557464 h 2229853"/>
              <a:gd name="connsiteX73" fmla="*/ 657727 w 1359569"/>
              <a:gd name="connsiteY73" fmla="*/ 453190 h 2229853"/>
              <a:gd name="connsiteX74" fmla="*/ 645695 w 1359569"/>
              <a:gd name="connsiteY74" fmla="*/ 348916 h 2229853"/>
              <a:gd name="connsiteX75" fmla="*/ 625643 w 1359569"/>
              <a:gd name="connsiteY75" fmla="*/ 232611 h 2229853"/>
              <a:gd name="connsiteX76" fmla="*/ 633664 w 1359569"/>
              <a:gd name="connsiteY76" fmla="*/ 156411 h 2229853"/>
              <a:gd name="connsiteX77" fmla="*/ 669758 w 1359569"/>
              <a:gd name="connsiteY77" fmla="*/ 180474 h 2229853"/>
              <a:gd name="connsiteX78" fmla="*/ 717885 w 1359569"/>
              <a:gd name="connsiteY78" fmla="*/ 100264 h 22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59569" h="2229853">
                <a:moveTo>
                  <a:pt x="717885" y="100264"/>
                </a:moveTo>
                <a:lnTo>
                  <a:pt x="657727" y="60158"/>
                </a:lnTo>
                <a:lnTo>
                  <a:pt x="573506" y="52137"/>
                </a:lnTo>
                <a:lnTo>
                  <a:pt x="521369" y="36095"/>
                </a:lnTo>
                <a:lnTo>
                  <a:pt x="401053" y="0"/>
                </a:lnTo>
                <a:lnTo>
                  <a:pt x="344906" y="16042"/>
                </a:lnTo>
                <a:lnTo>
                  <a:pt x="224590" y="148390"/>
                </a:lnTo>
                <a:lnTo>
                  <a:pt x="188495" y="204537"/>
                </a:lnTo>
                <a:lnTo>
                  <a:pt x="104274" y="300790"/>
                </a:lnTo>
                <a:lnTo>
                  <a:pt x="0" y="433137"/>
                </a:lnTo>
                <a:lnTo>
                  <a:pt x="36095" y="469232"/>
                </a:lnTo>
                <a:lnTo>
                  <a:pt x="52137" y="473242"/>
                </a:lnTo>
                <a:lnTo>
                  <a:pt x="140369" y="473242"/>
                </a:lnTo>
                <a:lnTo>
                  <a:pt x="212558" y="461211"/>
                </a:lnTo>
                <a:lnTo>
                  <a:pt x="264695" y="457200"/>
                </a:lnTo>
                <a:lnTo>
                  <a:pt x="296779" y="485274"/>
                </a:lnTo>
                <a:lnTo>
                  <a:pt x="409074" y="493295"/>
                </a:lnTo>
                <a:lnTo>
                  <a:pt x="445169" y="517358"/>
                </a:lnTo>
                <a:lnTo>
                  <a:pt x="477253" y="505327"/>
                </a:lnTo>
                <a:lnTo>
                  <a:pt x="509337" y="545432"/>
                </a:lnTo>
                <a:lnTo>
                  <a:pt x="513348" y="605590"/>
                </a:lnTo>
                <a:lnTo>
                  <a:pt x="525379" y="665748"/>
                </a:lnTo>
                <a:lnTo>
                  <a:pt x="557464" y="693821"/>
                </a:lnTo>
                <a:lnTo>
                  <a:pt x="609600" y="778042"/>
                </a:lnTo>
                <a:lnTo>
                  <a:pt x="557464" y="862264"/>
                </a:lnTo>
                <a:lnTo>
                  <a:pt x="549443" y="930442"/>
                </a:lnTo>
                <a:lnTo>
                  <a:pt x="529390" y="1066800"/>
                </a:lnTo>
                <a:lnTo>
                  <a:pt x="485274" y="1247274"/>
                </a:lnTo>
                <a:lnTo>
                  <a:pt x="449179" y="1263316"/>
                </a:lnTo>
                <a:lnTo>
                  <a:pt x="445169" y="1307432"/>
                </a:lnTo>
                <a:lnTo>
                  <a:pt x="429127" y="1339516"/>
                </a:lnTo>
                <a:lnTo>
                  <a:pt x="360948" y="1415716"/>
                </a:lnTo>
                <a:lnTo>
                  <a:pt x="296779" y="1407695"/>
                </a:lnTo>
                <a:lnTo>
                  <a:pt x="272716" y="1439779"/>
                </a:lnTo>
                <a:lnTo>
                  <a:pt x="288758" y="1499937"/>
                </a:lnTo>
                <a:lnTo>
                  <a:pt x="276727" y="1556085"/>
                </a:lnTo>
                <a:lnTo>
                  <a:pt x="385011" y="1620253"/>
                </a:lnTo>
                <a:lnTo>
                  <a:pt x="461211" y="1744579"/>
                </a:lnTo>
                <a:lnTo>
                  <a:pt x="469232" y="1772653"/>
                </a:lnTo>
                <a:lnTo>
                  <a:pt x="541422" y="1784685"/>
                </a:lnTo>
                <a:lnTo>
                  <a:pt x="637674" y="1868906"/>
                </a:lnTo>
                <a:lnTo>
                  <a:pt x="657727" y="1941095"/>
                </a:lnTo>
                <a:lnTo>
                  <a:pt x="762000" y="2005264"/>
                </a:lnTo>
                <a:lnTo>
                  <a:pt x="834190" y="2109537"/>
                </a:lnTo>
                <a:lnTo>
                  <a:pt x="962527" y="2157664"/>
                </a:lnTo>
                <a:lnTo>
                  <a:pt x="1022685" y="2229853"/>
                </a:lnTo>
                <a:lnTo>
                  <a:pt x="1130969" y="2185737"/>
                </a:lnTo>
                <a:lnTo>
                  <a:pt x="1126958" y="2141621"/>
                </a:lnTo>
                <a:lnTo>
                  <a:pt x="1163053" y="2093495"/>
                </a:lnTo>
                <a:lnTo>
                  <a:pt x="1159043" y="2057400"/>
                </a:lnTo>
                <a:lnTo>
                  <a:pt x="1199148" y="2049379"/>
                </a:lnTo>
                <a:lnTo>
                  <a:pt x="1235243" y="2033337"/>
                </a:lnTo>
                <a:lnTo>
                  <a:pt x="1219200" y="1953127"/>
                </a:lnTo>
                <a:lnTo>
                  <a:pt x="1151022" y="1872916"/>
                </a:lnTo>
                <a:lnTo>
                  <a:pt x="1090864" y="1816769"/>
                </a:lnTo>
                <a:lnTo>
                  <a:pt x="1138990" y="1744579"/>
                </a:lnTo>
                <a:lnTo>
                  <a:pt x="1147011" y="1644316"/>
                </a:lnTo>
                <a:lnTo>
                  <a:pt x="1102895" y="1515979"/>
                </a:lnTo>
                <a:lnTo>
                  <a:pt x="1082843" y="1399674"/>
                </a:lnTo>
                <a:lnTo>
                  <a:pt x="1094874" y="1363579"/>
                </a:lnTo>
                <a:lnTo>
                  <a:pt x="1138990" y="1363579"/>
                </a:lnTo>
                <a:lnTo>
                  <a:pt x="1159043" y="1395664"/>
                </a:lnTo>
                <a:lnTo>
                  <a:pt x="1215190" y="1391653"/>
                </a:lnTo>
                <a:lnTo>
                  <a:pt x="1263316" y="1427748"/>
                </a:lnTo>
                <a:lnTo>
                  <a:pt x="1311443" y="1367590"/>
                </a:lnTo>
                <a:lnTo>
                  <a:pt x="1359569" y="1267327"/>
                </a:lnTo>
                <a:lnTo>
                  <a:pt x="1287379" y="1082842"/>
                </a:lnTo>
                <a:lnTo>
                  <a:pt x="1211179" y="882316"/>
                </a:lnTo>
                <a:lnTo>
                  <a:pt x="1183106" y="846221"/>
                </a:lnTo>
                <a:lnTo>
                  <a:pt x="1098885" y="790074"/>
                </a:lnTo>
                <a:lnTo>
                  <a:pt x="970548" y="689811"/>
                </a:lnTo>
                <a:lnTo>
                  <a:pt x="846222" y="625642"/>
                </a:lnTo>
                <a:lnTo>
                  <a:pt x="749969" y="557464"/>
                </a:lnTo>
                <a:lnTo>
                  <a:pt x="657727" y="453190"/>
                </a:lnTo>
                <a:lnTo>
                  <a:pt x="645695" y="348916"/>
                </a:lnTo>
                <a:lnTo>
                  <a:pt x="625643" y="232611"/>
                </a:lnTo>
                <a:lnTo>
                  <a:pt x="633664" y="156411"/>
                </a:lnTo>
                <a:lnTo>
                  <a:pt x="669758" y="180474"/>
                </a:lnTo>
                <a:lnTo>
                  <a:pt x="717885" y="100264"/>
                </a:lnTo>
                <a:close/>
              </a:path>
            </a:pathLst>
          </a:custGeom>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orme libre : forme 34">
            <a:extLst>
              <a:ext uri="{FF2B5EF4-FFF2-40B4-BE49-F238E27FC236}">
                <a16:creationId xmlns:a16="http://schemas.microsoft.com/office/drawing/2014/main" id="{037C682B-D53B-4E69-88EC-9AE08448F0DD}"/>
              </a:ext>
            </a:extLst>
          </p:cNvPr>
          <p:cNvSpPr/>
          <p:nvPr/>
        </p:nvSpPr>
        <p:spPr>
          <a:xfrm>
            <a:off x="2963779" y="5374106"/>
            <a:ext cx="1443788" cy="978568"/>
          </a:xfrm>
          <a:custGeom>
            <a:avLst/>
            <a:gdLst>
              <a:gd name="connsiteX0" fmla="*/ 1435768 w 1435768"/>
              <a:gd name="connsiteY0" fmla="*/ 28073 h 938463"/>
              <a:gd name="connsiteX1" fmla="*/ 1379621 w 1435768"/>
              <a:gd name="connsiteY1" fmla="*/ 140368 h 938463"/>
              <a:gd name="connsiteX2" fmla="*/ 1323474 w 1435768"/>
              <a:gd name="connsiteY2" fmla="*/ 244642 h 938463"/>
              <a:gd name="connsiteX3" fmla="*/ 1283368 w 1435768"/>
              <a:gd name="connsiteY3" fmla="*/ 324852 h 938463"/>
              <a:gd name="connsiteX4" fmla="*/ 1239253 w 1435768"/>
              <a:gd name="connsiteY4" fmla="*/ 417094 h 938463"/>
              <a:gd name="connsiteX5" fmla="*/ 1239253 w 1435768"/>
              <a:gd name="connsiteY5" fmla="*/ 541421 h 938463"/>
              <a:gd name="connsiteX6" fmla="*/ 1319463 w 1435768"/>
              <a:gd name="connsiteY6" fmla="*/ 565484 h 938463"/>
              <a:gd name="connsiteX7" fmla="*/ 1295400 w 1435768"/>
              <a:gd name="connsiteY7" fmla="*/ 613610 h 938463"/>
              <a:gd name="connsiteX8" fmla="*/ 1319463 w 1435768"/>
              <a:gd name="connsiteY8" fmla="*/ 645694 h 938463"/>
              <a:gd name="connsiteX9" fmla="*/ 1343526 w 1435768"/>
              <a:gd name="connsiteY9" fmla="*/ 701842 h 938463"/>
              <a:gd name="connsiteX10" fmla="*/ 1303421 w 1435768"/>
              <a:gd name="connsiteY10" fmla="*/ 745957 h 938463"/>
              <a:gd name="connsiteX11" fmla="*/ 1255295 w 1435768"/>
              <a:gd name="connsiteY11" fmla="*/ 826168 h 938463"/>
              <a:gd name="connsiteX12" fmla="*/ 1251284 w 1435768"/>
              <a:gd name="connsiteY12" fmla="*/ 890336 h 938463"/>
              <a:gd name="connsiteX13" fmla="*/ 1235242 w 1435768"/>
              <a:gd name="connsiteY13" fmla="*/ 938463 h 938463"/>
              <a:gd name="connsiteX14" fmla="*/ 1183105 w 1435768"/>
              <a:gd name="connsiteY14" fmla="*/ 894347 h 938463"/>
              <a:gd name="connsiteX15" fmla="*/ 1118937 w 1435768"/>
              <a:gd name="connsiteY15" fmla="*/ 898357 h 938463"/>
              <a:gd name="connsiteX16" fmla="*/ 1002632 w 1435768"/>
              <a:gd name="connsiteY16" fmla="*/ 878305 h 938463"/>
              <a:gd name="connsiteX17" fmla="*/ 946484 w 1435768"/>
              <a:gd name="connsiteY17" fmla="*/ 834189 h 938463"/>
              <a:gd name="connsiteX18" fmla="*/ 898358 w 1435768"/>
              <a:gd name="connsiteY18" fmla="*/ 778042 h 938463"/>
              <a:gd name="connsiteX19" fmla="*/ 826168 w 1435768"/>
              <a:gd name="connsiteY19" fmla="*/ 689810 h 938463"/>
              <a:gd name="connsiteX20" fmla="*/ 725905 w 1435768"/>
              <a:gd name="connsiteY20" fmla="*/ 673768 h 938463"/>
              <a:gd name="connsiteX21" fmla="*/ 673768 w 1435768"/>
              <a:gd name="connsiteY21" fmla="*/ 689810 h 938463"/>
              <a:gd name="connsiteX22" fmla="*/ 577516 w 1435768"/>
              <a:gd name="connsiteY22" fmla="*/ 645694 h 938463"/>
              <a:gd name="connsiteX23" fmla="*/ 521368 w 1435768"/>
              <a:gd name="connsiteY23" fmla="*/ 593557 h 938463"/>
              <a:gd name="connsiteX24" fmla="*/ 465221 w 1435768"/>
              <a:gd name="connsiteY24" fmla="*/ 573505 h 938463"/>
              <a:gd name="connsiteX25" fmla="*/ 397042 w 1435768"/>
              <a:gd name="connsiteY25" fmla="*/ 537410 h 938463"/>
              <a:gd name="connsiteX26" fmla="*/ 336884 w 1435768"/>
              <a:gd name="connsiteY26" fmla="*/ 485273 h 938463"/>
              <a:gd name="connsiteX27" fmla="*/ 260684 w 1435768"/>
              <a:gd name="connsiteY27" fmla="*/ 453189 h 938463"/>
              <a:gd name="connsiteX28" fmla="*/ 224589 w 1435768"/>
              <a:gd name="connsiteY28" fmla="*/ 409073 h 938463"/>
              <a:gd name="connsiteX29" fmla="*/ 152400 w 1435768"/>
              <a:gd name="connsiteY29" fmla="*/ 393031 h 938463"/>
              <a:gd name="connsiteX30" fmla="*/ 100263 w 1435768"/>
              <a:gd name="connsiteY30" fmla="*/ 421105 h 938463"/>
              <a:gd name="connsiteX31" fmla="*/ 60158 w 1435768"/>
              <a:gd name="connsiteY31" fmla="*/ 364957 h 938463"/>
              <a:gd name="connsiteX32" fmla="*/ 0 w 1435768"/>
              <a:gd name="connsiteY32" fmla="*/ 328863 h 938463"/>
              <a:gd name="connsiteX33" fmla="*/ 8021 w 1435768"/>
              <a:gd name="connsiteY33" fmla="*/ 212557 h 938463"/>
              <a:gd name="connsiteX34" fmla="*/ 40105 w 1435768"/>
              <a:gd name="connsiteY34" fmla="*/ 152400 h 938463"/>
              <a:gd name="connsiteX35" fmla="*/ 68179 w 1435768"/>
              <a:gd name="connsiteY35" fmla="*/ 120315 h 938463"/>
              <a:gd name="connsiteX36" fmla="*/ 96253 w 1435768"/>
              <a:gd name="connsiteY36" fmla="*/ 120315 h 938463"/>
              <a:gd name="connsiteX37" fmla="*/ 128337 w 1435768"/>
              <a:gd name="connsiteY37" fmla="*/ 72189 h 938463"/>
              <a:gd name="connsiteX38" fmla="*/ 160421 w 1435768"/>
              <a:gd name="connsiteY38" fmla="*/ 84221 h 938463"/>
              <a:gd name="connsiteX39" fmla="*/ 188495 w 1435768"/>
              <a:gd name="connsiteY39" fmla="*/ 140368 h 938463"/>
              <a:gd name="connsiteX40" fmla="*/ 228600 w 1435768"/>
              <a:gd name="connsiteY40" fmla="*/ 148389 h 938463"/>
              <a:gd name="connsiteX41" fmla="*/ 264695 w 1435768"/>
              <a:gd name="connsiteY41" fmla="*/ 120315 h 938463"/>
              <a:gd name="connsiteX42" fmla="*/ 292768 w 1435768"/>
              <a:gd name="connsiteY42" fmla="*/ 72189 h 938463"/>
              <a:gd name="connsiteX43" fmla="*/ 324853 w 1435768"/>
              <a:gd name="connsiteY43" fmla="*/ 64168 h 938463"/>
              <a:gd name="connsiteX44" fmla="*/ 356937 w 1435768"/>
              <a:gd name="connsiteY44" fmla="*/ 72189 h 938463"/>
              <a:gd name="connsiteX45" fmla="*/ 393032 w 1435768"/>
              <a:gd name="connsiteY45" fmla="*/ 40105 h 938463"/>
              <a:gd name="connsiteX46" fmla="*/ 449179 w 1435768"/>
              <a:gd name="connsiteY46" fmla="*/ 84221 h 938463"/>
              <a:gd name="connsiteX47" fmla="*/ 457200 w 1435768"/>
              <a:gd name="connsiteY47" fmla="*/ 112294 h 938463"/>
              <a:gd name="connsiteX48" fmla="*/ 509337 w 1435768"/>
              <a:gd name="connsiteY48" fmla="*/ 100263 h 938463"/>
              <a:gd name="connsiteX49" fmla="*/ 513347 w 1435768"/>
              <a:gd name="connsiteY49" fmla="*/ 140368 h 938463"/>
              <a:gd name="connsiteX50" fmla="*/ 617621 w 1435768"/>
              <a:gd name="connsiteY50" fmla="*/ 172452 h 938463"/>
              <a:gd name="connsiteX51" fmla="*/ 713874 w 1435768"/>
              <a:gd name="connsiteY51" fmla="*/ 136357 h 938463"/>
              <a:gd name="connsiteX52" fmla="*/ 766010 w 1435768"/>
              <a:gd name="connsiteY52" fmla="*/ 144378 h 938463"/>
              <a:gd name="connsiteX53" fmla="*/ 938463 w 1435768"/>
              <a:gd name="connsiteY53" fmla="*/ 128336 h 938463"/>
              <a:gd name="connsiteX54" fmla="*/ 1014663 w 1435768"/>
              <a:gd name="connsiteY54" fmla="*/ 116305 h 938463"/>
              <a:gd name="connsiteX55" fmla="*/ 1086853 w 1435768"/>
              <a:gd name="connsiteY55" fmla="*/ 56147 h 938463"/>
              <a:gd name="connsiteX56" fmla="*/ 1147010 w 1435768"/>
              <a:gd name="connsiteY56" fmla="*/ 52136 h 938463"/>
              <a:gd name="connsiteX57" fmla="*/ 1199147 w 1435768"/>
              <a:gd name="connsiteY57" fmla="*/ 68178 h 938463"/>
              <a:gd name="connsiteX58" fmla="*/ 1267326 w 1435768"/>
              <a:gd name="connsiteY58" fmla="*/ 64168 h 938463"/>
              <a:gd name="connsiteX59" fmla="*/ 1287379 w 1435768"/>
              <a:gd name="connsiteY59" fmla="*/ 16042 h 938463"/>
              <a:gd name="connsiteX60" fmla="*/ 1323474 w 1435768"/>
              <a:gd name="connsiteY60" fmla="*/ 40105 h 938463"/>
              <a:gd name="connsiteX61" fmla="*/ 1375610 w 1435768"/>
              <a:gd name="connsiteY61" fmla="*/ 0 h 938463"/>
              <a:gd name="connsiteX62" fmla="*/ 1435768 w 1435768"/>
              <a:gd name="connsiteY62" fmla="*/ 28073 h 938463"/>
              <a:gd name="connsiteX0" fmla="*/ 1435768 w 1443788"/>
              <a:gd name="connsiteY0" fmla="*/ 68178 h 978568"/>
              <a:gd name="connsiteX1" fmla="*/ 1379621 w 1443788"/>
              <a:gd name="connsiteY1" fmla="*/ 180473 h 978568"/>
              <a:gd name="connsiteX2" fmla="*/ 1323474 w 1443788"/>
              <a:gd name="connsiteY2" fmla="*/ 284747 h 978568"/>
              <a:gd name="connsiteX3" fmla="*/ 1283368 w 1443788"/>
              <a:gd name="connsiteY3" fmla="*/ 364957 h 978568"/>
              <a:gd name="connsiteX4" fmla="*/ 1239253 w 1443788"/>
              <a:gd name="connsiteY4" fmla="*/ 457199 h 978568"/>
              <a:gd name="connsiteX5" fmla="*/ 1239253 w 1443788"/>
              <a:gd name="connsiteY5" fmla="*/ 581526 h 978568"/>
              <a:gd name="connsiteX6" fmla="*/ 1319463 w 1443788"/>
              <a:gd name="connsiteY6" fmla="*/ 605589 h 978568"/>
              <a:gd name="connsiteX7" fmla="*/ 1295400 w 1443788"/>
              <a:gd name="connsiteY7" fmla="*/ 653715 h 978568"/>
              <a:gd name="connsiteX8" fmla="*/ 1319463 w 1443788"/>
              <a:gd name="connsiteY8" fmla="*/ 685799 h 978568"/>
              <a:gd name="connsiteX9" fmla="*/ 1343526 w 1443788"/>
              <a:gd name="connsiteY9" fmla="*/ 741947 h 978568"/>
              <a:gd name="connsiteX10" fmla="*/ 1303421 w 1443788"/>
              <a:gd name="connsiteY10" fmla="*/ 786062 h 978568"/>
              <a:gd name="connsiteX11" fmla="*/ 1255295 w 1443788"/>
              <a:gd name="connsiteY11" fmla="*/ 866273 h 978568"/>
              <a:gd name="connsiteX12" fmla="*/ 1251284 w 1443788"/>
              <a:gd name="connsiteY12" fmla="*/ 930441 h 978568"/>
              <a:gd name="connsiteX13" fmla="*/ 1235242 w 1443788"/>
              <a:gd name="connsiteY13" fmla="*/ 978568 h 978568"/>
              <a:gd name="connsiteX14" fmla="*/ 1183105 w 1443788"/>
              <a:gd name="connsiteY14" fmla="*/ 934452 h 978568"/>
              <a:gd name="connsiteX15" fmla="*/ 1118937 w 1443788"/>
              <a:gd name="connsiteY15" fmla="*/ 938462 h 978568"/>
              <a:gd name="connsiteX16" fmla="*/ 1002632 w 1443788"/>
              <a:gd name="connsiteY16" fmla="*/ 918410 h 978568"/>
              <a:gd name="connsiteX17" fmla="*/ 946484 w 1443788"/>
              <a:gd name="connsiteY17" fmla="*/ 874294 h 978568"/>
              <a:gd name="connsiteX18" fmla="*/ 898358 w 1443788"/>
              <a:gd name="connsiteY18" fmla="*/ 818147 h 978568"/>
              <a:gd name="connsiteX19" fmla="*/ 826168 w 1443788"/>
              <a:gd name="connsiteY19" fmla="*/ 729915 h 978568"/>
              <a:gd name="connsiteX20" fmla="*/ 725905 w 1443788"/>
              <a:gd name="connsiteY20" fmla="*/ 713873 h 978568"/>
              <a:gd name="connsiteX21" fmla="*/ 673768 w 1443788"/>
              <a:gd name="connsiteY21" fmla="*/ 729915 h 978568"/>
              <a:gd name="connsiteX22" fmla="*/ 577516 w 1443788"/>
              <a:gd name="connsiteY22" fmla="*/ 685799 h 978568"/>
              <a:gd name="connsiteX23" fmla="*/ 521368 w 1443788"/>
              <a:gd name="connsiteY23" fmla="*/ 633662 h 978568"/>
              <a:gd name="connsiteX24" fmla="*/ 465221 w 1443788"/>
              <a:gd name="connsiteY24" fmla="*/ 613610 h 978568"/>
              <a:gd name="connsiteX25" fmla="*/ 397042 w 1443788"/>
              <a:gd name="connsiteY25" fmla="*/ 577515 h 978568"/>
              <a:gd name="connsiteX26" fmla="*/ 336884 w 1443788"/>
              <a:gd name="connsiteY26" fmla="*/ 525378 h 978568"/>
              <a:gd name="connsiteX27" fmla="*/ 260684 w 1443788"/>
              <a:gd name="connsiteY27" fmla="*/ 493294 h 978568"/>
              <a:gd name="connsiteX28" fmla="*/ 224589 w 1443788"/>
              <a:gd name="connsiteY28" fmla="*/ 449178 h 978568"/>
              <a:gd name="connsiteX29" fmla="*/ 152400 w 1443788"/>
              <a:gd name="connsiteY29" fmla="*/ 433136 h 978568"/>
              <a:gd name="connsiteX30" fmla="*/ 100263 w 1443788"/>
              <a:gd name="connsiteY30" fmla="*/ 461210 h 978568"/>
              <a:gd name="connsiteX31" fmla="*/ 60158 w 1443788"/>
              <a:gd name="connsiteY31" fmla="*/ 405062 h 978568"/>
              <a:gd name="connsiteX32" fmla="*/ 0 w 1443788"/>
              <a:gd name="connsiteY32" fmla="*/ 368968 h 978568"/>
              <a:gd name="connsiteX33" fmla="*/ 8021 w 1443788"/>
              <a:gd name="connsiteY33" fmla="*/ 252662 h 978568"/>
              <a:gd name="connsiteX34" fmla="*/ 40105 w 1443788"/>
              <a:gd name="connsiteY34" fmla="*/ 192505 h 978568"/>
              <a:gd name="connsiteX35" fmla="*/ 68179 w 1443788"/>
              <a:gd name="connsiteY35" fmla="*/ 160420 h 978568"/>
              <a:gd name="connsiteX36" fmla="*/ 96253 w 1443788"/>
              <a:gd name="connsiteY36" fmla="*/ 160420 h 978568"/>
              <a:gd name="connsiteX37" fmla="*/ 128337 w 1443788"/>
              <a:gd name="connsiteY37" fmla="*/ 112294 h 978568"/>
              <a:gd name="connsiteX38" fmla="*/ 160421 w 1443788"/>
              <a:gd name="connsiteY38" fmla="*/ 124326 h 978568"/>
              <a:gd name="connsiteX39" fmla="*/ 188495 w 1443788"/>
              <a:gd name="connsiteY39" fmla="*/ 180473 h 978568"/>
              <a:gd name="connsiteX40" fmla="*/ 228600 w 1443788"/>
              <a:gd name="connsiteY40" fmla="*/ 188494 h 978568"/>
              <a:gd name="connsiteX41" fmla="*/ 264695 w 1443788"/>
              <a:gd name="connsiteY41" fmla="*/ 160420 h 978568"/>
              <a:gd name="connsiteX42" fmla="*/ 292768 w 1443788"/>
              <a:gd name="connsiteY42" fmla="*/ 112294 h 978568"/>
              <a:gd name="connsiteX43" fmla="*/ 324853 w 1443788"/>
              <a:gd name="connsiteY43" fmla="*/ 104273 h 978568"/>
              <a:gd name="connsiteX44" fmla="*/ 356937 w 1443788"/>
              <a:gd name="connsiteY44" fmla="*/ 112294 h 978568"/>
              <a:gd name="connsiteX45" fmla="*/ 393032 w 1443788"/>
              <a:gd name="connsiteY45" fmla="*/ 80210 h 978568"/>
              <a:gd name="connsiteX46" fmla="*/ 449179 w 1443788"/>
              <a:gd name="connsiteY46" fmla="*/ 124326 h 978568"/>
              <a:gd name="connsiteX47" fmla="*/ 457200 w 1443788"/>
              <a:gd name="connsiteY47" fmla="*/ 152399 h 978568"/>
              <a:gd name="connsiteX48" fmla="*/ 509337 w 1443788"/>
              <a:gd name="connsiteY48" fmla="*/ 140368 h 978568"/>
              <a:gd name="connsiteX49" fmla="*/ 513347 w 1443788"/>
              <a:gd name="connsiteY49" fmla="*/ 180473 h 978568"/>
              <a:gd name="connsiteX50" fmla="*/ 617621 w 1443788"/>
              <a:gd name="connsiteY50" fmla="*/ 212557 h 978568"/>
              <a:gd name="connsiteX51" fmla="*/ 713874 w 1443788"/>
              <a:gd name="connsiteY51" fmla="*/ 176462 h 978568"/>
              <a:gd name="connsiteX52" fmla="*/ 766010 w 1443788"/>
              <a:gd name="connsiteY52" fmla="*/ 184483 h 978568"/>
              <a:gd name="connsiteX53" fmla="*/ 938463 w 1443788"/>
              <a:gd name="connsiteY53" fmla="*/ 168441 h 978568"/>
              <a:gd name="connsiteX54" fmla="*/ 1014663 w 1443788"/>
              <a:gd name="connsiteY54" fmla="*/ 156410 h 978568"/>
              <a:gd name="connsiteX55" fmla="*/ 1086853 w 1443788"/>
              <a:gd name="connsiteY55" fmla="*/ 96252 h 978568"/>
              <a:gd name="connsiteX56" fmla="*/ 1147010 w 1443788"/>
              <a:gd name="connsiteY56" fmla="*/ 92241 h 978568"/>
              <a:gd name="connsiteX57" fmla="*/ 1199147 w 1443788"/>
              <a:gd name="connsiteY57" fmla="*/ 108283 h 978568"/>
              <a:gd name="connsiteX58" fmla="*/ 1267326 w 1443788"/>
              <a:gd name="connsiteY58" fmla="*/ 104273 h 978568"/>
              <a:gd name="connsiteX59" fmla="*/ 1287379 w 1443788"/>
              <a:gd name="connsiteY59" fmla="*/ 56147 h 978568"/>
              <a:gd name="connsiteX60" fmla="*/ 1323474 w 1443788"/>
              <a:gd name="connsiteY60" fmla="*/ 80210 h 978568"/>
              <a:gd name="connsiteX61" fmla="*/ 1443788 w 1443788"/>
              <a:gd name="connsiteY61" fmla="*/ 0 h 978568"/>
              <a:gd name="connsiteX62" fmla="*/ 1435768 w 1443788"/>
              <a:gd name="connsiteY62" fmla="*/ 68178 h 97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43788" h="978568">
                <a:moveTo>
                  <a:pt x="1435768" y="68178"/>
                </a:moveTo>
                <a:lnTo>
                  <a:pt x="1379621" y="180473"/>
                </a:lnTo>
                <a:lnTo>
                  <a:pt x="1323474" y="284747"/>
                </a:lnTo>
                <a:lnTo>
                  <a:pt x="1283368" y="364957"/>
                </a:lnTo>
                <a:lnTo>
                  <a:pt x="1239253" y="457199"/>
                </a:lnTo>
                <a:lnTo>
                  <a:pt x="1239253" y="581526"/>
                </a:lnTo>
                <a:lnTo>
                  <a:pt x="1319463" y="605589"/>
                </a:lnTo>
                <a:lnTo>
                  <a:pt x="1295400" y="653715"/>
                </a:lnTo>
                <a:lnTo>
                  <a:pt x="1319463" y="685799"/>
                </a:lnTo>
                <a:lnTo>
                  <a:pt x="1343526" y="741947"/>
                </a:lnTo>
                <a:lnTo>
                  <a:pt x="1303421" y="786062"/>
                </a:lnTo>
                <a:lnTo>
                  <a:pt x="1255295" y="866273"/>
                </a:lnTo>
                <a:lnTo>
                  <a:pt x="1251284" y="930441"/>
                </a:lnTo>
                <a:lnTo>
                  <a:pt x="1235242" y="978568"/>
                </a:lnTo>
                <a:lnTo>
                  <a:pt x="1183105" y="934452"/>
                </a:lnTo>
                <a:lnTo>
                  <a:pt x="1118937" y="938462"/>
                </a:lnTo>
                <a:lnTo>
                  <a:pt x="1002632" y="918410"/>
                </a:lnTo>
                <a:lnTo>
                  <a:pt x="946484" y="874294"/>
                </a:lnTo>
                <a:lnTo>
                  <a:pt x="898358" y="818147"/>
                </a:lnTo>
                <a:lnTo>
                  <a:pt x="826168" y="729915"/>
                </a:lnTo>
                <a:lnTo>
                  <a:pt x="725905" y="713873"/>
                </a:lnTo>
                <a:lnTo>
                  <a:pt x="673768" y="729915"/>
                </a:lnTo>
                <a:lnTo>
                  <a:pt x="577516" y="685799"/>
                </a:lnTo>
                <a:lnTo>
                  <a:pt x="521368" y="633662"/>
                </a:lnTo>
                <a:lnTo>
                  <a:pt x="465221" y="613610"/>
                </a:lnTo>
                <a:lnTo>
                  <a:pt x="397042" y="577515"/>
                </a:lnTo>
                <a:lnTo>
                  <a:pt x="336884" y="525378"/>
                </a:lnTo>
                <a:lnTo>
                  <a:pt x="260684" y="493294"/>
                </a:lnTo>
                <a:lnTo>
                  <a:pt x="224589" y="449178"/>
                </a:lnTo>
                <a:lnTo>
                  <a:pt x="152400" y="433136"/>
                </a:lnTo>
                <a:lnTo>
                  <a:pt x="100263" y="461210"/>
                </a:lnTo>
                <a:lnTo>
                  <a:pt x="60158" y="405062"/>
                </a:lnTo>
                <a:lnTo>
                  <a:pt x="0" y="368968"/>
                </a:lnTo>
                <a:lnTo>
                  <a:pt x="8021" y="252662"/>
                </a:lnTo>
                <a:lnTo>
                  <a:pt x="40105" y="192505"/>
                </a:lnTo>
                <a:lnTo>
                  <a:pt x="68179" y="160420"/>
                </a:lnTo>
                <a:lnTo>
                  <a:pt x="96253" y="160420"/>
                </a:lnTo>
                <a:lnTo>
                  <a:pt x="128337" y="112294"/>
                </a:lnTo>
                <a:lnTo>
                  <a:pt x="160421" y="124326"/>
                </a:lnTo>
                <a:lnTo>
                  <a:pt x="188495" y="180473"/>
                </a:lnTo>
                <a:lnTo>
                  <a:pt x="228600" y="188494"/>
                </a:lnTo>
                <a:lnTo>
                  <a:pt x="264695" y="160420"/>
                </a:lnTo>
                <a:lnTo>
                  <a:pt x="292768" y="112294"/>
                </a:lnTo>
                <a:lnTo>
                  <a:pt x="324853" y="104273"/>
                </a:lnTo>
                <a:lnTo>
                  <a:pt x="356937" y="112294"/>
                </a:lnTo>
                <a:lnTo>
                  <a:pt x="393032" y="80210"/>
                </a:lnTo>
                <a:lnTo>
                  <a:pt x="449179" y="124326"/>
                </a:lnTo>
                <a:lnTo>
                  <a:pt x="457200" y="152399"/>
                </a:lnTo>
                <a:lnTo>
                  <a:pt x="509337" y="140368"/>
                </a:lnTo>
                <a:lnTo>
                  <a:pt x="513347" y="180473"/>
                </a:lnTo>
                <a:lnTo>
                  <a:pt x="617621" y="212557"/>
                </a:lnTo>
                <a:lnTo>
                  <a:pt x="713874" y="176462"/>
                </a:lnTo>
                <a:lnTo>
                  <a:pt x="766010" y="184483"/>
                </a:lnTo>
                <a:lnTo>
                  <a:pt x="938463" y="168441"/>
                </a:lnTo>
                <a:lnTo>
                  <a:pt x="1014663" y="156410"/>
                </a:lnTo>
                <a:lnTo>
                  <a:pt x="1086853" y="96252"/>
                </a:lnTo>
                <a:lnTo>
                  <a:pt x="1147010" y="92241"/>
                </a:lnTo>
                <a:lnTo>
                  <a:pt x="1199147" y="108283"/>
                </a:lnTo>
                <a:lnTo>
                  <a:pt x="1267326" y="104273"/>
                </a:lnTo>
                <a:lnTo>
                  <a:pt x="1287379" y="56147"/>
                </a:lnTo>
                <a:lnTo>
                  <a:pt x="1323474" y="80210"/>
                </a:lnTo>
                <a:lnTo>
                  <a:pt x="1443788" y="0"/>
                </a:lnTo>
                <a:lnTo>
                  <a:pt x="1435768" y="68178"/>
                </a:lnTo>
                <a:close/>
              </a:path>
            </a:pathLst>
          </a:custGeom>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8" name="Connecteur droit 37">
            <a:extLst>
              <a:ext uri="{FF2B5EF4-FFF2-40B4-BE49-F238E27FC236}">
                <a16:creationId xmlns:a16="http://schemas.microsoft.com/office/drawing/2014/main" id="{A6DC1980-26C7-4C2A-B49E-75822492F175}"/>
              </a:ext>
            </a:extLst>
          </p:cNvPr>
          <p:cNvCxnSpPr>
            <a:cxnSpLocks/>
          </p:cNvCxnSpPr>
          <p:nvPr/>
        </p:nvCxnSpPr>
        <p:spPr>
          <a:xfrm>
            <a:off x="5061284" y="6509484"/>
            <a:ext cx="51463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4ED81B6A-792A-442F-BF80-03BA41ED719A}"/>
              </a:ext>
            </a:extLst>
          </p:cNvPr>
          <p:cNvSpPr txBox="1"/>
          <p:nvPr/>
        </p:nvSpPr>
        <p:spPr>
          <a:xfrm>
            <a:off x="4981074" y="6254874"/>
            <a:ext cx="9545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0         100 km</a:t>
            </a:r>
          </a:p>
        </p:txBody>
      </p:sp>
      <p:sp>
        <p:nvSpPr>
          <p:cNvPr id="7" name="Rectangle 6">
            <a:extLst>
              <a:ext uri="{FF2B5EF4-FFF2-40B4-BE49-F238E27FC236}">
                <a16:creationId xmlns:a16="http://schemas.microsoft.com/office/drawing/2014/main" id="{E0D7A707-12F3-48BF-91B9-D29C9FD94BDD}"/>
              </a:ext>
            </a:extLst>
          </p:cNvPr>
          <p:cNvSpPr/>
          <p:nvPr/>
        </p:nvSpPr>
        <p:spPr>
          <a:xfrm>
            <a:off x="224513" y="222308"/>
            <a:ext cx="5713071" cy="641338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Ellipse 98">
            <a:extLst>
              <a:ext uri="{FF2B5EF4-FFF2-40B4-BE49-F238E27FC236}">
                <a16:creationId xmlns:a16="http://schemas.microsoft.com/office/drawing/2014/main" id="{E1EF1D3A-DF75-43E9-9557-3ABD7CC21095}"/>
              </a:ext>
            </a:extLst>
          </p:cNvPr>
          <p:cNvSpPr/>
          <p:nvPr/>
        </p:nvSpPr>
        <p:spPr>
          <a:xfrm>
            <a:off x="2878172" y="3284950"/>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Ellipse 99">
            <a:extLst>
              <a:ext uri="{FF2B5EF4-FFF2-40B4-BE49-F238E27FC236}">
                <a16:creationId xmlns:a16="http://schemas.microsoft.com/office/drawing/2014/main" id="{0644AAD8-BB1E-42F3-822E-0B119C346095}"/>
              </a:ext>
            </a:extLst>
          </p:cNvPr>
          <p:cNvSpPr/>
          <p:nvPr/>
        </p:nvSpPr>
        <p:spPr>
          <a:xfrm>
            <a:off x="2833642" y="122542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ZoneTexte 48">
            <a:extLst>
              <a:ext uri="{FF2B5EF4-FFF2-40B4-BE49-F238E27FC236}">
                <a16:creationId xmlns:a16="http://schemas.microsoft.com/office/drawing/2014/main" id="{63335368-596B-4B8E-A1DB-1289C5496AB0}"/>
              </a:ext>
            </a:extLst>
          </p:cNvPr>
          <p:cNvSpPr txBox="1"/>
          <p:nvPr/>
        </p:nvSpPr>
        <p:spPr>
          <a:xfrm>
            <a:off x="2593941" y="974309"/>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Venise</a:t>
            </a:r>
          </a:p>
        </p:txBody>
      </p:sp>
      <p:sp>
        <p:nvSpPr>
          <p:cNvPr id="104" name="ZoneTexte 103">
            <a:extLst>
              <a:ext uri="{FF2B5EF4-FFF2-40B4-BE49-F238E27FC236}">
                <a16:creationId xmlns:a16="http://schemas.microsoft.com/office/drawing/2014/main" id="{A9FA2D2F-C4CD-418F-927C-DEA4F3CEFFD5}"/>
              </a:ext>
            </a:extLst>
          </p:cNvPr>
          <p:cNvSpPr txBox="1"/>
          <p:nvPr/>
        </p:nvSpPr>
        <p:spPr>
          <a:xfrm>
            <a:off x="2833642" y="3293919"/>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Rome</a:t>
            </a:r>
          </a:p>
        </p:txBody>
      </p:sp>
      <p:sp>
        <p:nvSpPr>
          <p:cNvPr id="110" name="ZoneTexte 109">
            <a:extLst>
              <a:ext uri="{FF2B5EF4-FFF2-40B4-BE49-F238E27FC236}">
                <a16:creationId xmlns:a16="http://schemas.microsoft.com/office/drawing/2014/main" id="{49D76627-E489-4FF3-8E36-C0783C2C0FD6}"/>
              </a:ext>
            </a:extLst>
          </p:cNvPr>
          <p:cNvSpPr txBox="1"/>
          <p:nvPr/>
        </p:nvSpPr>
        <p:spPr>
          <a:xfrm>
            <a:off x="3676015" y="3726581"/>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Naples</a:t>
            </a:r>
          </a:p>
        </p:txBody>
      </p:sp>
      <p:sp>
        <p:nvSpPr>
          <p:cNvPr id="126" name="Forme libre : forme 125">
            <a:extLst>
              <a:ext uri="{FF2B5EF4-FFF2-40B4-BE49-F238E27FC236}">
                <a16:creationId xmlns:a16="http://schemas.microsoft.com/office/drawing/2014/main" id="{10975B68-A61A-40C1-B328-731502199A72}"/>
              </a:ext>
            </a:extLst>
          </p:cNvPr>
          <p:cNvSpPr/>
          <p:nvPr/>
        </p:nvSpPr>
        <p:spPr>
          <a:xfrm>
            <a:off x="1940352" y="2793346"/>
            <a:ext cx="148524" cy="73209"/>
          </a:xfrm>
          <a:custGeom>
            <a:avLst/>
            <a:gdLst>
              <a:gd name="connsiteX0" fmla="*/ 116439 w 148524"/>
              <a:gd name="connsiteY0" fmla="*/ 73209 h 73209"/>
              <a:gd name="connsiteX1" fmla="*/ 116439 w 148524"/>
              <a:gd name="connsiteY1" fmla="*/ 73209 h 73209"/>
              <a:gd name="connsiteX2" fmla="*/ 80345 w 148524"/>
              <a:gd name="connsiteY2" fmla="*/ 61177 h 73209"/>
              <a:gd name="connsiteX3" fmla="*/ 8155 w 148524"/>
              <a:gd name="connsiteY3" fmla="*/ 49146 h 73209"/>
              <a:gd name="connsiteX4" fmla="*/ 8155 w 148524"/>
              <a:gd name="connsiteY4" fmla="*/ 25082 h 73209"/>
              <a:gd name="connsiteX5" fmla="*/ 32218 w 148524"/>
              <a:gd name="connsiteY5" fmla="*/ 9040 h 73209"/>
              <a:gd name="connsiteX6" fmla="*/ 44250 w 148524"/>
              <a:gd name="connsiteY6" fmla="*/ 13051 h 73209"/>
              <a:gd name="connsiteX7" fmla="*/ 56282 w 148524"/>
              <a:gd name="connsiteY7" fmla="*/ 21072 h 73209"/>
              <a:gd name="connsiteX8" fmla="*/ 80345 w 148524"/>
              <a:gd name="connsiteY8" fmla="*/ 13051 h 73209"/>
              <a:gd name="connsiteX9" fmla="*/ 92376 w 148524"/>
              <a:gd name="connsiteY9" fmla="*/ 17061 h 73209"/>
              <a:gd name="connsiteX10" fmla="*/ 104408 w 148524"/>
              <a:gd name="connsiteY10" fmla="*/ 25082 h 73209"/>
              <a:gd name="connsiteX11" fmla="*/ 116439 w 148524"/>
              <a:gd name="connsiteY11" fmla="*/ 17061 h 73209"/>
              <a:gd name="connsiteX12" fmla="*/ 120450 w 148524"/>
              <a:gd name="connsiteY12" fmla="*/ 5030 h 73209"/>
              <a:gd name="connsiteX13" fmla="*/ 148524 w 148524"/>
              <a:gd name="connsiteY13" fmla="*/ 9040 h 73209"/>
              <a:gd name="connsiteX14" fmla="*/ 144513 w 148524"/>
              <a:gd name="connsiteY14" fmla="*/ 37114 h 73209"/>
              <a:gd name="connsiteX15" fmla="*/ 116439 w 148524"/>
              <a:gd name="connsiteY15" fmla="*/ 732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4" h="73209">
                <a:moveTo>
                  <a:pt x="116439" y="73209"/>
                </a:moveTo>
                <a:lnTo>
                  <a:pt x="116439" y="73209"/>
                </a:lnTo>
                <a:cubicBezTo>
                  <a:pt x="104408" y="69198"/>
                  <a:pt x="92855" y="63262"/>
                  <a:pt x="80345" y="61177"/>
                </a:cubicBezTo>
                <a:cubicBezTo>
                  <a:pt x="2382" y="48183"/>
                  <a:pt x="40026" y="70392"/>
                  <a:pt x="8155" y="49146"/>
                </a:cubicBezTo>
                <a:cubicBezTo>
                  <a:pt x="275" y="37325"/>
                  <a:pt x="-5354" y="36903"/>
                  <a:pt x="8155" y="25082"/>
                </a:cubicBezTo>
                <a:cubicBezTo>
                  <a:pt x="15410" y="18734"/>
                  <a:pt x="32218" y="9040"/>
                  <a:pt x="32218" y="9040"/>
                </a:cubicBezTo>
                <a:cubicBezTo>
                  <a:pt x="36229" y="10377"/>
                  <a:pt x="40469" y="11160"/>
                  <a:pt x="44250" y="13051"/>
                </a:cubicBezTo>
                <a:cubicBezTo>
                  <a:pt x="48561" y="15207"/>
                  <a:pt x="51462" y="21072"/>
                  <a:pt x="56282" y="21072"/>
                </a:cubicBezTo>
                <a:cubicBezTo>
                  <a:pt x="64737" y="21072"/>
                  <a:pt x="80345" y="13051"/>
                  <a:pt x="80345" y="13051"/>
                </a:cubicBezTo>
                <a:cubicBezTo>
                  <a:pt x="84355" y="14388"/>
                  <a:pt x="88595" y="15171"/>
                  <a:pt x="92376" y="17061"/>
                </a:cubicBezTo>
                <a:cubicBezTo>
                  <a:pt x="96687" y="19217"/>
                  <a:pt x="99588" y="25082"/>
                  <a:pt x="104408" y="25082"/>
                </a:cubicBezTo>
                <a:cubicBezTo>
                  <a:pt x="109228" y="25082"/>
                  <a:pt x="112429" y="19735"/>
                  <a:pt x="116439" y="17061"/>
                </a:cubicBezTo>
                <a:cubicBezTo>
                  <a:pt x="117776" y="13051"/>
                  <a:pt x="117149" y="7671"/>
                  <a:pt x="120450" y="5030"/>
                </a:cubicBezTo>
                <a:cubicBezTo>
                  <a:pt x="133399" y="-5329"/>
                  <a:pt x="138700" y="2491"/>
                  <a:pt x="148524" y="9040"/>
                </a:cubicBezTo>
                <a:cubicBezTo>
                  <a:pt x="147187" y="18398"/>
                  <a:pt x="147229" y="28060"/>
                  <a:pt x="144513" y="37114"/>
                </a:cubicBezTo>
                <a:cubicBezTo>
                  <a:pt x="135751" y="66322"/>
                  <a:pt x="121118" y="67193"/>
                  <a:pt x="116439" y="73209"/>
                </a:cubicBezTo>
                <a:close/>
              </a:path>
            </a:pathLst>
          </a:custGeom>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Forme libre : forme 131">
            <a:extLst>
              <a:ext uri="{FF2B5EF4-FFF2-40B4-BE49-F238E27FC236}">
                <a16:creationId xmlns:a16="http://schemas.microsoft.com/office/drawing/2014/main" id="{767F55C9-7CFE-40EE-AD28-1023A5FF6A4C}"/>
              </a:ext>
            </a:extLst>
          </p:cNvPr>
          <p:cNvSpPr/>
          <p:nvPr/>
        </p:nvSpPr>
        <p:spPr>
          <a:xfrm>
            <a:off x="225083" y="236479"/>
            <a:ext cx="703890" cy="2365695"/>
          </a:xfrm>
          <a:custGeom>
            <a:avLst/>
            <a:gdLst>
              <a:gd name="connsiteX0" fmla="*/ 16778 w 511728"/>
              <a:gd name="connsiteY0" fmla="*/ 2365695 h 2365695"/>
              <a:gd name="connsiteX1" fmla="*/ 75501 w 511728"/>
              <a:gd name="connsiteY1" fmla="*/ 2323750 h 2365695"/>
              <a:gd name="connsiteX2" fmla="*/ 125835 w 511728"/>
              <a:gd name="connsiteY2" fmla="*/ 2348917 h 2365695"/>
              <a:gd name="connsiteX3" fmla="*/ 209725 w 511728"/>
              <a:gd name="connsiteY3" fmla="*/ 2298583 h 2365695"/>
              <a:gd name="connsiteX4" fmla="*/ 260058 w 511728"/>
              <a:gd name="connsiteY4" fmla="*/ 2281805 h 2365695"/>
              <a:gd name="connsiteX5" fmla="*/ 276836 w 511728"/>
              <a:gd name="connsiteY5" fmla="*/ 2231471 h 2365695"/>
              <a:gd name="connsiteX6" fmla="*/ 276836 w 511728"/>
              <a:gd name="connsiteY6" fmla="*/ 2197915 h 2365695"/>
              <a:gd name="connsiteX7" fmla="*/ 310392 w 511728"/>
              <a:gd name="connsiteY7" fmla="*/ 2147581 h 2365695"/>
              <a:gd name="connsiteX8" fmla="*/ 385893 w 511728"/>
              <a:gd name="connsiteY8" fmla="*/ 2130803 h 2365695"/>
              <a:gd name="connsiteX9" fmla="*/ 436227 w 511728"/>
              <a:gd name="connsiteY9" fmla="*/ 2063691 h 2365695"/>
              <a:gd name="connsiteX10" fmla="*/ 503339 w 511728"/>
              <a:gd name="connsiteY10" fmla="*/ 2038525 h 2365695"/>
              <a:gd name="connsiteX11" fmla="*/ 511728 w 511728"/>
              <a:gd name="connsiteY11" fmla="*/ 2021747 h 2365695"/>
              <a:gd name="connsiteX12" fmla="*/ 511728 w 511728"/>
              <a:gd name="connsiteY12" fmla="*/ 1929468 h 2365695"/>
              <a:gd name="connsiteX13" fmla="*/ 453005 w 511728"/>
              <a:gd name="connsiteY13" fmla="*/ 1879134 h 2365695"/>
              <a:gd name="connsiteX14" fmla="*/ 453005 w 511728"/>
              <a:gd name="connsiteY14" fmla="*/ 1711354 h 2365695"/>
              <a:gd name="connsiteX15" fmla="*/ 377504 w 511728"/>
              <a:gd name="connsiteY15" fmla="*/ 1602297 h 2365695"/>
              <a:gd name="connsiteX16" fmla="*/ 394282 w 511728"/>
              <a:gd name="connsiteY16" fmla="*/ 1451295 h 2365695"/>
              <a:gd name="connsiteX17" fmla="*/ 461394 w 511728"/>
              <a:gd name="connsiteY17" fmla="*/ 1409350 h 2365695"/>
              <a:gd name="connsiteX18" fmla="*/ 343948 w 511728"/>
              <a:gd name="connsiteY18" fmla="*/ 1300293 h 2365695"/>
              <a:gd name="connsiteX19" fmla="*/ 268447 w 511728"/>
              <a:gd name="connsiteY19" fmla="*/ 1132514 h 2365695"/>
              <a:gd name="connsiteX20" fmla="*/ 176169 w 511728"/>
              <a:gd name="connsiteY20" fmla="*/ 1090569 h 2365695"/>
              <a:gd name="connsiteX21" fmla="*/ 159391 w 511728"/>
              <a:gd name="connsiteY21" fmla="*/ 922789 h 2365695"/>
              <a:gd name="connsiteX22" fmla="*/ 117446 w 511728"/>
              <a:gd name="connsiteY22" fmla="*/ 872455 h 2365695"/>
              <a:gd name="connsiteX23" fmla="*/ 75501 w 511728"/>
              <a:gd name="connsiteY23" fmla="*/ 830510 h 2365695"/>
              <a:gd name="connsiteX24" fmla="*/ 75501 w 511728"/>
              <a:gd name="connsiteY24" fmla="*/ 687897 h 2365695"/>
              <a:gd name="connsiteX25" fmla="*/ 100668 w 511728"/>
              <a:gd name="connsiteY25" fmla="*/ 503339 h 2365695"/>
              <a:gd name="connsiteX26" fmla="*/ 134224 w 511728"/>
              <a:gd name="connsiteY26" fmla="*/ 469783 h 2365695"/>
              <a:gd name="connsiteX27" fmla="*/ 167780 w 511728"/>
              <a:gd name="connsiteY27" fmla="*/ 436227 h 2365695"/>
              <a:gd name="connsiteX28" fmla="*/ 176169 w 511728"/>
              <a:gd name="connsiteY28" fmla="*/ 360726 h 2365695"/>
              <a:gd name="connsiteX29" fmla="*/ 260058 w 511728"/>
              <a:gd name="connsiteY29" fmla="*/ 251669 h 2365695"/>
              <a:gd name="connsiteX30" fmla="*/ 285225 w 511728"/>
              <a:gd name="connsiteY30" fmla="*/ 184558 h 2365695"/>
              <a:gd name="connsiteX31" fmla="*/ 318781 w 511728"/>
              <a:gd name="connsiteY31" fmla="*/ 50334 h 2365695"/>
              <a:gd name="connsiteX32" fmla="*/ 469783 w 511728"/>
              <a:gd name="connsiteY32" fmla="*/ 0 h 2365695"/>
              <a:gd name="connsiteX33" fmla="*/ 0 w 511728"/>
              <a:gd name="connsiteY33" fmla="*/ 0 h 2365695"/>
              <a:gd name="connsiteX34" fmla="*/ 16778 w 511728"/>
              <a:gd name="connsiteY34" fmla="*/ 2365695 h 2365695"/>
              <a:gd name="connsiteX0" fmla="*/ 16778 w 519235"/>
              <a:gd name="connsiteY0" fmla="*/ 2365695 h 2365695"/>
              <a:gd name="connsiteX1" fmla="*/ 75501 w 519235"/>
              <a:gd name="connsiteY1" fmla="*/ 2323750 h 2365695"/>
              <a:gd name="connsiteX2" fmla="*/ 125835 w 519235"/>
              <a:gd name="connsiteY2" fmla="*/ 2348917 h 2365695"/>
              <a:gd name="connsiteX3" fmla="*/ 209725 w 519235"/>
              <a:gd name="connsiteY3" fmla="*/ 2298583 h 2365695"/>
              <a:gd name="connsiteX4" fmla="*/ 260058 w 519235"/>
              <a:gd name="connsiteY4" fmla="*/ 2281805 h 2365695"/>
              <a:gd name="connsiteX5" fmla="*/ 276836 w 519235"/>
              <a:gd name="connsiteY5" fmla="*/ 2231471 h 2365695"/>
              <a:gd name="connsiteX6" fmla="*/ 276836 w 519235"/>
              <a:gd name="connsiteY6" fmla="*/ 2197915 h 2365695"/>
              <a:gd name="connsiteX7" fmla="*/ 310392 w 519235"/>
              <a:gd name="connsiteY7" fmla="*/ 2147581 h 2365695"/>
              <a:gd name="connsiteX8" fmla="*/ 385893 w 519235"/>
              <a:gd name="connsiteY8" fmla="*/ 2130803 h 2365695"/>
              <a:gd name="connsiteX9" fmla="*/ 436227 w 519235"/>
              <a:gd name="connsiteY9" fmla="*/ 2063691 h 2365695"/>
              <a:gd name="connsiteX10" fmla="*/ 503339 w 519235"/>
              <a:gd name="connsiteY10" fmla="*/ 2038525 h 2365695"/>
              <a:gd name="connsiteX11" fmla="*/ 511728 w 519235"/>
              <a:gd name="connsiteY11" fmla="*/ 2021747 h 2365695"/>
              <a:gd name="connsiteX12" fmla="*/ 511728 w 519235"/>
              <a:gd name="connsiteY12" fmla="*/ 1929468 h 2365695"/>
              <a:gd name="connsiteX13" fmla="*/ 453005 w 519235"/>
              <a:gd name="connsiteY13" fmla="*/ 1879134 h 2365695"/>
              <a:gd name="connsiteX14" fmla="*/ 453005 w 519235"/>
              <a:gd name="connsiteY14" fmla="*/ 1711354 h 2365695"/>
              <a:gd name="connsiteX15" fmla="*/ 377504 w 519235"/>
              <a:gd name="connsiteY15" fmla="*/ 1602297 h 2365695"/>
              <a:gd name="connsiteX16" fmla="*/ 394282 w 519235"/>
              <a:gd name="connsiteY16" fmla="*/ 1451295 h 2365695"/>
              <a:gd name="connsiteX17" fmla="*/ 461394 w 519235"/>
              <a:gd name="connsiteY17" fmla="*/ 1409350 h 2365695"/>
              <a:gd name="connsiteX18" fmla="*/ 343948 w 519235"/>
              <a:gd name="connsiteY18" fmla="*/ 1300293 h 2365695"/>
              <a:gd name="connsiteX19" fmla="*/ 268447 w 519235"/>
              <a:gd name="connsiteY19" fmla="*/ 1132514 h 2365695"/>
              <a:gd name="connsiteX20" fmla="*/ 176169 w 519235"/>
              <a:gd name="connsiteY20" fmla="*/ 1090569 h 2365695"/>
              <a:gd name="connsiteX21" fmla="*/ 159391 w 519235"/>
              <a:gd name="connsiteY21" fmla="*/ 922789 h 2365695"/>
              <a:gd name="connsiteX22" fmla="*/ 117446 w 519235"/>
              <a:gd name="connsiteY22" fmla="*/ 872455 h 2365695"/>
              <a:gd name="connsiteX23" fmla="*/ 75501 w 519235"/>
              <a:gd name="connsiteY23" fmla="*/ 830510 h 2365695"/>
              <a:gd name="connsiteX24" fmla="*/ 75501 w 519235"/>
              <a:gd name="connsiteY24" fmla="*/ 687897 h 2365695"/>
              <a:gd name="connsiteX25" fmla="*/ 100668 w 519235"/>
              <a:gd name="connsiteY25" fmla="*/ 503339 h 2365695"/>
              <a:gd name="connsiteX26" fmla="*/ 519235 w 519235"/>
              <a:gd name="connsiteY26" fmla="*/ 431281 h 2365695"/>
              <a:gd name="connsiteX27" fmla="*/ 167780 w 519235"/>
              <a:gd name="connsiteY27" fmla="*/ 436227 h 2365695"/>
              <a:gd name="connsiteX28" fmla="*/ 176169 w 519235"/>
              <a:gd name="connsiteY28" fmla="*/ 360726 h 2365695"/>
              <a:gd name="connsiteX29" fmla="*/ 260058 w 519235"/>
              <a:gd name="connsiteY29" fmla="*/ 251669 h 2365695"/>
              <a:gd name="connsiteX30" fmla="*/ 285225 w 519235"/>
              <a:gd name="connsiteY30" fmla="*/ 184558 h 2365695"/>
              <a:gd name="connsiteX31" fmla="*/ 318781 w 519235"/>
              <a:gd name="connsiteY31" fmla="*/ 50334 h 2365695"/>
              <a:gd name="connsiteX32" fmla="*/ 469783 w 519235"/>
              <a:gd name="connsiteY32" fmla="*/ 0 h 2365695"/>
              <a:gd name="connsiteX33" fmla="*/ 0 w 519235"/>
              <a:gd name="connsiteY33" fmla="*/ 0 h 2365695"/>
              <a:gd name="connsiteX34" fmla="*/ 16778 w 519235"/>
              <a:gd name="connsiteY34" fmla="*/ 2365695 h 2365695"/>
              <a:gd name="connsiteX0" fmla="*/ 16778 w 562681"/>
              <a:gd name="connsiteY0" fmla="*/ 2365695 h 2365695"/>
              <a:gd name="connsiteX1" fmla="*/ 75501 w 562681"/>
              <a:gd name="connsiteY1" fmla="*/ 2323750 h 2365695"/>
              <a:gd name="connsiteX2" fmla="*/ 125835 w 562681"/>
              <a:gd name="connsiteY2" fmla="*/ 2348917 h 2365695"/>
              <a:gd name="connsiteX3" fmla="*/ 209725 w 562681"/>
              <a:gd name="connsiteY3" fmla="*/ 2298583 h 2365695"/>
              <a:gd name="connsiteX4" fmla="*/ 260058 w 562681"/>
              <a:gd name="connsiteY4" fmla="*/ 2281805 h 2365695"/>
              <a:gd name="connsiteX5" fmla="*/ 276836 w 562681"/>
              <a:gd name="connsiteY5" fmla="*/ 2231471 h 2365695"/>
              <a:gd name="connsiteX6" fmla="*/ 276836 w 562681"/>
              <a:gd name="connsiteY6" fmla="*/ 2197915 h 2365695"/>
              <a:gd name="connsiteX7" fmla="*/ 310392 w 562681"/>
              <a:gd name="connsiteY7" fmla="*/ 2147581 h 2365695"/>
              <a:gd name="connsiteX8" fmla="*/ 385893 w 562681"/>
              <a:gd name="connsiteY8" fmla="*/ 2130803 h 2365695"/>
              <a:gd name="connsiteX9" fmla="*/ 436227 w 562681"/>
              <a:gd name="connsiteY9" fmla="*/ 2063691 h 2365695"/>
              <a:gd name="connsiteX10" fmla="*/ 503339 w 562681"/>
              <a:gd name="connsiteY10" fmla="*/ 2038525 h 2365695"/>
              <a:gd name="connsiteX11" fmla="*/ 511728 w 562681"/>
              <a:gd name="connsiteY11" fmla="*/ 2021747 h 2365695"/>
              <a:gd name="connsiteX12" fmla="*/ 511728 w 562681"/>
              <a:gd name="connsiteY12" fmla="*/ 1929468 h 2365695"/>
              <a:gd name="connsiteX13" fmla="*/ 453005 w 562681"/>
              <a:gd name="connsiteY13" fmla="*/ 1879134 h 2365695"/>
              <a:gd name="connsiteX14" fmla="*/ 453005 w 562681"/>
              <a:gd name="connsiteY14" fmla="*/ 1711354 h 2365695"/>
              <a:gd name="connsiteX15" fmla="*/ 377504 w 562681"/>
              <a:gd name="connsiteY15" fmla="*/ 1602297 h 2365695"/>
              <a:gd name="connsiteX16" fmla="*/ 394282 w 562681"/>
              <a:gd name="connsiteY16" fmla="*/ 1451295 h 2365695"/>
              <a:gd name="connsiteX17" fmla="*/ 461394 w 562681"/>
              <a:gd name="connsiteY17" fmla="*/ 1409350 h 2365695"/>
              <a:gd name="connsiteX18" fmla="*/ 343948 w 562681"/>
              <a:gd name="connsiteY18" fmla="*/ 1300293 h 2365695"/>
              <a:gd name="connsiteX19" fmla="*/ 268447 w 562681"/>
              <a:gd name="connsiteY19" fmla="*/ 1132514 h 2365695"/>
              <a:gd name="connsiteX20" fmla="*/ 176169 w 562681"/>
              <a:gd name="connsiteY20" fmla="*/ 1090569 h 2365695"/>
              <a:gd name="connsiteX21" fmla="*/ 159391 w 562681"/>
              <a:gd name="connsiteY21" fmla="*/ 922789 h 2365695"/>
              <a:gd name="connsiteX22" fmla="*/ 117446 w 562681"/>
              <a:gd name="connsiteY22" fmla="*/ 872455 h 2365695"/>
              <a:gd name="connsiteX23" fmla="*/ 75501 w 562681"/>
              <a:gd name="connsiteY23" fmla="*/ 830510 h 2365695"/>
              <a:gd name="connsiteX24" fmla="*/ 75501 w 562681"/>
              <a:gd name="connsiteY24" fmla="*/ 687897 h 2365695"/>
              <a:gd name="connsiteX25" fmla="*/ 562681 w 562681"/>
              <a:gd name="connsiteY25" fmla="*/ 503339 h 2365695"/>
              <a:gd name="connsiteX26" fmla="*/ 519235 w 562681"/>
              <a:gd name="connsiteY26" fmla="*/ 431281 h 2365695"/>
              <a:gd name="connsiteX27" fmla="*/ 167780 w 562681"/>
              <a:gd name="connsiteY27" fmla="*/ 436227 h 2365695"/>
              <a:gd name="connsiteX28" fmla="*/ 176169 w 562681"/>
              <a:gd name="connsiteY28" fmla="*/ 360726 h 2365695"/>
              <a:gd name="connsiteX29" fmla="*/ 260058 w 562681"/>
              <a:gd name="connsiteY29" fmla="*/ 251669 h 2365695"/>
              <a:gd name="connsiteX30" fmla="*/ 285225 w 562681"/>
              <a:gd name="connsiteY30" fmla="*/ 184558 h 2365695"/>
              <a:gd name="connsiteX31" fmla="*/ 318781 w 562681"/>
              <a:gd name="connsiteY31" fmla="*/ 50334 h 2365695"/>
              <a:gd name="connsiteX32" fmla="*/ 469783 w 562681"/>
              <a:gd name="connsiteY32" fmla="*/ 0 h 2365695"/>
              <a:gd name="connsiteX33" fmla="*/ 0 w 562681"/>
              <a:gd name="connsiteY33" fmla="*/ 0 h 2365695"/>
              <a:gd name="connsiteX34" fmla="*/ 16778 w 562681"/>
              <a:gd name="connsiteY34" fmla="*/ 2365695 h 2365695"/>
              <a:gd name="connsiteX0" fmla="*/ 16778 w 587758"/>
              <a:gd name="connsiteY0" fmla="*/ 2365695 h 2365695"/>
              <a:gd name="connsiteX1" fmla="*/ 75501 w 587758"/>
              <a:gd name="connsiteY1" fmla="*/ 2323750 h 2365695"/>
              <a:gd name="connsiteX2" fmla="*/ 125835 w 587758"/>
              <a:gd name="connsiteY2" fmla="*/ 2348917 h 2365695"/>
              <a:gd name="connsiteX3" fmla="*/ 209725 w 587758"/>
              <a:gd name="connsiteY3" fmla="*/ 2298583 h 2365695"/>
              <a:gd name="connsiteX4" fmla="*/ 260058 w 587758"/>
              <a:gd name="connsiteY4" fmla="*/ 2281805 h 2365695"/>
              <a:gd name="connsiteX5" fmla="*/ 276836 w 587758"/>
              <a:gd name="connsiteY5" fmla="*/ 2231471 h 2365695"/>
              <a:gd name="connsiteX6" fmla="*/ 276836 w 587758"/>
              <a:gd name="connsiteY6" fmla="*/ 2197915 h 2365695"/>
              <a:gd name="connsiteX7" fmla="*/ 310392 w 587758"/>
              <a:gd name="connsiteY7" fmla="*/ 2147581 h 2365695"/>
              <a:gd name="connsiteX8" fmla="*/ 385893 w 587758"/>
              <a:gd name="connsiteY8" fmla="*/ 2130803 h 2365695"/>
              <a:gd name="connsiteX9" fmla="*/ 436227 w 587758"/>
              <a:gd name="connsiteY9" fmla="*/ 2063691 h 2365695"/>
              <a:gd name="connsiteX10" fmla="*/ 503339 w 587758"/>
              <a:gd name="connsiteY10" fmla="*/ 2038525 h 2365695"/>
              <a:gd name="connsiteX11" fmla="*/ 511728 w 587758"/>
              <a:gd name="connsiteY11" fmla="*/ 2021747 h 2365695"/>
              <a:gd name="connsiteX12" fmla="*/ 511728 w 587758"/>
              <a:gd name="connsiteY12" fmla="*/ 1929468 h 2365695"/>
              <a:gd name="connsiteX13" fmla="*/ 587758 w 587758"/>
              <a:gd name="connsiteY13" fmla="*/ 1773256 h 2365695"/>
              <a:gd name="connsiteX14" fmla="*/ 453005 w 587758"/>
              <a:gd name="connsiteY14" fmla="*/ 1711354 h 2365695"/>
              <a:gd name="connsiteX15" fmla="*/ 377504 w 587758"/>
              <a:gd name="connsiteY15" fmla="*/ 1602297 h 2365695"/>
              <a:gd name="connsiteX16" fmla="*/ 394282 w 587758"/>
              <a:gd name="connsiteY16" fmla="*/ 1451295 h 2365695"/>
              <a:gd name="connsiteX17" fmla="*/ 461394 w 587758"/>
              <a:gd name="connsiteY17" fmla="*/ 1409350 h 2365695"/>
              <a:gd name="connsiteX18" fmla="*/ 343948 w 587758"/>
              <a:gd name="connsiteY18" fmla="*/ 1300293 h 2365695"/>
              <a:gd name="connsiteX19" fmla="*/ 268447 w 587758"/>
              <a:gd name="connsiteY19" fmla="*/ 1132514 h 2365695"/>
              <a:gd name="connsiteX20" fmla="*/ 176169 w 587758"/>
              <a:gd name="connsiteY20" fmla="*/ 1090569 h 2365695"/>
              <a:gd name="connsiteX21" fmla="*/ 159391 w 587758"/>
              <a:gd name="connsiteY21" fmla="*/ 922789 h 2365695"/>
              <a:gd name="connsiteX22" fmla="*/ 117446 w 587758"/>
              <a:gd name="connsiteY22" fmla="*/ 872455 h 2365695"/>
              <a:gd name="connsiteX23" fmla="*/ 75501 w 587758"/>
              <a:gd name="connsiteY23" fmla="*/ 830510 h 2365695"/>
              <a:gd name="connsiteX24" fmla="*/ 75501 w 587758"/>
              <a:gd name="connsiteY24" fmla="*/ 687897 h 2365695"/>
              <a:gd name="connsiteX25" fmla="*/ 562681 w 587758"/>
              <a:gd name="connsiteY25" fmla="*/ 503339 h 2365695"/>
              <a:gd name="connsiteX26" fmla="*/ 519235 w 587758"/>
              <a:gd name="connsiteY26" fmla="*/ 431281 h 2365695"/>
              <a:gd name="connsiteX27" fmla="*/ 167780 w 587758"/>
              <a:gd name="connsiteY27" fmla="*/ 436227 h 2365695"/>
              <a:gd name="connsiteX28" fmla="*/ 176169 w 587758"/>
              <a:gd name="connsiteY28" fmla="*/ 360726 h 2365695"/>
              <a:gd name="connsiteX29" fmla="*/ 260058 w 587758"/>
              <a:gd name="connsiteY29" fmla="*/ 251669 h 2365695"/>
              <a:gd name="connsiteX30" fmla="*/ 285225 w 587758"/>
              <a:gd name="connsiteY30" fmla="*/ 184558 h 2365695"/>
              <a:gd name="connsiteX31" fmla="*/ 318781 w 587758"/>
              <a:gd name="connsiteY31" fmla="*/ 50334 h 2365695"/>
              <a:gd name="connsiteX32" fmla="*/ 469783 w 587758"/>
              <a:gd name="connsiteY32" fmla="*/ 0 h 2365695"/>
              <a:gd name="connsiteX33" fmla="*/ 0 w 587758"/>
              <a:gd name="connsiteY33" fmla="*/ 0 h 2365695"/>
              <a:gd name="connsiteX34" fmla="*/ 16778 w 587758"/>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587758 w 713859"/>
              <a:gd name="connsiteY13" fmla="*/ 1773256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117446 w 713859"/>
              <a:gd name="connsiteY22" fmla="*/ 872455 h 2365695"/>
              <a:gd name="connsiteX23" fmla="*/ 75501 w 713859"/>
              <a:gd name="connsiteY23" fmla="*/ 830510 h 2365695"/>
              <a:gd name="connsiteX24" fmla="*/ 75501 w 713859"/>
              <a:gd name="connsiteY24" fmla="*/ 687897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117446 w 713859"/>
              <a:gd name="connsiteY22" fmla="*/ 872455 h 2365695"/>
              <a:gd name="connsiteX23" fmla="*/ 75501 w 713859"/>
              <a:gd name="connsiteY23" fmla="*/ 830510 h 2365695"/>
              <a:gd name="connsiteX24" fmla="*/ 75501 w 713859"/>
              <a:gd name="connsiteY24" fmla="*/ 687897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117446 w 713859"/>
              <a:gd name="connsiteY22" fmla="*/ 872455 h 2365695"/>
              <a:gd name="connsiteX23" fmla="*/ 75501 w 713859"/>
              <a:gd name="connsiteY23" fmla="*/ 830510 h 2365695"/>
              <a:gd name="connsiteX24" fmla="*/ 441261 w 713859"/>
              <a:gd name="connsiteY24" fmla="*/ 764899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117446 w 713859"/>
              <a:gd name="connsiteY22" fmla="*/ 872455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159391 w 713859"/>
              <a:gd name="connsiteY21" fmla="*/ 922789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519235 w 713859"/>
              <a:gd name="connsiteY26" fmla="*/ 431281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48618 w 713859"/>
              <a:gd name="connsiteY26" fmla="*/ 428615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562681 w 713859"/>
              <a:gd name="connsiteY25" fmla="*/ 503339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408060 w 713859"/>
              <a:gd name="connsiteY25" fmla="*/ 447356 h 2365695"/>
              <a:gd name="connsiteX26" fmla="*/ 353950 w 713859"/>
              <a:gd name="connsiteY26" fmla="*/ 417952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408060 w 713859"/>
              <a:gd name="connsiteY25" fmla="*/ 447356 h 2365695"/>
              <a:gd name="connsiteX26" fmla="*/ 308630 w 713859"/>
              <a:gd name="connsiteY26" fmla="*/ 420618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408060 w 713859"/>
              <a:gd name="connsiteY25" fmla="*/ 447356 h 2365695"/>
              <a:gd name="connsiteX26" fmla="*/ 305964 w 713859"/>
              <a:gd name="connsiteY26" fmla="*/ 409955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41261 w 713859"/>
              <a:gd name="connsiteY24" fmla="*/ 764899 h 2365695"/>
              <a:gd name="connsiteX25" fmla="*/ 386732 w 713859"/>
              <a:gd name="connsiteY25" fmla="*/ 420697 h 2365695"/>
              <a:gd name="connsiteX26" fmla="*/ 305964 w 713859"/>
              <a:gd name="connsiteY26" fmla="*/ 409955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14603 w 713859"/>
              <a:gd name="connsiteY24" fmla="*/ 468985 h 2365695"/>
              <a:gd name="connsiteX25" fmla="*/ 386732 w 713859"/>
              <a:gd name="connsiteY25" fmla="*/ 420697 h 2365695"/>
              <a:gd name="connsiteX26" fmla="*/ 305964 w 713859"/>
              <a:gd name="connsiteY26" fmla="*/ 409955 h 2365695"/>
              <a:gd name="connsiteX27" fmla="*/ 167780 w 713859"/>
              <a:gd name="connsiteY27" fmla="*/ 436227 h 2365695"/>
              <a:gd name="connsiteX28" fmla="*/ 176169 w 713859"/>
              <a:gd name="connsiteY28" fmla="*/ 360726 h 2365695"/>
              <a:gd name="connsiteX29" fmla="*/ 260058 w 713859"/>
              <a:gd name="connsiteY29" fmla="*/ 251669 h 2365695"/>
              <a:gd name="connsiteX30" fmla="*/ 285225 w 713859"/>
              <a:gd name="connsiteY30" fmla="*/ 184558 h 2365695"/>
              <a:gd name="connsiteX31" fmla="*/ 318781 w 713859"/>
              <a:gd name="connsiteY31" fmla="*/ 50334 h 2365695"/>
              <a:gd name="connsiteX32" fmla="*/ 469783 w 713859"/>
              <a:gd name="connsiteY32" fmla="*/ 0 h 2365695"/>
              <a:gd name="connsiteX33" fmla="*/ 0 w 713859"/>
              <a:gd name="connsiteY33" fmla="*/ 0 h 2365695"/>
              <a:gd name="connsiteX34" fmla="*/ 16778 w 713859"/>
              <a:gd name="connsiteY3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18641 w 713859"/>
              <a:gd name="connsiteY24" fmla="*/ 535550 h 2365695"/>
              <a:gd name="connsiteX25" fmla="*/ 414603 w 713859"/>
              <a:gd name="connsiteY25" fmla="*/ 468985 h 2365695"/>
              <a:gd name="connsiteX26" fmla="*/ 386732 w 713859"/>
              <a:gd name="connsiteY26" fmla="*/ 420697 h 2365695"/>
              <a:gd name="connsiteX27" fmla="*/ 305964 w 713859"/>
              <a:gd name="connsiteY27" fmla="*/ 409955 h 2365695"/>
              <a:gd name="connsiteX28" fmla="*/ 167780 w 713859"/>
              <a:gd name="connsiteY28" fmla="*/ 436227 h 2365695"/>
              <a:gd name="connsiteX29" fmla="*/ 176169 w 713859"/>
              <a:gd name="connsiteY29" fmla="*/ 360726 h 2365695"/>
              <a:gd name="connsiteX30" fmla="*/ 260058 w 713859"/>
              <a:gd name="connsiteY30" fmla="*/ 251669 h 2365695"/>
              <a:gd name="connsiteX31" fmla="*/ 285225 w 713859"/>
              <a:gd name="connsiteY31" fmla="*/ 184558 h 2365695"/>
              <a:gd name="connsiteX32" fmla="*/ 318781 w 713859"/>
              <a:gd name="connsiteY32" fmla="*/ 50334 h 2365695"/>
              <a:gd name="connsiteX33" fmla="*/ 469783 w 713859"/>
              <a:gd name="connsiteY33" fmla="*/ 0 h 2365695"/>
              <a:gd name="connsiteX34" fmla="*/ 0 w 713859"/>
              <a:gd name="connsiteY34" fmla="*/ 0 h 2365695"/>
              <a:gd name="connsiteX35" fmla="*/ 16778 w 713859"/>
              <a:gd name="connsiteY35"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18641 w 713859"/>
              <a:gd name="connsiteY24" fmla="*/ 572872 h 2365695"/>
              <a:gd name="connsiteX25" fmla="*/ 418641 w 713859"/>
              <a:gd name="connsiteY25" fmla="*/ 535550 h 2365695"/>
              <a:gd name="connsiteX26" fmla="*/ 414603 w 713859"/>
              <a:gd name="connsiteY26" fmla="*/ 468985 h 2365695"/>
              <a:gd name="connsiteX27" fmla="*/ 386732 w 713859"/>
              <a:gd name="connsiteY27" fmla="*/ 420697 h 2365695"/>
              <a:gd name="connsiteX28" fmla="*/ 305964 w 713859"/>
              <a:gd name="connsiteY28" fmla="*/ 409955 h 2365695"/>
              <a:gd name="connsiteX29" fmla="*/ 167780 w 713859"/>
              <a:gd name="connsiteY29" fmla="*/ 436227 h 2365695"/>
              <a:gd name="connsiteX30" fmla="*/ 176169 w 713859"/>
              <a:gd name="connsiteY30" fmla="*/ 360726 h 2365695"/>
              <a:gd name="connsiteX31" fmla="*/ 260058 w 713859"/>
              <a:gd name="connsiteY31" fmla="*/ 251669 h 2365695"/>
              <a:gd name="connsiteX32" fmla="*/ 285225 w 713859"/>
              <a:gd name="connsiteY32" fmla="*/ 184558 h 2365695"/>
              <a:gd name="connsiteX33" fmla="*/ 318781 w 713859"/>
              <a:gd name="connsiteY33" fmla="*/ 50334 h 2365695"/>
              <a:gd name="connsiteX34" fmla="*/ 469783 w 713859"/>
              <a:gd name="connsiteY34" fmla="*/ 0 h 2365695"/>
              <a:gd name="connsiteX35" fmla="*/ 0 w 713859"/>
              <a:gd name="connsiteY35" fmla="*/ 0 h 2365695"/>
              <a:gd name="connsiteX36" fmla="*/ 16778 w 713859"/>
              <a:gd name="connsiteY36"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58630 w 713859"/>
              <a:gd name="connsiteY24" fmla="*/ 554211 h 2365695"/>
              <a:gd name="connsiteX25" fmla="*/ 418641 w 713859"/>
              <a:gd name="connsiteY25" fmla="*/ 535550 h 2365695"/>
              <a:gd name="connsiteX26" fmla="*/ 414603 w 713859"/>
              <a:gd name="connsiteY26" fmla="*/ 468985 h 2365695"/>
              <a:gd name="connsiteX27" fmla="*/ 386732 w 713859"/>
              <a:gd name="connsiteY27" fmla="*/ 420697 h 2365695"/>
              <a:gd name="connsiteX28" fmla="*/ 305964 w 713859"/>
              <a:gd name="connsiteY28" fmla="*/ 409955 h 2365695"/>
              <a:gd name="connsiteX29" fmla="*/ 167780 w 713859"/>
              <a:gd name="connsiteY29" fmla="*/ 436227 h 2365695"/>
              <a:gd name="connsiteX30" fmla="*/ 176169 w 713859"/>
              <a:gd name="connsiteY30" fmla="*/ 360726 h 2365695"/>
              <a:gd name="connsiteX31" fmla="*/ 260058 w 713859"/>
              <a:gd name="connsiteY31" fmla="*/ 251669 h 2365695"/>
              <a:gd name="connsiteX32" fmla="*/ 285225 w 713859"/>
              <a:gd name="connsiteY32" fmla="*/ 184558 h 2365695"/>
              <a:gd name="connsiteX33" fmla="*/ 318781 w 713859"/>
              <a:gd name="connsiteY33" fmla="*/ 50334 h 2365695"/>
              <a:gd name="connsiteX34" fmla="*/ 469783 w 713859"/>
              <a:gd name="connsiteY34" fmla="*/ 0 h 2365695"/>
              <a:gd name="connsiteX35" fmla="*/ 0 w 713859"/>
              <a:gd name="connsiteY35" fmla="*/ 0 h 2365695"/>
              <a:gd name="connsiteX36" fmla="*/ 16778 w 713859"/>
              <a:gd name="connsiteY36"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61295 w 713859"/>
              <a:gd name="connsiteY24" fmla="*/ 612861 h 2365695"/>
              <a:gd name="connsiteX25" fmla="*/ 458630 w 713859"/>
              <a:gd name="connsiteY25" fmla="*/ 554211 h 2365695"/>
              <a:gd name="connsiteX26" fmla="*/ 418641 w 713859"/>
              <a:gd name="connsiteY26" fmla="*/ 535550 h 2365695"/>
              <a:gd name="connsiteX27" fmla="*/ 414603 w 713859"/>
              <a:gd name="connsiteY27" fmla="*/ 468985 h 2365695"/>
              <a:gd name="connsiteX28" fmla="*/ 386732 w 713859"/>
              <a:gd name="connsiteY28" fmla="*/ 420697 h 2365695"/>
              <a:gd name="connsiteX29" fmla="*/ 305964 w 713859"/>
              <a:gd name="connsiteY29" fmla="*/ 409955 h 2365695"/>
              <a:gd name="connsiteX30" fmla="*/ 167780 w 713859"/>
              <a:gd name="connsiteY30" fmla="*/ 436227 h 2365695"/>
              <a:gd name="connsiteX31" fmla="*/ 176169 w 713859"/>
              <a:gd name="connsiteY31" fmla="*/ 360726 h 2365695"/>
              <a:gd name="connsiteX32" fmla="*/ 260058 w 713859"/>
              <a:gd name="connsiteY32" fmla="*/ 251669 h 2365695"/>
              <a:gd name="connsiteX33" fmla="*/ 285225 w 713859"/>
              <a:gd name="connsiteY33" fmla="*/ 184558 h 2365695"/>
              <a:gd name="connsiteX34" fmla="*/ 318781 w 713859"/>
              <a:gd name="connsiteY34" fmla="*/ 50334 h 2365695"/>
              <a:gd name="connsiteX35" fmla="*/ 469783 w 713859"/>
              <a:gd name="connsiteY35" fmla="*/ 0 h 2365695"/>
              <a:gd name="connsiteX36" fmla="*/ 0 w 713859"/>
              <a:gd name="connsiteY36" fmla="*/ 0 h 2365695"/>
              <a:gd name="connsiteX37" fmla="*/ 16778 w 713859"/>
              <a:gd name="connsiteY37"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21307 w 713859"/>
              <a:gd name="connsiteY24" fmla="*/ 583537 h 2365695"/>
              <a:gd name="connsiteX25" fmla="*/ 458630 w 713859"/>
              <a:gd name="connsiteY25" fmla="*/ 554211 h 2365695"/>
              <a:gd name="connsiteX26" fmla="*/ 418641 w 713859"/>
              <a:gd name="connsiteY26" fmla="*/ 535550 h 2365695"/>
              <a:gd name="connsiteX27" fmla="*/ 414603 w 713859"/>
              <a:gd name="connsiteY27" fmla="*/ 468985 h 2365695"/>
              <a:gd name="connsiteX28" fmla="*/ 386732 w 713859"/>
              <a:gd name="connsiteY28" fmla="*/ 420697 h 2365695"/>
              <a:gd name="connsiteX29" fmla="*/ 305964 w 713859"/>
              <a:gd name="connsiteY29" fmla="*/ 409955 h 2365695"/>
              <a:gd name="connsiteX30" fmla="*/ 167780 w 713859"/>
              <a:gd name="connsiteY30" fmla="*/ 436227 h 2365695"/>
              <a:gd name="connsiteX31" fmla="*/ 176169 w 713859"/>
              <a:gd name="connsiteY31" fmla="*/ 360726 h 2365695"/>
              <a:gd name="connsiteX32" fmla="*/ 260058 w 713859"/>
              <a:gd name="connsiteY32" fmla="*/ 251669 h 2365695"/>
              <a:gd name="connsiteX33" fmla="*/ 285225 w 713859"/>
              <a:gd name="connsiteY33" fmla="*/ 184558 h 2365695"/>
              <a:gd name="connsiteX34" fmla="*/ 318781 w 713859"/>
              <a:gd name="connsiteY34" fmla="*/ 50334 h 2365695"/>
              <a:gd name="connsiteX35" fmla="*/ 469783 w 713859"/>
              <a:gd name="connsiteY35" fmla="*/ 0 h 2365695"/>
              <a:gd name="connsiteX36" fmla="*/ 0 w 713859"/>
              <a:gd name="connsiteY36" fmla="*/ 0 h 2365695"/>
              <a:gd name="connsiteX37" fmla="*/ 16778 w 713859"/>
              <a:gd name="connsiteY37"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21307 w 713859"/>
              <a:gd name="connsiteY24" fmla="*/ 639520 h 2365695"/>
              <a:gd name="connsiteX25" fmla="*/ 421307 w 713859"/>
              <a:gd name="connsiteY25" fmla="*/ 583537 h 2365695"/>
              <a:gd name="connsiteX26" fmla="*/ 458630 w 713859"/>
              <a:gd name="connsiteY26" fmla="*/ 554211 h 2365695"/>
              <a:gd name="connsiteX27" fmla="*/ 418641 w 713859"/>
              <a:gd name="connsiteY27" fmla="*/ 535550 h 2365695"/>
              <a:gd name="connsiteX28" fmla="*/ 414603 w 713859"/>
              <a:gd name="connsiteY28" fmla="*/ 468985 h 2365695"/>
              <a:gd name="connsiteX29" fmla="*/ 386732 w 713859"/>
              <a:gd name="connsiteY29" fmla="*/ 420697 h 2365695"/>
              <a:gd name="connsiteX30" fmla="*/ 305964 w 713859"/>
              <a:gd name="connsiteY30" fmla="*/ 409955 h 2365695"/>
              <a:gd name="connsiteX31" fmla="*/ 167780 w 713859"/>
              <a:gd name="connsiteY31" fmla="*/ 436227 h 2365695"/>
              <a:gd name="connsiteX32" fmla="*/ 176169 w 713859"/>
              <a:gd name="connsiteY32" fmla="*/ 360726 h 2365695"/>
              <a:gd name="connsiteX33" fmla="*/ 260058 w 713859"/>
              <a:gd name="connsiteY33" fmla="*/ 251669 h 2365695"/>
              <a:gd name="connsiteX34" fmla="*/ 285225 w 713859"/>
              <a:gd name="connsiteY34" fmla="*/ 184558 h 2365695"/>
              <a:gd name="connsiteX35" fmla="*/ 318781 w 713859"/>
              <a:gd name="connsiteY35" fmla="*/ 50334 h 2365695"/>
              <a:gd name="connsiteX36" fmla="*/ 469783 w 713859"/>
              <a:gd name="connsiteY36" fmla="*/ 0 h 2365695"/>
              <a:gd name="connsiteX37" fmla="*/ 0 w 713859"/>
              <a:gd name="connsiteY37" fmla="*/ 0 h 2365695"/>
              <a:gd name="connsiteX38" fmla="*/ 16778 w 713859"/>
              <a:gd name="connsiteY38"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66627 w 713859"/>
              <a:gd name="connsiteY24" fmla="*/ 628856 h 2365695"/>
              <a:gd name="connsiteX25" fmla="*/ 421307 w 713859"/>
              <a:gd name="connsiteY25" fmla="*/ 583537 h 2365695"/>
              <a:gd name="connsiteX26" fmla="*/ 458630 w 713859"/>
              <a:gd name="connsiteY26" fmla="*/ 554211 h 2365695"/>
              <a:gd name="connsiteX27" fmla="*/ 418641 w 713859"/>
              <a:gd name="connsiteY27" fmla="*/ 535550 h 2365695"/>
              <a:gd name="connsiteX28" fmla="*/ 414603 w 713859"/>
              <a:gd name="connsiteY28" fmla="*/ 468985 h 2365695"/>
              <a:gd name="connsiteX29" fmla="*/ 386732 w 713859"/>
              <a:gd name="connsiteY29" fmla="*/ 420697 h 2365695"/>
              <a:gd name="connsiteX30" fmla="*/ 305964 w 713859"/>
              <a:gd name="connsiteY30" fmla="*/ 409955 h 2365695"/>
              <a:gd name="connsiteX31" fmla="*/ 167780 w 713859"/>
              <a:gd name="connsiteY31" fmla="*/ 436227 h 2365695"/>
              <a:gd name="connsiteX32" fmla="*/ 176169 w 713859"/>
              <a:gd name="connsiteY32" fmla="*/ 360726 h 2365695"/>
              <a:gd name="connsiteX33" fmla="*/ 260058 w 713859"/>
              <a:gd name="connsiteY33" fmla="*/ 251669 h 2365695"/>
              <a:gd name="connsiteX34" fmla="*/ 285225 w 713859"/>
              <a:gd name="connsiteY34" fmla="*/ 184558 h 2365695"/>
              <a:gd name="connsiteX35" fmla="*/ 318781 w 713859"/>
              <a:gd name="connsiteY35" fmla="*/ 50334 h 2365695"/>
              <a:gd name="connsiteX36" fmla="*/ 469783 w 713859"/>
              <a:gd name="connsiteY36" fmla="*/ 0 h 2365695"/>
              <a:gd name="connsiteX37" fmla="*/ 0 w 713859"/>
              <a:gd name="connsiteY37" fmla="*/ 0 h 2365695"/>
              <a:gd name="connsiteX38" fmla="*/ 16778 w 713859"/>
              <a:gd name="connsiteY38"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63961 w 713859"/>
              <a:gd name="connsiteY24" fmla="*/ 714165 h 2365695"/>
              <a:gd name="connsiteX25" fmla="*/ 466627 w 713859"/>
              <a:gd name="connsiteY25" fmla="*/ 628856 h 2365695"/>
              <a:gd name="connsiteX26" fmla="*/ 421307 w 713859"/>
              <a:gd name="connsiteY26" fmla="*/ 583537 h 2365695"/>
              <a:gd name="connsiteX27" fmla="*/ 458630 w 713859"/>
              <a:gd name="connsiteY27" fmla="*/ 554211 h 2365695"/>
              <a:gd name="connsiteX28" fmla="*/ 418641 w 713859"/>
              <a:gd name="connsiteY28" fmla="*/ 535550 h 2365695"/>
              <a:gd name="connsiteX29" fmla="*/ 414603 w 713859"/>
              <a:gd name="connsiteY29" fmla="*/ 468985 h 2365695"/>
              <a:gd name="connsiteX30" fmla="*/ 386732 w 713859"/>
              <a:gd name="connsiteY30" fmla="*/ 420697 h 2365695"/>
              <a:gd name="connsiteX31" fmla="*/ 305964 w 713859"/>
              <a:gd name="connsiteY31" fmla="*/ 409955 h 2365695"/>
              <a:gd name="connsiteX32" fmla="*/ 167780 w 713859"/>
              <a:gd name="connsiteY32" fmla="*/ 436227 h 2365695"/>
              <a:gd name="connsiteX33" fmla="*/ 176169 w 713859"/>
              <a:gd name="connsiteY33" fmla="*/ 360726 h 2365695"/>
              <a:gd name="connsiteX34" fmla="*/ 260058 w 713859"/>
              <a:gd name="connsiteY34" fmla="*/ 251669 h 2365695"/>
              <a:gd name="connsiteX35" fmla="*/ 285225 w 713859"/>
              <a:gd name="connsiteY35" fmla="*/ 184558 h 2365695"/>
              <a:gd name="connsiteX36" fmla="*/ 318781 w 713859"/>
              <a:gd name="connsiteY36" fmla="*/ 50334 h 2365695"/>
              <a:gd name="connsiteX37" fmla="*/ 469783 w 713859"/>
              <a:gd name="connsiteY37" fmla="*/ 0 h 2365695"/>
              <a:gd name="connsiteX38" fmla="*/ 0 w 713859"/>
              <a:gd name="connsiteY38" fmla="*/ 0 h 2365695"/>
              <a:gd name="connsiteX39" fmla="*/ 16778 w 713859"/>
              <a:gd name="connsiteY39"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71959 w 713859"/>
              <a:gd name="connsiteY24" fmla="*/ 714165 h 2365695"/>
              <a:gd name="connsiteX25" fmla="*/ 466627 w 713859"/>
              <a:gd name="connsiteY25" fmla="*/ 628856 h 2365695"/>
              <a:gd name="connsiteX26" fmla="*/ 421307 w 713859"/>
              <a:gd name="connsiteY26" fmla="*/ 583537 h 2365695"/>
              <a:gd name="connsiteX27" fmla="*/ 458630 w 713859"/>
              <a:gd name="connsiteY27" fmla="*/ 554211 h 2365695"/>
              <a:gd name="connsiteX28" fmla="*/ 418641 w 713859"/>
              <a:gd name="connsiteY28" fmla="*/ 535550 h 2365695"/>
              <a:gd name="connsiteX29" fmla="*/ 414603 w 713859"/>
              <a:gd name="connsiteY29" fmla="*/ 468985 h 2365695"/>
              <a:gd name="connsiteX30" fmla="*/ 386732 w 713859"/>
              <a:gd name="connsiteY30" fmla="*/ 420697 h 2365695"/>
              <a:gd name="connsiteX31" fmla="*/ 305964 w 713859"/>
              <a:gd name="connsiteY31" fmla="*/ 409955 h 2365695"/>
              <a:gd name="connsiteX32" fmla="*/ 167780 w 713859"/>
              <a:gd name="connsiteY32" fmla="*/ 436227 h 2365695"/>
              <a:gd name="connsiteX33" fmla="*/ 176169 w 713859"/>
              <a:gd name="connsiteY33" fmla="*/ 360726 h 2365695"/>
              <a:gd name="connsiteX34" fmla="*/ 260058 w 713859"/>
              <a:gd name="connsiteY34" fmla="*/ 251669 h 2365695"/>
              <a:gd name="connsiteX35" fmla="*/ 285225 w 713859"/>
              <a:gd name="connsiteY35" fmla="*/ 184558 h 2365695"/>
              <a:gd name="connsiteX36" fmla="*/ 318781 w 713859"/>
              <a:gd name="connsiteY36" fmla="*/ 50334 h 2365695"/>
              <a:gd name="connsiteX37" fmla="*/ 469783 w 713859"/>
              <a:gd name="connsiteY37" fmla="*/ 0 h 2365695"/>
              <a:gd name="connsiteX38" fmla="*/ 0 w 713859"/>
              <a:gd name="connsiteY38" fmla="*/ 0 h 2365695"/>
              <a:gd name="connsiteX39" fmla="*/ 16778 w 713859"/>
              <a:gd name="connsiteY39"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61295 w 713859"/>
              <a:gd name="connsiteY24" fmla="*/ 794141 h 2365695"/>
              <a:gd name="connsiteX25" fmla="*/ 471959 w 713859"/>
              <a:gd name="connsiteY25" fmla="*/ 714165 h 2365695"/>
              <a:gd name="connsiteX26" fmla="*/ 466627 w 713859"/>
              <a:gd name="connsiteY26" fmla="*/ 628856 h 2365695"/>
              <a:gd name="connsiteX27" fmla="*/ 421307 w 713859"/>
              <a:gd name="connsiteY27" fmla="*/ 583537 h 2365695"/>
              <a:gd name="connsiteX28" fmla="*/ 458630 w 713859"/>
              <a:gd name="connsiteY28" fmla="*/ 554211 h 2365695"/>
              <a:gd name="connsiteX29" fmla="*/ 418641 w 713859"/>
              <a:gd name="connsiteY29" fmla="*/ 535550 h 2365695"/>
              <a:gd name="connsiteX30" fmla="*/ 414603 w 713859"/>
              <a:gd name="connsiteY30" fmla="*/ 468985 h 2365695"/>
              <a:gd name="connsiteX31" fmla="*/ 386732 w 713859"/>
              <a:gd name="connsiteY31" fmla="*/ 420697 h 2365695"/>
              <a:gd name="connsiteX32" fmla="*/ 305964 w 713859"/>
              <a:gd name="connsiteY32" fmla="*/ 409955 h 2365695"/>
              <a:gd name="connsiteX33" fmla="*/ 167780 w 713859"/>
              <a:gd name="connsiteY33" fmla="*/ 436227 h 2365695"/>
              <a:gd name="connsiteX34" fmla="*/ 176169 w 713859"/>
              <a:gd name="connsiteY34" fmla="*/ 360726 h 2365695"/>
              <a:gd name="connsiteX35" fmla="*/ 260058 w 713859"/>
              <a:gd name="connsiteY35" fmla="*/ 251669 h 2365695"/>
              <a:gd name="connsiteX36" fmla="*/ 285225 w 713859"/>
              <a:gd name="connsiteY36" fmla="*/ 184558 h 2365695"/>
              <a:gd name="connsiteX37" fmla="*/ 318781 w 713859"/>
              <a:gd name="connsiteY37" fmla="*/ 50334 h 2365695"/>
              <a:gd name="connsiteX38" fmla="*/ 469783 w 713859"/>
              <a:gd name="connsiteY38" fmla="*/ 0 h 2365695"/>
              <a:gd name="connsiteX39" fmla="*/ 0 w 713859"/>
              <a:gd name="connsiteY39" fmla="*/ 0 h 2365695"/>
              <a:gd name="connsiteX40" fmla="*/ 16778 w 713859"/>
              <a:gd name="connsiteY40"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378653 w 713859"/>
              <a:gd name="connsiteY24" fmla="*/ 770148 h 2365695"/>
              <a:gd name="connsiteX25" fmla="*/ 471959 w 713859"/>
              <a:gd name="connsiteY25" fmla="*/ 714165 h 2365695"/>
              <a:gd name="connsiteX26" fmla="*/ 466627 w 713859"/>
              <a:gd name="connsiteY26" fmla="*/ 628856 h 2365695"/>
              <a:gd name="connsiteX27" fmla="*/ 421307 w 713859"/>
              <a:gd name="connsiteY27" fmla="*/ 583537 h 2365695"/>
              <a:gd name="connsiteX28" fmla="*/ 458630 w 713859"/>
              <a:gd name="connsiteY28" fmla="*/ 554211 h 2365695"/>
              <a:gd name="connsiteX29" fmla="*/ 418641 w 713859"/>
              <a:gd name="connsiteY29" fmla="*/ 535550 h 2365695"/>
              <a:gd name="connsiteX30" fmla="*/ 414603 w 713859"/>
              <a:gd name="connsiteY30" fmla="*/ 468985 h 2365695"/>
              <a:gd name="connsiteX31" fmla="*/ 386732 w 713859"/>
              <a:gd name="connsiteY31" fmla="*/ 420697 h 2365695"/>
              <a:gd name="connsiteX32" fmla="*/ 305964 w 713859"/>
              <a:gd name="connsiteY32" fmla="*/ 409955 h 2365695"/>
              <a:gd name="connsiteX33" fmla="*/ 167780 w 713859"/>
              <a:gd name="connsiteY33" fmla="*/ 436227 h 2365695"/>
              <a:gd name="connsiteX34" fmla="*/ 176169 w 713859"/>
              <a:gd name="connsiteY34" fmla="*/ 360726 h 2365695"/>
              <a:gd name="connsiteX35" fmla="*/ 260058 w 713859"/>
              <a:gd name="connsiteY35" fmla="*/ 251669 h 2365695"/>
              <a:gd name="connsiteX36" fmla="*/ 285225 w 713859"/>
              <a:gd name="connsiteY36" fmla="*/ 184558 h 2365695"/>
              <a:gd name="connsiteX37" fmla="*/ 318781 w 713859"/>
              <a:gd name="connsiteY37" fmla="*/ 50334 h 2365695"/>
              <a:gd name="connsiteX38" fmla="*/ 469783 w 713859"/>
              <a:gd name="connsiteY38" fmla="*/ 0 h 2365695"/>
              <a:gd name="connsiteX39" fmla="*/ 0 w 713859"/>
              <a:gd name="connsiteY39" fmla="*/ 0 h 2365695"/>
              <a:gd name="connsiteX40" fmla="*/ 16778 w 713859"/>
              <a:gd name="connsiteY40"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0511 w 713859"/>
              <a:gd name="connsiteY23" fmla="*/ 907513 h 2365695"/>
              <a:gd name="connsiteX24" fmla="*/ 405312 w 713859"/>
              <a:gd name="connsiteY24" fmla="*/ 786144 h 2365695"/>
              <a:gd name="connsiteX25" fmla="*/ 471959 w 713859"/>
              <a:gd name="connsiteY25" fmla="*/ 714165 h 2365695"/>
              <a:gd name="connsiteX26" fmla="*/ 466627 w 713859"/>
              <a:gd name="connsiteY26" fmla="*/ 628856 h 2365695"/>
              <a:gd name="connsiteX27" fmla="*/ 421307 w 713859"/>
              <a:gd name="connsiteY27" fmla="*/ 583537 h 2365695"/>
              <a:gd name="connsiteX28" fmla="*/ 458630 w 713859"/>
              <a:gd name="connsiteY28" fmla="*/ 554211 h 2365695"/>
              <a:gd name="connsiteX29" fmla="*/ 418641 w 713859"/>
              <a:gd name="connsiteY29" fmla="*/ 535550 h 2365695"/>
              <a:gd name="connsiteX30" fmla="*/ 414603 w 713859"/>
              <a:gd name="connsiteY30" fmla="*/ 468985 h 2365695"/>
              <a:gd name="connsiteX31" fmla="*/ 386732 w 713859"/>
              <a:gd name="connsiteY31" fmla="*/ 420697 h 2365695"/>
              <a:gd name="connsiteX32" fmla="*/ 305964 w 713859"/>
              <a:gd name="connsiteY32" fmla="*/ 409955 h 2365695"/>
              <a:gd name="connsiteX33" fmla="*/ 167780 w 713859"/>
              <a:gd name="connsiteY33" fmla="*/ 436227 h 2365695"/>
              <a:gd name="connsiteX34" fmla="*/ 176169 w 713859"/>
              <a:gd name="connsiteY34" fmla="*/ 360726 h 2365695"/>
              <a:gd name="connsiteX35" fmla="*/ 260058 w 713859"/>
              <a:gd name="connsiteY35" fmla="*/ 251669 h 2365695"/>
              <a:gd name="connsiteX36" fmla="*/ 285225 w 713859"/>
              <a:gd name="connsiteY36" fmla="*/ 184558 h 2365695"/>
              <a:gd name="connsiteX37" fmla="*/ 318781 w 713859"/>
              <a:gd name="connsiteY37" fmla="*/ 50334 h 2365695"/>
              <a:gd name="connsiteX38" fmla="*/ 469783 w 713859"/>
              <a:gd name="connsiteY38" fmla="*/ 0 h 2365695"/>
              <a:gd name="connsiteX39" fmla="*/ 0 w 713859"/>
              <a:gd name="connsiteY39" fmla="*/ 0 h 2365695"/>
              <a:gd name="connsiteX40" fmla="*/ 16778 w 713859"/>
              <a:gd name="connsiteY40"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31187 w 713859"/>
              <a:gd name="connsiteY23" fmla="*/ 867524 h 2365695"/>
              <a:gd name="connsiteX24" fmla="*/ 405312 w 713859"/>
              <a:gd name="connsiteY24" fmla="*/ 786144 h 2365695"/>
              <a:gd name="connsiteX25" fmla="*/ 471959 w 713859"/>
              <a:gd name="connsiteY25" fmla="*/ 714165 h 2365695"/>
              <a:gd name="connsiteX26" fmla="*/ 466627 w 713859"/>
              <a:gd name="connsiteY26" fmla="*/ 628856 h 2365695"/>
              <a:gd name="connsiteX27" fmla="*/ 421307 w 713859"/>
              <a:gd name="connsiteY27" fmla="*/ 583537 h 2365695"/>
              <a:gd name="connsiteX28" fmla="*/ 458630 w 713859"/>
              <a:gd name="connsiteY28" fmla="*/ 554211 h 2365695"/>
              <a:gd name="connsiteX29" fmla="*/ 418641 w 713859"/>
              <a:gd name="connsiteY29" fmla="*/ 535550 h 2365695"/>
              <a:gd name="connsiteX30" fmla="*/ 414603 w 713859"/>
              <a:gd name="connsiteY30" fmla="*/ 468985 h 2365695"/>
              <a:gd name="connsiteX31" fmla="*/ 386732 w 713859"/>
              <a:gd name="connsiteY31" fmla="*/ 420697 h 2365695"/>
              <a:gd name="connsiteX32" fmla="*/ 305964 w 713859"/>
              <a:gd name="connsiteY32" fmla="*/ 409955 h 2365695"/>
              <a:gd name="connsiteX33" fmla="*/ 167780 w 713859"/>
              <a:gd name="connsiteY33" fmla="*/ 436227 h 2365695"/>
              <a:gd name="connsiteX34" fmla="*/ 176169 w 713859"/>
              <a:gd name="connsiteY34" fmla="*/ 360726 h 2365695"/>
              <a:gd name="connsiteX35" fmla="*/ 260058 w 713859"/>
              <a:gd name="connsiteY35" fmla="*/ 251669 h 2365695"/>
              <a:gd name="connsiteX36" fmla="*/ 285225 w 713859"/>
              <a:gd name="connsiteY36" fmla="*/ 184558 h 2365695"/>
              <a:gd name="connsiteX37" fmla="*/ 318781 w 713859"/>
              <a:gd name="connsiteY37" fmla="*/ 50334 h 2365695"/>
              <a:gd name="connsiteX38" fmla="*/ 469783 w 713859"/>
              <a:gd name="connsiteY38" fmla="*/ 0 h 2365695"/>
              <a:gd name="connsiteX39" fmla="*/ 0 w 713859"/>
              <a:gd name="connsiteY39" fmla="*/ 0 h 2365695"/>
              <a:gd name="connsiteX40" fmla="*/ 16778 w 713859"/>
              <a:gd name="connsiteY40"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31187 w 713859"/>
              <a:gd name="connsiteY23" fmla="*/ 867524 h 2365695"/>
              <a:gd name="connsiteX24" fmla="*/ 445300 w 713859"/>
              <a:gd name="connsiteY24" fmla="*/ 924770 h 2365695"/>
              <a:gd name="connsiteX25" fmla="*/ 405312 w 713859"/>
              <a:gd name="connsiteY25" fmla="*/ 786144 h 2365695"/>
              <a:gd name="connsiteX26" fmla="*/ 471959 w 713859"/>
              <a:gd name="connsiteY26" fmla="*/ 714165 h 2365695"/>
              <a:gd name="connsiteX27" fmla="*/ 466627 w 713859"/>
              <a:gd name="connsiteY27" fmla="*/ 628856 h 2365695"/>
              <a:gd name="connsiteX28" fmla="*/ 421307 w 713859"/>
              <a:gd name="connsiteY28" fmla="*/ 583537 h 2365695"/>
              <a:gd name="connsiteX29" fmla="*/ 458630 w 713859"/>
              <a:gd name="connsiteY29" fmla="*/ 554211 h 2365695"/>
              <a:gd name="connsiteX30" fmla="*/ 418641 w 713859"/>
              <a:gd name="connsiteY30" fmla="*/ 535550 h 2365695"/>
              <a:gd name="connsiteX31" fmla="*/ 414603 w 713859"/>
              <a:gd name="connsiteY31" fmla="*/ 468985 h 2365695"/>
              <a:gd name="connsiteX32" fmla="*/ 386732 w 713859"/>
              <a:gd name="connsiteY32" fmla="*/ 420697 h 2365695"/>
              <a:gd name="connsiteX33" fmla="*/ 305964 w 713859"/>
              <a:gd name="connsiteY33" fmla="*/ 409955 h 2365695"/>
              <a:gd name="connsiteX34" fmla="*/ 167780 w 713859"/>
              <a:gd name="connsiteY34" fmla="*/ 436227 h 2365695"/>
              <a:gd name="connsiteX35" fmla="*/ 176169 w 713859"/>
              <a:gd name="connsiteY35" fmla="*/ 360726 h 2365695"/>
              <a:gd name="connsiteX36" fmla="*/ 260058 w 713859"/>
              <a:gd name="connsiteY36" fmla="*/ 251669 h 2365695"/>
              <a:gd name="connsiteX37" fmla="*/ 285225 w 713859"/>
              <a:gd name="connsiteY37" fmla="*/ 184558 h 2365695"/>
              <a:gd name="connsiteX38" fmla="*/ 318781 w 713859"/>
              <a:gd name="connsiteY38" fmla="*/ 50334 h 2365695"/>
              <a:gd name="connsiteX39" fmla="*/ 469783 w 713859"/>
              <a:gd name="connsiteY39" fmla="*/ 0 h 2365695"/>
              <a:gd name="connsiteX40" fmla="*/ 0 w 713859"/>
              <a:gd name="connsiteY40" fmla="*/ 0 h 2365695"/>
              <a:gd name="connsiteX41" fmla="*/ 16778 w 713859"/>
              <a:gd name="connsiteY41"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31187 w 713859"/>
              <a:gd name="connsiteY23" fmla="*/ 867524 h 2365695"/>
              <a:gd name="connsiteX24" fmla="*/ 471959 w 713859"/>
              <a:gd name="connsiteY24" fmla="*/ 930102 h 2365695"/>
              <a:gd name="connsiteX25" fmla="*/ 405312 w 713859"/>
              <a:gd name="connsiteY25" fmla="*/ 786144 h 2365695"/>
              <a:gd name="connsiteX26" fmla="*/ 471959 w 713859"/>
              <a:gd name="connsiteY26" fmla="*/ 714165 h 2365695"/>
              <a:gd name="connsiteX27" fmla="*/ 466627 w 713859"/>
              <a:gd name="connsiteY27" fmla="*/ 628856 h 2365695"/>
              <a:gd name="connsiteX28" fmla="*/ 421307 w 713859"/>
              <a:gd name="connsiteY28" fmla="*/ 583537 h 2365695"/>
              <a:gd name="connsiteX29" fmla="*/ 458630 w 713859"/>
              <a:gd name="connsiteY29" fmla="*/ 554211 h 2365695"/>
              <a:gd name="connsiteX30" fmla="*/ 418641 w 713859"/>
              <a:gd name="connsiteY30" fmla="*/ 535550 h 2365695"/>
              <a:gd name="connsiteX31" fmla="*/ 414603 w 713859"/>
              <a:gd name="connsiteY31" fmla="*/ 468985 h 2365695"/>
              <a:gd name="connsiteX32" fmla="*/ 386732 w 713859"/>
              <a:gd name="connsiteY32" fmla="*/ 420697 h 2365695"/>
              <a:gd name="connsiteX33" fmla="*/ 305964 w 713859"/>
              <a:gd name="connsiteY33" fmla="*/ 409955 h 2365695"/>
              <a:gd name="connsiteX34" fmla="*/ 167780 w 713859"/>
              <a:gd name="connsiteY34" fmla="*/ 436227 h 2365695"/>
              <a:gd name="connsiteX35" fmla="*/ 176169 w 713859"/>
              <a:gd name="connsiteY35" fmla="*/ 360726 h 2365695"/>
              <a:gd name="connsiteX36" fmla="*/ 260058 w 713859"/>
              <a:gd name="connsiteY36" fmla="*/ 251669 h 2365695"/>
              <a:gd name="connsiteX37" fmla="*/ 285225 w 713859"/>
              <a:gd name="connsiteY37" fmla="*/ 184558 h 2365695"/>
              <a:gd name="connsiteX38" fmla="*/ 318781 w 713859"/>
              <a:gd name="connsiteY38" fmla="*/ 50334 h 2365695"/>
              <a:gd name="connsiteX39" fmla="*/ 469783 w 713859"/>
              <a:gd name="connsiteY39" fmla="*/ 0 h 2365695"/>
              <a:gd name="connsiteX40" fmla="*/ 0 w 713859"/>
              <a:gd name="connsiteY40" fmla="*/ 0 h 2365695"/>
              <a:gd name="connsiteX41" fmla="*/ 16778 w 713859"/>
              <a:gd name="connsiteY41"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469293 w 713859"/>
              <a:gd name="connsiteY23" fmla="*/ 994083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511947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2457 w 713859"/>
              <a:gd name="connsiteY22" fmla="*/ 1093836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176169 w 713859"/>
              <a:gd name="connsiteY20" fmla="*/ 1090569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268447 w 713859"/>
              <a:gd name="connsiteY19" fmla="*/ 1132514 h 2365695"/>
              <a:gd name="connsiteX20" fmla="*/ 368113 w 713859"/>
              <a:gd name="connsiteY20" fmla="*/ 1167880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61394 w 713859"/>
              <a:gd name="connsiteY17" fmla="*/ 1409350 h 2365695"/>
              <a:gd name="connsiteX18" fmla="*/ 343948 w 713859"/>
              <a:gd name="connsiteY18" fmla="*/ 1300293 h 2365695"/>
              <a:gd name="connsiteX19" fmla="*/ 303104 w 713859"/>
              <a:gd name="connsiteY19" fmla="*/ 1167171 h 2365695"/>
              <a:gd name="connsiteX20" fmla="*/ 368113 w 713859"/>
              <a:gd name="connsiteY20" fmla="*/ 1167880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1295 h 2365695"/>
              <a:gd name="connsiteX17" fmla="*/ 453396 w 713859"/>
              <a:gd name="connsiteY17" fmla="*/ 1364030 h 2365695"/>
              <a:gd name="connsiteX18" fmla="*/ 343948 w 713859"/>
              <a:gd name="connsiteY18" fmla="*/ 1300293 h 2365695"/>
              <a:gd name="connsiteX19" fmla="*/ 303104 w 713859"/>
              <a:gd name="connsiteY19" fmla="*/ 1167171 h 2365695"/>
              <a:gd name="connsiteX20" fmla="*/ 368113 w 713859"/>
              <a:gd name="connsiteY20" fmla="*/ 1167880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53396 w 713859"/>
              <a:gd name="connsiteY17" fmla="*/ 1364030 h 2365695"/>
              <a:gd name="connsiteX18" fmla="*/ 343948 w 713859"/>
              <a:gd name="connsiteY18" fmla="*/ 1300293 h 2365695"/>
              <a:gd name="connsiteX19" fmla="*/ 303104 w 713859"/>
              <a:gd name="connsiteY19" fmla="*/ 1167171 h 2365695"/>
              <a:gd name="connsiteX20" fmla="*/ 368113 w 713859"/>
              <a:gd name="connsiteY20" fmla="*/ 1167880 h 2365695"/>
              <a:gd name="connsiteX21" fmla="*/ 419273 w 713859"/>
              <a:gd name="connsiteY21" fmla="*/ 1163420 h 2365695"/>
              <a:gd name="connsiteX22" fmla="*/ 505123 w 713859"/>
              <a:gd name="connsiteY22" fmla="*/ 1096502 h 2365695"/>
              <a:gd name="connsiteX23" fmla="*/ 530608 w 713859"/>
              <a:gd name="connsiteY23" fmla="*/ 999415 h 2365695"/>
              <a:gd name="connsiteX24" fmla="*/ 431187 w 713859"/>
              <a:gd name="connsiteY24" fmla="*/ 867524 h 2365695"/>
              <a:gd name="connsiteX25" fmla="*/ 471959 w 713859"/>
              <a:gd name="connsiteY25" fmla="*/ 930102 h 2365695"/>
              <a:gd name="connsiteX26" fmla="*/ 405312 w 713859"/>
              <a:gd name="connsiteY26" fmla="*/ 786144 h 2365695"/>
              <a:gd name="connsiteX27" fmla="*/ 471959 w 713859"/>
              <a:gd name="connsiteY27" fmla="*/ 714165 h 2365695"/>
              <a:gd name="connsiteX28" fmla="*/ 466627 w 713859"/>
              <a:gd name="connsiteY28" fmla="*/ 628856 h 2365695"/>
              <a:gd name="connsiteX29" fmla="*/ 421307 w 713859"/>
              <a:gd name="connsiteY29" fmla="*/ 583537 h 2365695"/>
              <a:gd name="connsiteX30" fmla="*/ 458630 w 713859"/>
              <a:gd name="connsiteY30" fmla="*/ 554211 h 2365695"/>
              <a:gd name="connsiteX31" fmla="*/ 418641 w 713859"/>
              <a:gd name="connsiteY31" fmla="*/ 535550 h 2365695"/>
              <a:gd name="connsiteX32" fmla="*/ 414603 w 713859"/>
              <a:gd name="connsiteY32" fmla="*/ 468985 h 2365695"/>
              <a:gd name="connsiteX33" fmla="*/ 386732 w 713859"/>
              <a:gd name="connsiteY33" fmla="*/ 420697 h 2365695"/>
              <a:gd name="connsiteX34" fmla="*/ 305964 w 713859"/>
              <a:gd name="connsiteY34" fmla="*/ 409955 h 2365695"/>
              <a:gd name="connsiteX35" fmla="*/ 167780 w 713859"/>
              <a:gd name="connsiteY35" fmla="*/ 436227 h 2365695"/>
              <a:gd name="connsiteX36" fmla="*/ 176169 w 713859"/>
              <a:gd name="connsiteY36" fmla="*/ 360726 h 2365695"/>
              <a:gd name="connsiteX37" fmla="*/ 260058 w 713859"/>
              <a:gd name="connsiteY37" fmla="*/ 251669 h 2365695"/>
              <a:gd name="connsiteX38" fmla="*/ 285225 w 713859"/>
              <a:gd name="connsiteY38" fmla="*/ 184558 h 2365695"/>
              <a:gd name="connsiteX39" fmla="*/ 318781 w 713859"/>
              <a:gd name="connsiteY39" fmla="*/ 50334 h 2365695"/>
              <a:gd name="connsiteX40" fmla="*/ 469783 w 713859"/>
              <a:gd name="connsiteY40" fmla="*/ 0 h 2365695"/>
              <a:gd name="connsiteX41" fmla="*/ 0 w 713859"/>
              <a:gd name="connsiteY41" fmla="*/ 0 h 2365695"/>
              <a:gd name="connsiteX42" fmla="*/ 16778 w 713859"/>
              <a:gd name="connsiteY42"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53396 w 713859"/>
              <a:gd name="connsiteY17" fmla="*/ 1364030 h 2365695"/>
              <a:gd name="connsiteX18" fmla="*/ 429305 w 713859"/>
              <a:gd name="connsiteY18" fmla="*/ 1417959 h 2365695"/>
              <a:gd name="connsiteX19" fmla="*/ 343948 w 713859"/>
              <a:gd name="connsiteY19" fmla="*/ 1300293 h 2365695"/>
              <a:gd name="connsiteX20" fmla="*/ 303104 w 713859"/>
              <a:gd name="connsiteY20" fmla="*/ 1167171 h 2365695"/>
              <a:gd name="connsiteX21" fmla="*/ 368113 w 713859"/>
              <a:gd name="connsiteY21" fmla="*/ 1167880 h 2365695"/>
              <a:gd name="connsiteX22" fmla="*/ 419273 w 713859"/>
              <a:gd name="connsiteY22" fmla="*/ 1163420 h 2365695"/>
              <a:gd name="connsiteX23" fmla="*/ 505123 w 713859"/>
              <a:gd name="connsiteY23" fmla="*/ 1096502 h 2365695"/>
              <a:gd name="connsiteX24" fmla="*/ 530608 w 713859"/>
              <a:gd name="connsiteY24" fmla="*/ 999415 h 2365695"/>
              <a:gd name="connsiteX25" fmla="*/ 431187 w 713859"/>
              <a:gd name="connsiteY25" fmla="*/ 867524 h 2365695"/>
              <a:gd name="connsiteX26" fmla="*/ 471959 w 713859"/>
              <a:gd name="connsiteY26" fmla="*/ 930102 h 2365695"/>
              <a:gd name="connsiteX27" fmla="*/ 405312 w 713859"/>
              <a:gd name="connsiteY27" fmla="*/ 786144 h 2365695"/>
              <a:gd name="connsiteX28" fmla="*/ 471959 w 713859"/>
              <a:gd name="connsiteY28" fmla="*/ 714165 h 2365695"/>
              <a:gd name="connsiteX29" fmla="*/ 466627 w 713859"/>
              <a:gd name="connsiteY29" fmla="*/ 628856 h 2365695"/>
              <a:gd name="connsiteX30" fmla="*/ 421307 w 713859"/>
              <a:gd name="connsiteY30" fmla="*/ 583537 h 2365695"/>
              <a:gd name="connsiteX31" fmla="*/ 458630 w 713859"/>
              <a:gd name="connsiteY31" fmla="*/ 554211 h 2365695"/>
              <a:gd name="connsiteX32" fmla="*/ 418641 w 713859"/>
              <a:gd name="connsiteY32" fmla="*/ 535550 h 2365695"/>
              <a:gd name="connsiteX33" fmla="*/ 414603 w 713859"/>
              <a:gd name="connsiteY33" fmla="*/ 468985 h 2365695"/>
              <a:gd name="connsiteX34" fmla="*/ 386732 w 713859"/>
              <a:gd name="connsiteY34" fmla="*/ 420697 h 2365695"/>
              <a:gd name="connsiteX35" fmla="*/ 305964 w 713859"/>
              <a:gd name="connsiteY35" fmla="*/ 409955 h 2365695"/>
              <a:gd name="connsiteX36" fmla="*/ 167780 w 713859"/>
              <a:gd name="connsiteY36" fmla="*/ 436227 h 2365695"/>
              <a:gd name="connsiteX37" fmla="*/ 176169 w 713859"/>
              <a:gd name="connsiteY37" fmla="*/ 360726 h 2365695"/>
              <a:gd name="connsiteX38" fmla="*/ 260058 w 713859"/>
              <a:gd name="connsiteY38" fmla="*/ 251669 h 2365695"/>
              <a:gd name="connsiteX39" fmla="*/ 285225 w 713859"/>
              <a:gd name="connsiteY39" fmla="*/ 184558 h 2365695"/>
              <a:gd name="connsiteX40" fmla="*/ 318781 w 713859"/>
              <a:gd name="connsiteY40" fmla="*/ 50334 h 2365695"/>
              <a:gd name="connsiteX41" fmla="*/ 469783 w 713859"/>
              <a:gd name="connsiteY41" fmla="*/ 0 h 2365695"/>
              <a:gd name="connsiteX42" fmla="*/ 0 w 713859"/>
              <a:gd name="connsiteY42" fmla="*/ 0 h 2365695"/>
              <a:gd name="connsiteX43" fmla="*/ 16778 w 713859"/>
              <a:gd name="connsiteY43"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53396 w 713859"/>
              <a:gd name="connsiteY17" fmla="*/ 1364030 h 2365695"/>
              <a:gd name="connsiteX18" fmla="*/ 410643 w 713859"/>
              <a:gd name="connsiteY18" fmla="*/ 1337982 h 2365695"/>
              <a:gd name="connsiteX19" fmla="*/ 343948 w 713859"/>
              <a:gd name="connsiteY19" fmla="*/ 1300293 h 2365695"/>
              <a:gd name="connsiteX20" fmla="*/ 303104 w 713859"/>
              <a:gd name="connsiteY20" fmla="*/ 1167171 h 2365695"/>
              <a:gd name="connsiteX21" fmla="*/ 368113 w 713859"/>
              <a:gd name="connsiteY21" fmla="*/ 1167880 h 2365695"/>
              <a:gd name="connsiteX22" fmla="*/ 419273 w 713859"/>
              <a:gd name="connsiteY22" fmla="*/ 1163420 h 2365695"/>
              <a:gd name="connsiteX23" fmla="*/ 505123 w 713859"/>
              <a:gd name="connsiteY23" fmla="*/ 1096502 h 2365695"/>
              <a:gd name="connsiteX24" fmla="*/ 530608 w 713859"/>
              <a:gd name="connsiteY24" fmla="*/ 999415 h 2365695"/>
              <a:gd name="connsiteX25" fmla="*/ 431187 w 713859"/>
              <a:gd name="connsiteY25" fmla="*/ 867524 h 2365695"/>
              <a:gd name="connsiteX26" fmla="*/ 471959 w 713859"/>
              <a:gd name="connsiteY26" fmla="*/ 930102 h 2365695"/>
              <a:gd name="connsiteX27" fmla="*/ 405312 w 713859"/>
              <a:gd name="connsiteY27" fmla="*/ 786144 h 2365695"/>
              <a:gd name="connsiteX28" fmla="*/ 471959 w 713859"/>
              <a:gd name="connsiteY28" fmla="*/ 714165 h 2365695"/>
              <a:gd name="connsiteX29" fmla="*/ 466627 w 713859"/>
              <a:gd name="connsiteY29" fmla="*/ 628856 h 2365695"/>
              <a:gd name="connsiteX30" fmla="*/ 421307 w 713859"/>
              <a:gd name="connsiteY30" fmla="*/ 583537 h 2365695"/>
              <a:gd name="connsiteX31" fmla="*/ 458630 w 713859"/>
              <a:gd name="connsiteY31" fmla="*/ 554211 h 2365695"/>
              <a:gd name="connsiteX32" fmla="*/ 418641 w 713859"/>
              <a:gd name="connsiteY32" fmla="*/ 535550 h 2365695"/>
              <a:gd name="connsiteX33" fmla="*/ 414603 w 713859"/>
              <a:gd name="connsiteY33" fmla="*/ 468985 h 2365695"/>
              <a:gd name="connsiteX34" fmla="*/ 386732 w 713859"/>
              <a:gd name="connsiteY34" fmla="*/ 420697 h 2365695"/>
              <a:gd name="connsiteX35" fmla="*/ 305964 w 713859"/>
              <a:gd name="connsiteY35" fmla="*/ 409955 h 2365695"/>
              <a:gd name="connsiteX36" fmla="*/ 167780 w 713859"/>
              <a:gd name="connsiteY36" fmla="*/ 436227 h 2365695"/>
              <a:gd name="connsiteX37" fmla="*/ 176169 w 713859"/>
              <a:gd name="connsiteY37" fmla="*/ 360726 h 2365695"/>
              <a:gd name="connsiteX38" fmla="*/ 260058 w 713859"/>
              <a:gd name="connsiteY38" fmla="*/ 251669 h 2365695"/>
              <a:gd name="connsiteX39" fmla="*/ 285225 w 713859"/>
              <a:gd name="connsiteY39" fmla="*/ 184558 h 2365695"/>
              <a:gd name="connsiteX40" fmla="*/ 318781 w 713859"/>
              <a:gd name="connsiteY40" fmla="*/ 50334 h 2365695"/>
              <a:gd name="connsiteX41" fmla="*/ 469783 w 713859"/>
              <a:gd name="connsiteY41" fmla="*/ 0 h 2365695"/>
              <a:gd name="connsiteX42" fmla="*/ 0 w 713859"/>
              <a:gd name="connsiteY42" fmla="*/ 0 h 2365695"/>
              <a:gd name="connsiteX43" fmla="*/ 16778 w 713859"/>
              <a:gd name="connsiteY43"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21307 w 713859"/>
              <a:gd name="connsiteY17" fmla="*/ 1409962 h 2365695"/>
              <a:gd name="connsiteX18" fmla="*/ 453396 w 713859"/>
              <a:gd name="connsiteY18" fmla="*/ 1364030 h 2365695"/>
              <a:gd name="connsiteX19" fmla="*/ 410643 w 713859"/>
              <a:gd name="connsiteY19" fmla="*/ 1337982 h 2365695"/>
              <a:gd name="connsiteX20" fmla="*/ 343948 w 713859"/>
              <a:gd name="connsiteY20" fmla="*/ 1300293 h 2365695"/>
              <a:gd name="connsiteX21" fmla="*/ 303104 w 713859"/>
              <a:gd name="connsiteY21" fmla="*/ 1167171 h 2365695"/>
              <a:gd name="connsiteX22" fmla="*/ 368113 w 713859"/>
              <a:gd name="connsiteY22" fmla="*/ 1167880 h 2365695"/>
              <a:gd name="connsiteX23" fmla="*/ 419273 w 713859"/>
              <a:gd name="connsiteY23" fmla="*/ 1163420 h 2365695"/>
              <a:gd name="connsiteX24" fmla="*/ 505123 w 713859"/>
              <a:gd name="connsiteY24" fmla="*/ 1096502 h 2365695"/>
              <a:gd name="connsiteX25" fmla="*/ 530608 w 713859"/>
              <a:gd name="connsiteY25" fmla="*/ 999415 h 2365695"/>
              <a:gd name="connsiteX26" fmla="*/ 431187 w 713859"/>
              <a:gd name="connsiteY26" fmla="*/ 867524 h 2365695"/>
              <a:gd name="connsiteX27" fmla="*/ 471959 w 713859"/>
              <a:gd name="connsiteY27" fmla="*/ 930102 h 2365695"/>
              <a:gd name="connsiteX28" fmla="*/ 405312 w 713859"/>
              <a:gd name="connsiteY28" fmla="*/ 786144 h 2365695"/>
              <a:gd name="connsiteX29" fmla="*/ 471959 w 713859"/>
              <a:gd name="connsiteY29" fmla="*/ 714165 h 2365695"/>
              <a:gd name="connsiteX30" fmla="*/ 466627 w 713859"/>
              <a:gd name="connsiteY30" fmla="*/ 628856 h 2365695"/>
              <a:gd name="connsiteX31" fmla="*/ 421307 w 713859"/>
              <a:gd name="connsiteY31" fmla="*/ 583537 h 2365695"/>
              <a:gd name="connsiteX32" fmla="*/ 458630 w 713859"/>
              <a:gd name="connsiteY32" fmla="*/ 554211 h 2365695"/>
              <a:gd name="connsiteX33" fmla="*/ 418641 w 713859"/>
              <a:gd name="connsiteY33" fmla="*/ 535550 h 2365695"/>
              <a:gd name="connsiteX34" fmla="*/ 414603 w 713859"/>
              <a:gd name="connsiteY34" fmla="*/ 468985 h 2365695"/>
              <a:gd name="connsiteX35" fmla="*/ 386732 w 713859"/>
              <a:gd name="connsiteY35" fmla="*/ 420697 h 2365695"/>
              <a:gd name="connsiteX36" fmla="*/ 305964 w 713859"/>
              <a:gd name="connsiteY36" fmla="*/ 409955 h 2365695"/>
              <a:gd name="connsiteX37" fmla="*/ 167780 w 713859"/>
              <a:gd name="connsiteY37" fmla="*/ 436227 h 2365695"/>
              <a:gd name="connsiteX38" fmla="*/ 176169 w 713859"/>
              <a:gd name="connsiteY38" fmla="*/ 360726 h 2365695"/>
              <a:gd name="connsiteX39" fmla="*/ 260058 w 713859"/>
              <a:gd name="connsiteY39" fmla="*/ 251669 h 2365695"/>
              <a:gd name="connsiteX40" fmla="*/ 285225 w 713859"/>
              <a:gd name="connsiteY40" fmla="*/ 184558 h 2365695"/>
              <a:gd name="connsiteX41" fmla="*/ 318781 w 713859"/>
              <a:gd name="connsiteY41" fmla="*/ 50334 h 2365695"/>
              <a:gd name="connsiteX42" fmla="*/ 469783 w 713859"/>
              <a:gd name="connsiteY42" fmla="*/ 0 h 2365695"/>
              <a:gd name="connsiteX43" fmla="*/ 0 w 713859"/>
              <a:gd name="connsiteY43" fmla="*/ 0 h 2365695"/>
              <a:gd name="connsiteX44" fmla="*/ 16778 w 713859"/>
              <a:gd name="connsiteY4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910217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45300 w 713859"/>
              <a:gd name="connsiteY17" fmla="*/ 1444619 h 2365695"/>
              <a:gd name="connsiteX18" fmla="*/ 453396 w 713859"/>
              <a:gd name="connsiteY18" fmla="*/ 1364030 h 2365695"/>
              <a:gd name="connsiteX19" fmla="*/ 410643 w 713859"/>
              <a:gd name="connsiteY19" fmla="*/ 1337982 h 2365695"/>
              <a:gd name="connsiteX20" fmla="*/ 343948 w 713859"/>
              <a:gd name="connsiteY20" fmla="*/ 1300293 h 2365695"/>
              <a:gd name="connsiteX21" fmla="*/ 303104 w 713859"/>
              <a:gd name="connsiteY21" fmla="*/ 1167171 h 2365695"/>
              <a:gd name="connsiteX22" fmla="*/ 368113 w 713859"/>
              <a:gd name="connsiteY22" fmla="*/ 1167880 h 2365695"/>
              <a:gd name="connsiteX23" fmla="*/ 419273 w 713859"/>
              <a:gd name="connsiteY23" fmla="*/ 1163420 h 2365695"/>
              <a:gd name="connsiteX24" fmla="*/ 505123 w 713859"/>
              <a:gd name="connsiteY24" fmla="*/ 1096502 h 2365695"/>
              <a:gd name="connsiteX25" fmla="*/ 530608 w 713859"/>
              <a:gd name="connsiteY25" fmla="*/ 999415 h 2365695"/>
              <a:gd name="connsiteX26" fmla="*/ 431187 w 713859"/>
              <a:gd name="connsiteY26" fmla="*/ 867524 h 2365695"/>
              <a:gd name="connsiteX27" fmla="*/ 471959 w 713859"/>
              <a:gd name="connsiteY27" fmla="*/ 930102 h 2365695"/>
              <a:gd name="connsiteX28" fmla="*/ 405312 w 713859"/>
              <a:gd name="connsiteY28" fmla="*/ 786144 h 2365695"/>
              <a:gd name="connsiteX29" fmla="*/ 471959 w 713859"/>
              <a:gd name="connsiteY29" fmla="*/ 714165 h 2365695"/>
              <a:gd name="connsiteX30" fmla="*/ 466627 w 713859"/>
              <a:gd name="connsiteY30" fmla="*/ 628856 h 2365695"/>
              <a:gd name="connsiteX31" fmla="*/ 421307 w 713859"/>
              <a:gd name="connsiteY31" fmla="*/ 583537 h 2365695"/>
              <a:gd name="connsiteX32" fmla="*/ 458630 w 713859"/>
              <a:gd name="connsiteY32" fmla="*/ 554211 h 2365695"/>
              <a:gd name="connsiteX33" fmla="*/ 418641 w 713859"/>
              <a:gd name="connsiteY33" fmla="*/ 535550 h 2365695"/>
              <a:gd name="connsiteX34" fmla="*/ 414603 w 713859"/>
              <a:gd name="connsiteY34" fmla="*/ 468985 h 2365695"/>
              <a:gd name="connsiteX35" fmla="*/ 386732 w 713859"/>
              <a:gd name="connsiteY35" fmla="*/ 420697 h 2365695"/>
              <a:gd name="connsiteX36" fmla="*/ 305964 w 713859"/>
              <a:gd name="connsiteY36" fmla="*/ 409955 h 2365695"/>
              <a:gd name="connsiteX37" fmla="*/ 167780 w 713859"/>
              <a:gd name="connsiteY37" fmla="*/ 436227 h 2365695"/>
              <a:gd name="connsiteX38" fmla="*/ 176169 w 713859"/>
              <a:gd name="connsiteY38" fmla="*/ 360726 h 2365695"/>
              <a:gd name="connsiteX39" fmla="*/ 260058 w 713859"/>
              <a:gd name="connsiteY39" fmla="*/ 251669 h 2365695"/>
              <a:gd name="connsiteX40" fmla="*/ 285225 w 713859"/>
              <a:gd name="connsiteY40" fmla="*/ 184558 h 2365695"/>
              <a:gd name="connsiteX41" fmla="*/ 318781 w 713859"/>
              <a:gd name="connsiteY41" fmla="*/ 50334 h 2365695"/>
              <a:gd name="connsiteX42" fmla="*/ 469783 w 713859"/>
              <a:gd name="connsiteY42" fmla="*/ 0 h 2365695"/>
              <a:gd name="connsiteX43" fmla="*/ 0 w 713859"/>
              <a:gd name="connsiteY43" fmla="*/ 0 h 2365695"/>
              <a:gd name="connsiteX44" fmla="*/ 16778 w 713859"/>
              <a:gd name="connsiteY4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830240 h 2365695"/>
              <a:gd name="connsiteX13" fmla="*/ 703261 w 713859"/>
              <a:gd name="connsiteY13" fmla="*/ 1754005 h 2365695"/>
              <a:gd name="connsiteX14" fmla="*/ 453005 w 713859"/>
              <a:gd name="connsiteY14" fmla="*/ 1711354 h 2365695"/>
              <a:gd name="connsiteX15" fmla="*/ 377504 w 713859"/>
              <a:gd name="connsiteY15" fmla="*/ 1602297 h 2365695"/>
              <a:gd name="connsiteX16" fmla="*/ 394282 w 713859"/>
              <a:gd name="connsiteY16" fmla="*/ 1459293 h 2365695"/>
              <a:gd name="connsiteX17" fmla="*/ 445300 w 713859"/>
              <a:gd name="connsiteY17" fmla="*/ 1444619 h 2365695"/>
              <a:gd name="connsiteX18" fmla="*/ 453396 w 713859"/>
              <a:gd name="connsiteY18" fmla="*/ 1364030 h 2365695"/>
              <a:gd name="connsiteX19" fmla="*/ 410643 w 713859"/>
              <a:gd name="connsiteY19" fmla="*/ 1337982 h 2365695"/>
              <a:gd name="connsiteX20" fmla="*/ 343948 w 713859"/>
              <a:gd name="connsiteY20" fmla="*/ 1300293 h 2365695"/>
              <a:gd name="connsiteX21" fmla="*/ 303104 w 713859"/>
              <a:gd name="connsiteY21" fmla="*/ 1167171 h 2365695"/>
              <a:gd name="connsiteX22" fmla="*/ 368113 w 713859"/>
              <a:gd name="connsiteY22" fmla="*/ 1167880 h 2365695"/>
              <a:gd name="connsiteX23" fmla="*/ 419273 w 713859"/>
              <a:gd name="connsiteY23" fmla="*/ 1163420 h 2365695"/>
              <a:gd name="connsiteX24" fmla="*/ 505123 w 713859"/>
              <a:gd name="connsiteY24" fmla="*/ 1096502 h 2365695"/>
              <a:gd name="connsiteX25" fmla="*/ 530608 w 713859"/>
              <a:gd name="connsiteY25" fmla="*/ 999415 h 2365695"/>
              <a:gd name="connsiteX26" fmla="*/ 431187 w 713859"/>
              <a:gd name="connsiteY26" fmla="*/ 867524 h 2365695"/>
              <a:gd name="connsiteX27" fmla="*/ 471959 w 713859"/>
              <a:gd name="connsiteY27" fmla="*/ 930102 h 2365695"/>
              <a:gd name="connsiteX28" fmla="*/ 405312 w 713859"/>
              <a:gd name="connsiteY28" fmla="*/ 786144 h 2365695"/>
              <a:gd name="connsiteX29" fmla="*/ 471959 w 713859"/>
              <a:gd name="connsiteY29" fmla="*/ 714165 h 2365695"/>
              <a:gd name="connsiteX30" fmla="*/ 466627 w 713859"/>
              <a:gd name="connsiteY30" fmla="*/ 628856 h 2365695"/>
              <a:gd name="connsiteX31" fmla="*/ 421307 w 713859"/>
              <a:gd name="connsiteY31" fmla="*/ 583537 h 2365695"/>
              <a:gd name="connsiteX32" fmla="*/ 458630 w 713859"/>
              <a:gd name="connsiteY32" fmla="*/ 554211 h 2365695"/>
              <a:gd name="connsiteX33" fmla="*/ 418641 w 713859"/>
              <a:gd name="connsiteY33" fmla="*/ 535550 h 2365695"/>
              <a:gd name="connsiteX34" fmla="*/ 414603 w 713859"/>
              <a:gd name="connsiteY34" fmla="*/ 468985 h 2365695"/>
              <a:gd name="connsiteX35" fmla="*/ 386732 w 713859"/>
              <a:gd name="connsiteY35" fmla="*/ 420697 h 2365695"/>
              <a:gd name="connsiteX36" fmla="*/ 305964 w 713859"/>
              <a:gd name="connsiteY36" fmla="*/ 409955 h 2365695"/>
              <a:gd name="connsiteX37" fmla="*/ 167780 w 713859"/>
              <a:gd name="connsiteY37" fmla="*/ 436227 h 2365695"/>
              <a:gd name="connsiteX38" fmla="*/ 176169 w 713859"/>
              <a:gd name="connsiteY38" fmla="*/ 360726 h 2365695"/>
              <a:gd name="connsiteX39" fmla="*/ 260058 w 713859"/>
              <a:gd name="connsiteY39" fmla="*/ 251669 h 2365695"/>
              <a:gd name="connsiteX40" fmla="*/ 285225 w 713859"/>
              <a:gd name="connsiteY40" fmla="*/ 184558 h 2365695"/>
              <a:gd name="connsiteX41" fmla="*/ 318781 w 713859"/>
              <a:gd name="connsiteY41" fmla="*/ 50334 h 2365695"/>
              <a:gd name="connsiteX42" fmla="*/ 469783 w 713859"/>
              <a:gd name="connsiteY42" fmla="*/ 0 h 2365695"/>
              <a:gd name="connsiteX43" fmla="*/ 0 w 713859"/>
              <a:gd name="connsiteY43" fmla="*/ 0 h 2365695"/>
              <a:gd name="connsiteX44" fmla="*/ 16778 w 713859"/>
              <a:gd name="connsiteY44"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830240 h 2365695"/>
              <a:gd name="connsiteX13" fmla="*/ 629246 w 713859"/>
              <a:gd name="connsiteY13" fmla="*/ 1895153 h 2365695"/>
              <a:gd name="connsiteX14" fmla="*/ 703261 w 713859"/>
              <a:gd name="connsiteY14" fmla="*/ 1754005 h 2365695"/>
              <a:gd name="connsiteX15" fmla="*/ 453005 w 713859"/>
              <a:gd name="connsiteY15" fmla="*/ 1711354 h 2365695"/>
              <a:gd name="connsiteX16" fmla="*/ 377504 w 713859"/>
              <a:gd name="connsiteY16" fmla="*/ 1602297 h 2365695"/>
              <a:gd name="connsiteX17" fmla="*/ 394282 w 713859"/>
              <a:gd name="connsiteY17" fmla="*/ 1459293 h 2365695"/>
              <a:gd name="connsiteX18" fmla="*/ 445300 w 713859"/>
              <a:gd name="connsiteY18" fmla="*/ 1444619 h 2365695"/>
              <a:gd name="connsiteX19" fmla="*/ 453396 w 713859"/>
              <a:gd name="connsiteY19" fmla="*/ 1364030 h 2365695"/>
              <a:gd name="connsiteX20" fmla="*/ 410643 w 713859"/>
              <a:gd name="connsiteY20" fmla="*/ 1337982 h 2365695"/>
              <a:gd name="connsiteX21" fmla="*/ 343948 w 713859"/>
              <a:gd name="connsiteY21" fmla="*/ 1300293 h 2365695"/>
              <a:gd name="connsiteX22" fmla="*/ 303104 w 713859"/>
              <a:gd name="connsiteY22" fmla="*/ 1167171 h 2365695"/>
              <a:gd name="connsiteX23" fmla="*/ 368113 w 713859"/>
              <a:gd name="connsiteY23" fmla="*/ 1167880 h 2365695"/>
              <a:gd name="connsiteX24" fmla="*/ 419273 w 713859"/>
              <a:gd name="connsiteY24" fmla="*/ 1163420 h 2365695"/>
              <a:gd name="connsiteX25" fmla="*/ 505123 w 713859"/>
              <a:gd name="connsiteY25" fmla="*/ 1096502 h 2365695"/>
              <a:gd name="connsiteX26" fmla="*/ 530608 w 713859"/>
              <a:gd name="connsiteY26" fmla="*/ 999415 h 2365695"/>
              <a:gd name="connsiteX27" fmla="*/ 431187 w 713859"/>
              <a:gd name="connsiteY27" fmla="*/ 867524 h 2365695"/>
              <a:gd name="connsiteX28" fmla="*/ 471959 w 713859"/>
              <a:gd name="connsiteY28" fmla="*/ 930102 h 2365695"/>
              <a:gd name="connsiteX29" fmla="*/ 405312 w 713859"/>
              <a:gd name="connsiteY29" fmla="*/ 786144 h 2365695"/>
              <a:gd name="connsiteX30" fmla="*/ 471959 w 713859"/>
              <a:gd name="connsiteY30" fmla="*/ 714165 h 2365695"/>
              <a:gd name="connsiteX31" fmla="*/ 466627 w 713859"/>
              <a:gd name="connsiteY31" fmla="*/ 628856 h 2365695"/>
              <a:gd name="connsiteX32" fmla="*/ 421307 w 713859"/>
              <a:gd name="connsiteY32" fmla="*/ 583537 h 2365695"/>
              <a:gd name="connsiteX33" fmla="*/ 458630 w 713859"/>
              <a:gd name="connsiteY33" fmla="*/ 554211 h 2365695"/>
              <a:gd name="connsiteX34" fmla="*/ 418641 w 713859"/>
              <a:gd name="connsiteY34" fmla="*/ 535550 h 2365695"/>
              <a:gd name="connsiteX35" fmla="*/ 414603 w 713859"/>
              <a:gd name="connsiteY35" fmla="*/ 468985 h 2365695"/>
              <a:gd name="connsiteX36" fmla="*/ 386732 w 713859"/>
              <a:gd name="connsiteY36" fmla="*/ 420697 h 2365695"/>
              <a:gd name="connsiteX37" fmla="*/ 305964 w 713859"/>
              <a:gd name="connsiteY37" fmla="*/ 409955 h 2365695"/>
              <a:gd name="connsiteX38" fmla="*/ 167780 w 713859"/>
              <a:gd name="connsiteY38" fmla="*/ 436227 h 2365695"/>
              <a:gd name="connsiteX39" fmla="*/ 176169 w 713859"/>
              <a:gd name="connsiteY39" fmla="*/ 360726 h 2365695"/>
              <a:gd name="connsiteX40" fmla="*/ 260058 w 713859"/>
              <a:gd name="connsiteY40" fmla="*/ 251669 h 2365695"/>
              <a:gd name="connsiteX41" fmla="*/ 285225 w 713859"/>
              <a:gd name="connsiteY41" fmla="*/ 184558 h 2365695"/>
              <a:gd name="connsiteX42" fmla="*/ 318781 w 713859"/>
              <a:gd name="connsiteY42" fmla="*/ 50334 h 2365695"/>
              <a:gd name="connsiteX43" fmla="*/ 469783 w 713859"/>
              <a:gd name="connsiteY43" fmla="*/ 0 h 2365695"/>
              <a:gd name="connsiteX44" fmla="*/ 0 w 713859"/>
              <a:gd name="connsiteY44" fmla="*/ 0 h 2365695"/>
              <a:gd name="connsiteX45" fmla="*/ 16778 w 713859"/>
              <a:gd name="connsiteY45" fmla="*/ 2365695 h 2365695"/>
              <a:gd name="connsiteX0" fmla="*/ 16778 w 713859"/>
              <a:gd name="connsiteY0" fmla="*/ 2365695 h 2365695"/>
              <a:gd name="connsiteX1" fmla="*/ 75501 w 713859"/>
              <a:gd name="connsiteY1" fmla="*/ 2323750 h 2365695"/>
              <a:gd name="connsiteX2" fmla="*/ 125835 w 713859"/>
              <a:gd name="connsiteY2" fmla="*/ 2348917 h 2365695"/>
              <a:gd name="connsiteX3" fmla="*/ 209725 w 713859"/>
              <a:gd name="connsiteY3" fmla="*/ 2298583 h 2365695"/>
              <a:gd name="connsiteX4" fmla="*/ 260058 w 713859"/>
              <a:gd name="connsiteY4" fmla="*/ 2281805 h 2365695"/>
              <a:gd name="connsiteX5" fmla="*/ 276836 w 713859"/>
              <a:gd name="connsiteY5" fmla="*/ 2231471 h 2365695"/>
              <a:gd name="connsiteX6" fmla="*/ 276836 w 713859"/>
              <a:gd name="connsiteY6" fmla="*/ 2197915 h 2365695"/>
              <a:gd name="connsiteX7" fmla="*/ 310392 w 713859"/>
              <a:gd name="connsiteY7" fmla="*/ 2147581 h 2365695"/>
              <a:gd name="connsiteX8" fmla="*/ 385893 w 713859"/>
              <a:gd name="connsiteY8" fmla="*/ 2130803 h 2365695"/>
              <a:gd name="connsiteX9" fmla="*/ 436227 w 713859"/>
              <a:gd name="connsiteY9" fmla="*/ 2063691 h 2365695"/>
              <a:gd name="connsiteX10" fmla="*/ 503339 w 713859"/>
              <a:gd name="connsiteY10" fmla="*/ 2038525 h 2365695"/>
              <a:gd name="connsiteX11" fmla="*/ 511728 w 713859"/>
              <a:gd name="connsiteY11" fmla="*/ 2021747 h 2365695"/>
              <a:gd name="connsiteX12" fmla="*/ 713859 w 713859"/>
              <a:gd name="connsiteY12" fmla="*/ 1830240 h 2365695"/>
              <a:gd name="connsiteX13" fmla="*/ 663902 w 713859"/>
              <a:gd name="connsiteY13" fmla="*/ 1932476 h 2365695"/>
              <a:gd name="connsiteX14" fmla="*/ 703261 w 713859"/>
              <a:gd name="connsiteY14" fmla="*/ 1754005 h 2365695"/>
              <a:gd name="connsiteX15" fmla="*/ 453005 w 713859"/>
              <a:gd name="connsiteY15" fmla="*/ 1711354 h 2365695"/>
              <a:gd name="connsiteX16" fmla="*/ 377504 w 713859"/>
              <a:gd name="connsiteY16" fmla="*/ 1602297 h 2365695"/>
              <a:gd name="connsiteX17" fmla="*/ 394282 w 713859"/>
              <a:gd name="connsiteY17" fmla="*/ 1459293 h 2365695"/>
              <a:gd name="connsiteX18" fmla="*/ 445300 w 713859"/>
              <a:gd name="connsiteY18" fmla="*/ 1444619 h 2365695"/>
              <a:gd name="connsiteX19" fmla="*/ 453396 w 713859"/>
              <a:gd name="connsiteY19" fmla="*/ 1364030 h 2365695"/>
              <a:gd name="connsiteX20" fmla="*/ 410643 w 713859"/>
              <a:gd name="connsiteY20" fmla="*/ 1337982 h 2365695"/>
              <a:gd name="connsiteX21" fmla="*/ 343948 w 713859"/>
              <a:gd name="connsiteY21" fmla="*/ 1300293 h 2365695"/>
              <a:gd name="connsiteX22" fmla="*/ 303104 w 713859"/>
              <a:gd name="connsiteY22" fmla="*/ 1167171 h 2365695"/>
              <a:gd name="connsiteX23" fmla="*/ 368113 w 713859"/>
              <a:gd name="connsiteY23" fmla="*/ 1167880 h 2365695"/>
              <a:gd name="connsiteX24" fmla="*/ 419273 w 713859"/>
              <a:gd name="connsiteY24" fmla="*/ 1163420 h 2365695"/>
              <a:gd name="connsiteX25" fmla="*/ 505123 w 713859"/>
              <a:gd name="connsiteY25" fmla="*/ 1096502 h 2365695"/>
              <a:gd name="connsiteX26" fmla="*/ 530608 w 713859"/>
              <a:gd name="connsiteY26" fmla="*/ 999415 h 2365695"/>
              <a:gd name="connsiteX27" fmla="*/ 431187 w 713859"/>
              <a:gd name="connsiteY27" fmla="*/ 867524 h 2365695"/>
              <a:gd name="connsiteX28" fmla="*/ 471959 w 713859"/>
              <a:gd name="connsiteY28" fmla="*/ 930102 h 2365695"/>
              <a:gd name="connsiteX29" fmla="*/ 405312 w 713859"/>
              <a:gd name="connsiteY29" fmla="*/ 786144 h 2365695"/>
              <a:gd name="connsiteX30" fmla="*/ 471959 w 713859"/>
              <a:gd name="connsiteY30" fmla="*/ 714165 h 2365695"/>
              <a:gd name="connsiteX31" fmla="*/ 466627 w 713859"/>
              <a:gd name="connsiteY31" fmla="*/ 628856 h 2365695"/>
              <a:gd name="connsiteX32" fmla="*/ 421307 w 713859"/>
              <a:gd name="connsiteY32" fmla="*/ 583537 h 2365695"/>
              <a:gd name="connsiteX33" fmla="*/ 458630 w 713859"/>
              <a:gd name="connsiteY33" fmla="*/ 554211 h 2365695"/>
              <a:gd name="connsiteX34" fmla="*/ 418641 w 713859"/>
              <a:gd name="connsiteY34" fmla="*/ 535550 h 2365695"/>
              <a:gd name="connsiteX35" fmla="*/ 414603 w 713859"/>
              <a:gd name="connsiteY35" fmla="*/ 468985 h 2365695"/>
              <a:gd name="connsiteX36" fmla="*/ 386732 w 713859"/>
              <a:gd name="connsiteY36" fmla="*/ 420697 h 2365695"/>
              <a:gd name="connsiteX37" fmla="*/ 305964 w 713859"/>
              <a:gd name="connsiteY37" fmla="*/ 409955 h 2365695"/>
              <a:gd name="connsiteX38" fmla="*/ 167780 w 713859"/>
              <a:gd name="connsiteY38" fmla="*/ 436227 h 2365695"/>
              <a:gd name="connsiteX39" fmla="*/ 176169 w 713859"/>
              <a:gd name="connsiteY39" fmla="*/ 360726 h 2365695"/>
              <a:gd name="connsiteX40" fmla="*/ 260058 w 713859"/>
              <a:gd name="connsiteY40" fmla="*/ 251669 h 2365695"/>
              <a:gd name="connsiteX41" fmla="*/ 285225 w 713859"/>
              <a:gd name="connsiteY41" fmla="*/ 184558 h 2365695"/>
              <a:gd name="connsiteX42" fmla="*/ 318781 w 713859"/>
              <a:gd name="connsiteY42" fmla="*/ 50334 h 2365695"/>
              <a:gd name="connsiteX43" fmla="*/ 469783 w 713859"/>
              <a:gd name="connsiteY43" fmla="*/ 0 h 2365695"/>
              <a:gd name="connsiteX44" fmla="*/ 0 w 713859"/>
              <a:gd name="connsiteY44" fmla="*/ 0 h 2365695"/>
              <a:gd name="connsiteX45" fmla="*/ 16778 w 713859"/>
              <a:gd name="connsiteY45" fmla="*/ 2365695 h 2365695"/>
              <a:gd name="connsiteX0" fmla="*/ 16778 w 703261"/>
              <a:gd name="connsiteY0" fmla="*/ 2365695 h 2365695"/>
              <a:gd name="connsiteX1" fmla="*/ 75501 w 703261"/>
              <a:gd name="connsiteY1" fmla="*/ 2323750 h 2365695"/>
              <a:gd name="connsiteX2" fmla="*/ 125835 w 703261"/>
              <a:gd name="connsiteY2" fmla="*/ 2348917 h 2365695"/>
              <a:gd name="connsiteX3" fmla="*/ 209725 w 703261"/>
              <a:gd name="connsiteY3" fmla="*/ 2298583 h 2365695"/>
              <a:gd name="connsiteX4" fmla="*/ 260058 w 703261"/>
              <a:gd name="connsiteY4" fmla="*/ 2281805 h 2365695"/>
              <a:gd name="connsiteX5" fmla="*/ 276836 w 703261"/>
              <a:gd name="connsiteY5" fmla="*/ 2231471 h 2365695"/>
              <a:gd name="connsiteX6" fmla="*/ 276836 w 703261"/>
              <a:gd name="connsiteY6" fmla="*/ 2197915 h 2365695"/>
              <a:gd name="connsiteX7" fmla="*/ 310392 w 703261"/>
              <a:gd name="connsiteY7" fmla="*/ 2147581 h 2365695"/>
              <a:gd name="connsiteX8" fmla="*/ 385893 w 703261"/>
              <a:gd name="connsiteY8" fmla="*/ 2130803 h 2365695"/>
              <a:gd name="connsiteX9" fmla="*/ 436227 w 703261"/>
              <a:gd name="connsiteY9" fmla="*/ 2063691 h 2365695"/>
              <a:gd name="connsiteX10" fmla="*/ 503339 w 703261"/>
              <a:gd name="connsiteY10" fmla="*/ 2038525 h 2365695"/>
              <a:gd name="connsiteX11" fmla="*/ 511728 w 703261"/>
              <a:gd name="connsiteY11" fmla="*/ 2021747 h 2365695"/>
              <a:gd name="connsiteX12" fmla="*/ 644546 w 703261"/>
              <a:gd name="connsiteY12" fmla="*/ 1915548 h 2365695"/>
              <a:gd name="connsiteX13" fmla="*/ 663902 w 703261"/>
              <a:gd name="connsiteY13" fmla="*/ 1932476 h 2365695"/>
              <a:gd name="connsiteX14" fmla="*/ 703261 w 703261"/>
              <a:gd name="connsiteY14" fmla="*/ 1754005 h 2365695"/>
              <a:gd name="connsiteX15" fmla="*/ 453005 w 703261"/>
              <a:gd name="connsiteY15" fmla="*/ 1711354 h 2365695"/>
              <a:gd name="connsiteX16" fmla="*/ 377504 w 703261"/>
              <a:gd name="connsiteY16" fmla="*/ 1602297 h 2365695"/>
              <a:gd name="connsiteX17" fmla="*/ 394282 w 703261"/>
              <a:gd name="connsiteY17" fmla="*/ 1459293 h 2365695"/>
              <a:gd name="connsiteX18" fmla="*/ 445300 w 703261"/>
              <a:gd name="connsiteY18" fmla="*/ 1444619 h 2365695"/>
              <a:gd name="connsiteX19" fmla="*/ 453396 w 703261"/>
              <a:gd name="connsiteY19" fmla="*/ 1364030 h 2365695"/>
              <a:gd name="connsiteX20" fmla="*/ 410643 w 703261"/>
              <a:gd name="connsiteY20" fmla="*/ 1337982 h 2365695"/>
              <a:gd name="connsiteX21" fmla="*/ 343948 w 703261"/>
              <a:gd name="connsiteY21" fmla="*/ 1300293 h 2365695"/>
              <a:gd name="connsiteX22" fmla="*/ 303104 w 703261"/>
              <a:gd name="connsiteY22" fmla="*/ 1167171 h 2365695"/>
              <a:gd name="connsiteX23" fmla="*/ 368113 w 703261"/>
              <a:gd name="connsiteY23" fmla="*/ 1167880 h 2365695"/>
              <a:gd name="connsiteX24" fmla="*/ 419273 w 703261"/>
              <a:gd name="connsiteY24" fmla="*/ 1163420 h 2365695"/>
              <a:gd name="connsiteX25" fmla="*/ 505123 w 703261"/>
              <a:gd name="connsiteY25" fmla="*/ 1096502 h 2365695"/>
              <a:gd name="connsiteX26" fmla="*/ 530608 w 703261"/>
              <a:gd name="connsiteY26" fmla="*/ 999415 h 2365695"/>
              <a:gd name="connsiteX27" fmla="*/ 431187 w 703261"/>
              <a:gd name="connsiteY27" fmla="*/ 867524 h 2365695"/>
              <a:gd name="connsiteX28" fmla="*/ 471959 w 703261"/>
              <a:gd name="connsiteY28" fmla="*/ 930102 h 2365695"/>
              <a:gd name="connsiteX29" fmla="*/ 405312 w 703261"/>
              <a:gd name="connsiteY29" fmla="*/ 786144 h 2365695"/>
              <a:gd name="connsiteX30" fmla="*/ 471959 w 703261"/>
              <a:gd name="connsiteY30" fmla="*/ 714165 h 2365695"/>
              <a:gd name="connsiteX31" fmla="*/ 466627 w 703261"/>
              <a:gd name="connsiteY31" fmla="*/ 628856 h 2365695"/>
              <a:gd name="connsiteX32" fmla="*/ 421307 w 703261"/>
              <a:gd name="connsiteY32" fmla="*/ 583537 h 2365695"/>
              <a:gd name="connsiteX33" fmla="*/ 458630 w 703261"/>
              <a:gd name="connsiteY33" fmla="*/ 554211 h 2365695"/>
              <a:gd name="connsiteX34" fmla="*/ 418641 w 703261"/>
              <a:gd name="connsiteY34" fmla="*/ 535550 h 2365695"/>
              <a:gd name="connsiteX35" fmla="*/ 414603 w 703261"/>
              <a:gd name="connsiteY35" fmla="*/ 468985 h 2365695"/>
              <a:gd name="connsiteX36" fmla="*/ 386732 w 703261"/>
              <a:gd name="connsiteY36" fmla="*/ 420697 h 2365695"/>
              <a:gd name="connsiteX37" fmla="*/ 305964 w 703261"/>
              <a:gd name="connsiteY37" fmla="*/ 409955 h 2365695"/>
              <a:gd name="connsiteX38" fmla="*/ 167780 w 703261"/>
              <a:gd name="connsiteY38" fmla="*/ 436227 h 2365695"/>
              <a:gd name="connsiteX39" fmla="*/ 176169 w 703261"/>
              <a:gd name="connsiteY39" fmla="*/ 360726 h 2365695"/>
              <a:gd name="connsiteX40" fmla="*/ 260058 w 703261"/>
              <a:gd name="connsiteY40" fmla="*/ 251669 h 2365695"/>
              <a:gd name="connsiteX41" fmla="*/ 285225 w 703261"/>
              <a:gd name="connsiteY41" fmla="*/ 184558 h 2365695"/>
              <a:gd name="connsiteX42" fmla="*/ 318781 w 703261"/>
              <a:gd name="connsiteY42" fmla="*/ 50334 h 2365695"/>
              <a:gd name="connsiteX43" fmla="*/ 469783 w 703261"/>
              <a:gd name="connsiteY43" fmla="*/ 0 h 2365695"/>
              <a:gd name="connsiteX44" fmla="*/ 0 w 703261"/>
              <a:gd name="connsiteY44" fmla="*/ 0 h 2365695"/>
              <a:gd name="connsiteX45" fmla="*/ 16778 w 703261"/>
              <a:gd name="connsiteY45"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44546 w 703890"/>
              <a:gd name="connsiteY12" fmla="*/ 1915548 h 2365695"/>
              <a:gd name="connsiteX13" fmla="*/ 703890 w 703890"/>
              <a:gd name="connsiteY13" fmla="*/ 1865828 h 2365695"/>
              <a:gd name="connsiteX14" fmla="*/ 703261 w 703890"/>
              <a:gd name="connsiteY14" fmla="*/ 1754005 h 2365695"/>
              <a:gd name="connsiteX15" fmla="*/ 453005 w 703890"/>
              <a:gd name="connsiteY15" fmla="*/ 1711354 h 2365695"/>
              <a:gd name="connsiteX16" fmla="*/ 377504 w 703890"/>
              <a:gd name="connsiteY16" fmla="*/ 1602297 h 2365695"/>
              <a:gd name="connsiteX17" fmla="*/ 394282 w 703890"/>
              <a:gd name="connsiteY17" fmla="*/ 1459293 h 2365695"/>
              <a:gd name="connsiteX18" fmla="*/ 445300 w 703890"/>
              <a:gd name="connsiteY18" fmla="*/ 1444619 h 2365695"/>
              <a:gd name="connsiteX19" fmla="*/ 453396 w 703890"/>
              <a:gd name="connsiteY19" fmla="*/ 1364030 h 2365695"/>
              <a:gd name="connsiteX20" fmla="*/ 410643 w 703890"/>
              <a:gd name="connsiteY20" fmla="*/ 1337982 h 2365695"/>
              <a:gd name="connsiteX21" fmla="*/ 343948 w 703890"/>
              <a:gd name="connsiteY21" fmla="*/ 1300293 h 2365695"/>
              <a:gd name="connsiteX22" fmla="*/ 303104 w 703890"/>
              <a:gd name="connsiteY22" fmla="*/ 1167171 h 2365695"/>
              <a:gd name="connsiteX23" fmla="*/ 368113 w 703890"/>
              <a:gd name="connsiteY23" fmla="*/ 1167880 h 2365695"/>
              <a:gd name="connsiteX24" fmla="*/ 419273 w 703890"/>
              <a:gd name="connsiteY24" fmla="*/ 1163420 h 2365695"/>
              <a:gd name="connsiteX25" fmla="*/ 505123 w 703890"/>
              <a:gd name="connsiteY25" fmla="*/ 1096502 h 2365695"/>
              <a:gd name="connsiteX26" fmla="*/ 530608 w 703890"/>
              <a:gd name="connsiteY26" fmla="*/ 999415 h 2365695"/>
              <a:gd name="connsiteX27" fmla="*/ 431187 w 703890"/>
              <a:gd name="connsiteY27" fmla="*/ 867524 h 2365695"/>
              <a:gd name="connsiteX28" fmla="*/ 471959 w 703890"/>
              <a:gd name="connsiteY28" fmla="*/ 930102 h 2365695"/>
              <a:gd name="connsiteX29" fmla="*/ 405312 w 703890"/>
              <a:gd name="connsiteY29" fmla="*/ 786144 h 2365695"/>
              <a:gd name="connsiteX30" fmla="*/ 471959 w 703890"/>
              <a:gd name="connsiteY30" fmla="*/ 714165 h 2365695"/>
              <a:gd name="connsiteX31" fmla="*/ 466627 w 703890"/>
              <a:gd name="connsiteY31" fmla="*/ 628856 h 2365695"/>
              <a:gd name="connsiteX32" fmla="*/ 421307 w 703890"/>
              <a:gd name="connsiteY32" fmla="*/ 583537 h 2365695"/>
              <a:gd name="connsiteX33" fmla="*/ 458630 w 703890"/>
              <a:gd name="connsiteY33" fmla="*/ 554211 h 2365695"/>
              <a:gd name="connsiteX34" fmla="*/ 418641 w 703890"/>
              <a:gd name="connsiteY34" fmla="*/ 535550 h 2365695"/>
              <a:gd name="connsiteX35" fmla="*/ 414603 w 703890"/>
              <a:gd name="connsiteY35" fmla="*/ 468985 h 2365695"/>
              <a:gd name="connsiteX36" fmla="*/ 386732 w 703890"/>
              <a:gd name="connsiteY36" fmla="*/ 420697 h 2365695"/>
              <a:gd name="connsiteX37" fmla="*/ 305964 w 703890"/>
              <a:gd name="connsiteY37" fmla="*/ 409955 h 2365695"/>
              <a:gd name="connsiteX38" fmla="*/ 167780 w 703890"/>
              <a:gd name="connsiteY38" fmla="*/ 436227 h 2365695"/>
              <a:gd name="connsiteX39" fmla="*/ 176169 w 703890"/>
              <a:gd name="connsiteY39" fmla="*/ 360726 h 2365695"/>
              <a:gd name="connsiteX40" fmla="*/ 260058 w 703890"/>
              <a:gd name="connsiteY40" fmla="*/ 251669 h 2365695"/>
              <a:gd name="connsiteX41" fmla="*/ 285225 w 703890"/>
              <a:gd name="connsiteY41" fmla="*/ 184558 h 2365695"/>
              <a:gd name="connsiteX42" fmla="*/ 318781 w 703890"/>
              <a:gd name="connsiteY42" fmla="*/ 50334 h 2365695"/>
              <a:gd name="connsiteX43" fmla="*/ 469783 w 703890"/>
              <a:gd name="connsiteY43" fmla="*/ 0 h 2365695"/>
              <a:gd name="connsiteX44" fmla="*/ 0 w 703890"/>
              <a:gd name="connsiteY44" fmla="*/ 0 h 2365695"/>
              <a:gd name="connsiteX45" fmla="*/ 16778 w 703890"/>
              <a:gd name="connsiteY45"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52544 w 703890"/>
              <a:gd name="connsiteY12" fmla="*/ 1944873 h 2365695"/>
              <a:gd name="connsiteX13" fmla="*/ 703890 w 703890"/>
              <a:gd name="connsiteY13" fmla="*/ 1865828 h 2365695"/>
              <a:gd name="connsiteX14" fmla="*/ 703261 w 703890"/>
              <a:gd name="connsiteY14" fmla="*/ 1754005 h 2365695"/>
              <a:gd name="connsiteX15" fmla="*/ 453005 w 703890"/>
              <a:gd name="connsiteY15" fmla="*/ 1711354 h 2365695"/>
              <a:gd name="connsiteX16" fmla="*/ 377504 w 703890"/>
              <a:gd name="connsiteY16" fmla="*/ 1602297 h 2365695"/>
              <a:gd name="connsiteX17" fmla="*/ 394282 w 703890"/>
              <a:gd name="connsiteY17" fmla="*/ 1459293 h 2365695"/>
              <a:gd name="connsiteX18" fmla="*/ 445300 w 703890"/>
              <a:gd name="connsiteY18" fmla="*/ 1444619 h 2365695"/>
              <a:gd name="connsiteX19" fmla="*/ 453396 w 703890"/>
              <a:gd name="connsiteY19" fmla="*/ 1364030 h 2365695"/>
              <a:gd name="connsiteX20" fmla="*/ 410643 w 703890"/>
              <a:gd name="connsiteY20" fmla="*/ 1337982 h 2365695"/>
              <a:gd name="connsiteX21" fmla="*/ 343948 w 703890"/>
              <a:gd name="connsiteY21" fmla="*/ 1300293 h 2365695"/>
              <a:gd name="connsiteX22" fmla="*/ 303104 w 703890"/>
              <a:gd name="connsiteY22" fmla="*/ 1167171 h 2365695"/>
              <a:gd name="connsiteX23" fmla="*/ 368113 w 703890"/>
              <a:gd name="connsiteY23" fmla="*/ 1167880 h 2365695"/>
              <a:gd name="connsiteX24" fmla="*/ 419273 w 703890"/>
              <a:gd name="connsiteY24" fmla="*/ 1163420 h 2365695"/>
              <a:gd name="connsiteX25" fmla="*/ 505123 w 703890"/>
              <a:gd name="connsiteY25" fmla="*/ 1096502 h 2365695"/>
              <a:gd name="connsiteX26" fmla="*/ 530608 w 703890"/>
              <a:gd name="connsiteY26" fmla="*/ 999415 h 2365695"/>
              <a:gd name="connsiteX27" fmla="*/ 431187 w 703890"/>
              <a:gd name="connsiteY27" fmla="*/ 867524 h 2365695"/>
              <a:gd name="connsiteX28" fmla="*/ 471959 w 703890"/>
              <a:gd name="connsiteY28" fmla="*/ 930102 h 2365695"/>
              <a:gd name="connsiteX29" fmla="*/ 405312 w 703890"/>
              <a:gd name="connsiteY29" fmla="*/ 786144 h 2365695"/>
              <a:gd name="connsiteX30" fmla="*/ 471959 w 703890"/>
              <a:gd name="connsiteY30" fmla="*/ 714165 h 2365695"/>
              <a:gd name="connsiteX31" fmla="*/ 466627 w 703890"/>
              <a:gd name="connsiteY31" fmla="*/ 628856 h 2365695"/>
              <a:gd name="connsiteX32" fmla="*/ 421307 w 703890"/>
              <a:gd name="connsiteY32" fmla="*/ 583537 h 2365695"/>
              <a:gd name="connsiteX33" fmla="*/ 458630 w 703890"/>
              <a:gd name="connsiteY33" fmla="*/ 554211 h 2365695"/>
              <a:gd name="connsiteX34" fmla="*/ 418641 w 703890"/>
              <a:gd name="connsiteY34" fmla="*/ 535550 h 2365695"/>
              <a:gd name="connsiteX35" fmla="*/ 414603 w 703890"/>
              <a:gd name="connsiteY35" fmla="*/ 468985 h 2365695"/>
              <a:gd name="connsiteX36" fmla="*/ 386732 w 703890"/>
              <a:gd name="connsiteY36" fmla="*/ 420697 h 2365695"/>
              <a:gd name="connsiteX37" fmla="*/ 305964 w 703890"/>
              <a:gd name="connsiteY37" fmla="*/ 409955 h 2365695"/>
              <a:gd name="connsiteX38" fmla="*/ 167780 w 703890"/>
              <a:gd name="connsiteY38" fmla="*/ 436227 h 2365695"/>
              <a:gd name="connsiteX39" fmla="*/ 176169 w 703890"/>
              <a:gd name="connsiteY39" fmla="*/ 360726 h 2365695"/>
              <a:gd name="connsiteX40" fmla="*/ 260058 w 703890"/>
              <a:gd name="connsiteY40" fmla="*/ 251669 h 2365695"/>
              <a:gd name="connsiteX41" fmla="*/ 285225 w 703890"/>
              <a:gd name="connsiteY41" fmla="*/ 184558 h 2365695"/>
              <a:gd name="connsiteX42" fmla="*/ 318781 w 703890"/>
              <a:gd name="connsiteY42" fmla="*/ 50334 h 2365695"/>
              <a:gd name="connsiteX43" fmla="*/ 469783 w 703890"/>
              <a:gd name="connsiteY43" fmla="*/ 0 h 2365695"/>
              <a:gd name="connsiteX44" fmla="*/ 0 w 703890"/>
              <a:gd name="connsiteY44" fmla="*/ 0 h 2365695"/>
              <a:gd name="connsiteX45" fmla="*/ 16778 w 703890"/>
              <a:gd name="connsiteY45"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52544 w 703890"/>
              <a:gd name="connsiteY12" fmla="*/ 1944873 h 2365695"/>
              <a:gd name="connsiteX13" fmla="*/ 599921 w 703890"/>
              <a:gd name="connsiteY13" fmla="*/ 1964467 h 2365695"/>
              <a:gd name="connsiteX14" fmla="*/ 703890 w 703890"/>
              <a:gd name="connsiteY14" fmla="*/ 1865828 h 2365695"/>
              <a:gd name="connsiteX15" fmla="*/ 703261 w 703890"/>
              <a:gd name="connsiteY15" fmla="*/ 1754005 h 2365695"/>
              <a:gd name="connsiteX16" fmla="*/ 453005 w 703890"/>
              <a:gd name="connsiteY16" fmla="*/ 1711354 h 2365695"/>
              <a:gd name="connsiteX17" fmla="*/ 377504 w 703890"/>
              <a:gd name="connsiteY17" fmla="*/ 1602297 h 2365695"/>
              <a:gd name="connsiteX18" fmla="*/ 394282 w 703890"/>
              <a:gd name="connsiteY18" fmla="*/ 1459293 h 2365695"/>
              <a:gd name="connsiteX19" fmla="*/ 445300 w 703890"/>
              <a:gd name="connsiteY19" fmla="*/ 1444619 h 2365695"/>
              <a:gd name="connsiteX20" fmla="*/ 453396 w 703890"/>
              <a:gd name="connsiteY20" fmla="*/ 1364030 h 2365695"/>
              <a:gd name="connsiteX21" fmla="*/ 410643 w 703890"/>
              <a:gd name="connsiteY21" fmla="*/ 1337982 h 2365695"/>
              <a:gd name="connsiteX22" fmla="*/ 343948 w 703890"/>
              <a:gd name="connsiteY22" fmla="*/ 1300293 h 2365695"/>
              <a:gd name="connsiteX23" fmla="*/ 303104 w 703890"/>
              <a:gd name="connsiteY23" fmla="*/ 1167171 h 2365695"/>
              <a:gd name="connsiteX24" fmla="*/ 368113 w 703890"/>
              <a:gd name="connsiteY24" fmla="*/ 1167880 h 2365695"/>
              <a:gd name="connsiteX25" fmla="*/ 419273 w 703890"/>
              <a:gd name="connsiteY25" fmla="*/ 1163420 h 2365695"/>
              <a:gd name="connsiteX26" fmla="*/ 505123 w 703890"/>
              <a:gd name="connsiteY26" fmla="*/ 1096502 h 2365695"/>
              <a:gd name="connsiteX27" fmla="*/ 530608 w 703890"/>
              <a:gd name="connsiteY27" fmla="*/ 999415 h 2365695"/>
              <a:gd name="connsiteX28" fmla="*/ 431187 w 703890"/>
              <a:gd name="connsiteY28" fmla="*/ 867524 h 2365695"/>
              <a:gd name="connsiteX29" fmla="*/ 471959 w 703890"/>
              <a:gd name="connsiteY29" fmla="*/ 930102 h 2365695"/>
              <a:gd name="connsiteX30" fmla="*/ 405312 w 703890"/>
              <a:gd name="connsiteY30" fmla="*/ 786144 h 2365695"/>
              <a:gd name="connsiteX31" fmla="*/ 471959 w 703890"/>
              <a:gd name="connsiteY31" fmla="*/ 714165 h 2365695"/>
              <a:gd name="connsiteX32" fmla="*/ 466627 w 703890"/>
              <a:gd name="connsiteY32" fmla="*/ 628856 h 2365695"/>
              <a:gd name="connsiteX33" fmla="*/ 421307 w 703890"/>
              <a:gd name="connsiteY33" fmla="*/ 583537 h 2365695"/>
              <a:gd name="connsiteX34" fmla="*/ 458630 w 703890"/>
              <a:gd name="connsiteY34" fmla="*/ 554211 h 2365695"/>
              <a:gd name="connsiteX35" fmla="*/ 418641 w 703890"/>
              <a:gd name="connsiteY35" fmla="*/ 535550 h 2365695"/>
              <a:gd name="connsiteX36" fmla="*/ 414603 w 703890"/>
              <a:gd name="connsiteY36" fmla="*/ 468985 h 2365695"/>
              <a:gd name="connsiteX37" fmla="*/ 386732 w 703890"/>
              <a:gd name="connsiteY37" fmla="*/ 420697 h 2365695"/>
              <a:gd name="connsiteX38" fmla="*/ 305964 w 703890"/>
              <a:gd name="connsiteY38" fmla="*/ 409955 h 2365695"/>
              <a:gd name="connsiteX39" fmla="*/ 167780 w 703890"/>
              <a:gd name="connsiteY39" fmla="*/ 436227 h 2365695"/>
              <a:gd name="connsiteX40" fmla="*/ 176169 w 703890"/>
              <a:gd name="connsiteY40" fmla="*/ 360726 h 2365695"/>
              <a:gd name="connsiteX41" fmla="*/ 260058 w 703890"/>
              <a:gd name="connsiteY41" fmla="*/ 251669 h 2365695"/>
              <a:gd name="connsiteX42" fmla="*/ 285225 w 703890"/>
              <a:gd name="connsiteY42" fmla="*/ 184558 h 2365695"/>
              <a:gd name="connsiteX43" fmla="*/ 318781 w 703890"/>
              <a:gd name="connsiteY43" fmla="*/ 50334 h 2365695"/>
              <a:gd name="connsiteX44" fmla="*/ 469783 w 703890"/>
              <a:gd name="connsiteY44" fmla="*/ 0 h 2365695"/>
              <a:gd name="connsiteX45" fmla="*/ 0 w 703890"/>
              <a:gd name="connsiteY45" fmla="*/ 0 h 2365695"/>
              <a:gd name="connsiteX46" fmla="*/ 16778 w 703890"/>
              <a:gd name="connsiteY46"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52544 w 703890"/>
              <a:gd name="connsiteY12" fmla="*/ 1944873 h 2365695"/>
              <a:gd name="connsiteX13" fmla="*/ 623914 w 703890"/>
              <a:gd name="connsiteY13" fmla="*/ 1993792 h 2365695"/>
              <a:gd name="connsiteX14" fmla="*/ 703890 w 703890"/>
              <a:gd name="connsiteY14" fmla="*/ 1865828 h 2365695"/>
              <a:gd name="connsiteX15" fmla="*/ 703261 w 703890"/>
              <a:gd name="connsiteY15" fmla="*/ 1754005 h 2365695"/>
              <a:gd name="connsiteX16" fmla="*/ 453005 w 703890"/>
              <a:gd name="connsiteY16" fmla="*/ 1711354 h 2365695"/>
              <a:gd name="connsiteX17" fmla="*/ 377504 w 703890"/>
              <a:gd name="connsiteY17" fmla="*/ 1602297 h 2365695"/>
              <a:gd name="connsiteX18" fmla="*/ 394282 w 703890"/>
              <a:gd name="connsiteY18" fmla="*/ 1459293 h 2365695"/>
              <a:gd name="connsiteX19" fmla="*/ 445300 w 703890"/>
              <a:gd name="connsiteY19" fmla="*/ 1444619 h 2365695"/>
              <a:gd name="connsiteX20" fmla="*/ 453396 w 703890"/>
              <a:gd name="connsiteY20" fmla="*/ 1364030 h 2365695"/>
              <a:gd name="connsiteX21" fmla="*/ 410643 w 703890"/>
              <a:gd name="connsiteY21" fmla="*/ 1337982 h 2365695"/>
              <a:gd name="connsiteX22" fmla="*/ 343948 w 703890"/>
              <a:gd name="connsiteY22" fmla="*/ 1300293 h 2365695"/>
              <a:gd name="connsiteX23" fmla="*/ 303104 w 703890"/>
              <a:gd name="connsiteY23" fmla="*/ 1167171 h 2365695"/>
              <a:gd name="connsiteX24" fmla="*/ 368113 w 703890"/>
              <a:gd name="connsiteY24" fmla="*/ 1167880 h 2365695"/>
              <a:gd name="connsiteX25" fmla="*/ 419273 w 703890"/>
              <a:gd name="connsiteY25" fmla="*/ 1163420 h 2365695"/>
              <a:gd name="connsiteX26" fmla="*/ 505123 w 703890"/>
              <a:gd name="connsiteY26" fmla="*/ 1096502 h 2365695"/>
              <a:gd name="connsiteX27" fmla="*/ 530608 w 703890"/>
              <a:gd name="connsiteY27" fmla="*/ 999415 h 2365695"/>
              <a:gd name="connsiteX28" fmla="*/ 431187 w 703890"/>
              <a:gd name="connsiteY28" fmla="*/ 867524 h 2365695"/>
              <a:gd name="connsiteX29" fmla="*/ 471959 w 703890"/>
              <a:gd name="connsiteY29" fmla="*/ 930102 h 2365695"/>
              <a:gd name="connsiteX30" fmla="*/ 405312 w 703890"/>
              <a:gd name="connsiteY30" fmla="*/ 786144 h 2365695"/>
              <a:gd name="connsiteX31" fmla="*/ 471959 w 703890"/>
              <a:gd name="connsiteY31" fmla="*/ 714165 h 2365695"/>
              <a:gd name="connsiteX32" fmla="*/ 466627 w 703890"/>
              <a:gd name="connsiteY32" fmla="*/ 628856 h 2365695"/>
              <a:gd name="connsiteX33" fmla="*/ 421307 w 703890"/>
              <a:gd name="connsiteY33" fmla="*/ 583537 h 2365695"/>
              <a:gd name="connsiteX34" fmla="*/ 458630 w 703890"/>
              <a:gd name="connsiteY34" fmla="*/ 554211 h 2365695"/>
              <a:gd name="connsiteX35" fmla="*/ 418641 w 703890"/>
              <a:gd name="connsiteY35" fmla="*/ 535550 h 2365695"/>
              <a:gd name="connsiteX36" fmla="*/ 414603 w 703890"/>
              <a:gd name="connsiteY36" fmla="*/ 468985 h 2365695"/>
              <a:gd name="connsiteX37" fmla="*/ 386732 w 703890"/>
              <a:gd name="connsiteY37" fmla="*/ 420697 h 2365695"/>
              <a:gd name="connsiteX38" fmla="*/ 305964 w 703890"/>
              <a:gd name="connsiteY38" fmla="*/ 409955 h 2365695"/>
              <a:gd name="connsiteX39" fmla="*/ 167780 w 703890"/>
              <a:gd name="connsiteY39" fmla="*/ 436227 h 2365695"/>
              <a:gd name="connsiteX40" fmla="*/ 176169 w 703890"/>
              <a:gd name="connsiteY40" fmla="*/ 360726 h 2365695"/>
              <a:gd name="connsiteX41" fmla="*/ 260058 w 703890"/>
              <a:gd name="connsiteY41" fmla="*/ 251669 h 2365695"/>
              <a:gd name="connsiteX42" fmla="*/ 285225 w 703890"/>
              <a:gd name="connsiteY42" fmla="*/ 184558 h 2365695"/>
              <a:gd name="connsiteX43" fmla="*/ 318781 w 703890"/>
              <a:gd name="connsiteY43" fmla="*/ 50334 h 2365695"/>
              <a:gd name="connsiteX44" fmla="*/ 469783 w 703890"/>
              <a:gd name="connsiteY44" fmla="*/ 0 h 2365695"/>
              <a:gd name="connsiteX45" fmla="*/ 0 w 703890"/>
              <a:gd name="connsiteY45" fmla="*/ 0 h 2365695"/>
              <a:gd name="connsiteX46" fmla="*/ 16778 w 703890"/>
              <a:gd name="connsiteY46"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503339 w 703890"/>
              <a:gd name="connsiteY10" fmla="*/ 2038525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6227 w 703890"/>
              <a:gd name="connsiteY9" fmla="*/ 2063691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85893 w 703890"/>
              <a:gd name="connsiteY8" fmla="*/ 2130803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47581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68908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53396 w 703890"/>
              <a:gd name="connsiteY21" fmla="*/ 1364030 h 2365695"/>
              <a:gd name="connsiteX22" fmla="*/ 410643 w 703890"/>
              <a:gd name="connsiteY22" fmla="*/ 1337982 h 2365695"/>
              <a:gd name="connsiteX23" fmla="*/ 343948 w 703890"/>
              <a:gd name="connsiteY23" fmla="*/ 1300293 h 2365695"/>
              <a:gd name="connsiteX24" fmla="*/ 303104 w 703890"/>
              <a:gd name="connsiteY24" fmla="*/ 1167171 h 2365695"/>
              <a:gd name="connsiteX25" fmla="*/ 368113 w 703890"/>
              <a:gd name="connsiteY25" fmla="*/ 1167880 h 2365695"/>
              <a:gd name="connsiteX26" fmla="*/ 419273 w 703890"/>
              <a:gd name="connsiteY26" fmla="*/ 1163420 h 2365695"/>
              <a:gd name="connsiteX27" fmla="*/ 505123 w 703890"/>
              <a:gd name="connsiteY27" fmla="*/ 1096502 h 2365695"/>
              <a:gd name="connsiteX28" fmla="*/ 530608 w 703890"/>
              <a:gd name="connsiteY28" fmla="*/ 999415 h 2365695"/>
              <a:gd name="connsiteX29" fmla="*/ 431187 w 703890"/>
              <a:gd name="connsiteY29" fmla="*/ 867524 h 2365695"/>
              <a:gd name="connsiteX30" fmla="*/ 471959 w 703890"/>
              <a:gd name="connsiteY30" fmla="*/ 930102 h 2365695"/>
              <a:gd name="connsiteX31" fmla="*/ 405312 w 703890"/>
              <a:gd name="connsiteY31" fmla="*/ 786144 h 2365695"/>
              <a:gd name="connsiteX32" fmla="*/ 471959 w 703890"/>
              <a:gd name="connsiteY32" fmla="*/ 714165 h 2365695"/>
              <a:gd name="connsiteX33" fmla="*/ 466627 w 703890"/>
              <a:gd name="connsiteY33" fmla="*/ 628856 h 2365695"/>
              <a:gd name="connsiteX34" fmla="*/ 421307 w 703890"/>
              <a:gd name="connsiteY34" fmla="*/ 583537 h 2365695"/>
              <a:gd name="connsiteX35" fmla="*/ 458630 w 703890"/>
              <a:gd name="connsiteY35" fmla="*/ 554211 h 2365695"/>
              <a:gd name="connsiteX36" fmla="*/ 418641 w 703890"/>
              <a:gd name="connsiteY36" fmla="*/ 535550 h 2365695"/>
              <a:gd name="connsiteX37" fmla="*/ 414603 w 703890"/>
              <a:gd name="connsiteY37" fmla="*/ 468985 h 2365695"/>
              <a:gd name="connsiteX38" fmla="*/ 386732 w 703890"/>
              <a:gd name="connsiteY38" fmla="*/ 420697 h 2365695"/>
              <a:gd name="connsiteX39" fmla="*/ 305964 w 703890"/>
              <a:gd name="connsiteY39" fmla="*/ 409955 h 2365695"/>
              <a:gd name="connsiteX40" fmla="*/ 167780 w 703890"/>
              <a:gd name="connsiteY40" fmla="*/ 436227 h 2365695"/>
              <a:gd name="connsiteX41" fmla="*/ 176169 w 703890"/>
              <a:gd name="connsiteY41" fmla="*/ 360726 h 2365695"/>
              <a:gd name="connsiteX42" fmla="*/ 260058 w 703890"/>
              <a:gd name="connsiteY42" fmla="*/ 251669 h 2365695"/>
              <a:gd name="connsiteX43" fmla="*/ 285225 w 703890"/>
              <a:gd name="connsiteY43" fmla="*/ 184558 h 2365695"/>
              <a:gd name="connsiteX44" fmla="*/ 318781 w 703890"/>
              <a:gd name="connsiteY44" fmla="*/ 50334 h 2365695"/>
              <a:gd name="connsiteX45" fmla="*/ 469783 w 703890"/>
              <a:gd name="connsiteY45" fmla="*/ 0 h 2365695"/>
              <a:gd name="connsiteX46" fmla="*/ 0 w 703890"/>
              <a:gd name="connsiteY46" fmla="*/ 0 h 2365695"/>
              <a:gd name="connsiteX47" fmla="*/ 16778 w 703890"/>
              <a:gd name="connsiteY47"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68908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44055 w 703890"/>
              <a:gd name="connsiteY21" fmla="*/ 1400377 h 2365695"/>
              <a:gd name="connsiteX22" fmla="*/ 453396 w 703890"/>
              <a:gd name="connsiteY22" fmla="*/ 1364030 h 2365695"/>
              <a:gd name="connsiteX23" fmla="*/ 410643 w 703890"/>
              <a:gd name="connsiteY23" fmla="*/ 1337982 h 2365695"/>
              <a:gd name="connsiteX24" fmla="*/ 343948 w 703890"/>
              <a:gd name="connsiteY24" fmla="*/ 1300293 h 2365695"/>
              <a:gd name="connsiteX25" fmla="*/ 303104 w 703890"/>
              <a:gd name="connsiteY25" fmla="*/ 1167171 h 2365695"/>
              <a:gd name="connsiteX26" fmla="*/ 368113 w 703890"/>
              <a:gd name="connsiteY26" fmla="*/ 1167880 h 2365695"/>
              <a:gd name="connsiteX27" fmla="*/ 419273 w 703890"/>
              <a:gd name="connsiteY27" fmla="*/ 1163420 h 2365695"/>
              <a:gd name="connsiteX28" fmla="*/ 505123 w 703890"/>
              <a:gd name="connsiteY28" fmla="*/ 1096502 h 2365695"/>
              <a:gd name="connsiteX29" fmla="*/ 530608 w 703890"/>
              <a:gd name="connsiteY29" fmla="*/ 999415 h 2365695"/>
              <a:gd name="connsiteX30" fmla="*/ 431187 w 703890"/>
              <a:gd name="connsiteY30" fmla="*/ 867524 h 2365695"/>
              <a:gd name="connsiteX31" fmla="*/ 471959 w 703890"/>
              <a:gd name="connsiteY31" fmla="*/ 930102 h 2365695"/>
              <a:gd name="connsiteX32" fmla="*/ 405312 w 703890"/>
              <a:gd name="connsiteY32" fmla="*/ 786144 h 2365695"/>
              <a:gd name="connsiteX33" fmla="*/ 471959 w 703890"/>
              <a:gd name="connsiteY33" fmla="*/ 714165 h 2365695"/>
              <a:gd name="connsiteX34" fmla="*/ 466627 w 703890"/>
              <a:gd name="connsiteY34" fmla="*/ 628856 h 2365695"/>
              <a:gd name="connsiteX35" fmla="*/ 421307 w 703890"/>
              <a:gd name="connsiteY35" fmla="*/ 583537 h 2365695"/>
              <a:gd name="connsiteX36" fmla="*/ 458630 w 703890"/>
              <a:gd name="connsiteY36" fmla="*/ 554211 h 2365695"/>
              <a:gd name="connsiteX37" fmla="*/ 418641 w 703890"/>
              <a:gd name="connsiteY37" fmla="*/ 535550 h 2365695"/>
              <a:gd name="connsiteX38" fmla="*/ 414603 w 703890"/>
              <a:gd name="connsiteY38" fmla="*/ 468985 h 2365695"/>
              <a:gd name="connsiteX39" fmla="*/ 386732 w 703890"/>
              <a:gd name="connsiteY39" fmla="*/ 420697 h 2365695"/>
              <a:gd name="connsiteX40" fmla="*/ 305964 w 703890"/>
              <a:gd name="connsiteY40" fmla="*/ 409955 h 2365695"/>
              <a:gd name="connsiteX41" fmla="*/ 167780 w 703890"/>
              <a:gd name="connsiteY41" fmla="*/ 436227 h 2365695"/>
              <a:gd name="connsiteX42" fmla="*/ 176169 w 703890"/>
              <a:gd name="connsiteY42" fmla="*/ 360726 h 2365695"/>
              <a:gd name="connsiteX43" fmla="*/ 260058 w 703890"/>
              <a:gd name="connsiteY43" fmla="*/ 251669 h 2365695"/>
              <a:gd name="connsiteX44" fmla="*/ 285225 w 703890"/>
              <a:gd name="connsiteY44" fmla="*/ 184558 h 2365695"/>
              <a:gd name="connsiteX45" fmla="*/ 318781 w 703890"/>
              <a:gd name="connsiteY45" fmla="*/ 50334 h 2365695"/>
              <a:gd name="connsiteX46" fmla="*/ 469783 w 703890"/>
              <a:gd name="connsiteY46" fmla="*/ 0 h 2365695"/>
              <a:gd name="connsiteX47" fmla="*/ 0 w 703890"/>
              <a:gd name="connsiteY47" fmla="*/ 0 h 2365695"/>
              <a:gd name="connsiteX48" fmla="*/ 16778 w 703890"/>
              <a:gd name="connsiteY48"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68908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65382 w 703890"/>
              <a:gd name="connsiteY21" fmla="*/ 1424370 h 2365695"/>
              <a:gd name="connsiteX22" fmla="*/ 453396 w 703890"/>
              <a:gd name="connsiteY22" fmla="*/ 1364030 h 2365695"/>
              <a:gd name="connsiteX23" fmla="*/ 410643 w 703890"/>
              <a:gd name="connsiteY23" fmla="*/ 1337982 h 2365695"/>
              <a:gd name="connsiteX24" fmla="*/ 343948 w 703890"/>
              <a:gd name="connsiteY24" fmla="*/ 1300293 h 2365695"/>
              <a:gd name="connsiteX25" fmla="*/ 303104 w 703890"/>
              <a:gd name="connsiteY25" fmla="*/ 1167171 h 2365695"/>
              <a:gd name="connsiteX26" fmla="*/ 368113 w 703890"/>
              <a:gd name="connsiteY26" fmla="*/ 1167880 h 2365695"/>
              <a:gd name="connsiteX27" fmla="*/ 419273 w 703890"/>
              <a:gd name="connsiteY27" fmla="*/ 1163420 h 2365695"/>
              <a:gd name="connsiteX28" fmla="*/ 505123 w 703890"/>
              <a:gd name="connsiteY28" fmla="*/ 1096502 h 2365695"/>
              <a:gd name="connsiteX29" fmla="*/ 530608 w 703890"/>
              <a:gd name="connsiteY29" fmla="*/ 999415 h 2365695"/>
              <a:gd name="connsiteX30" fmla="*/ 431187 w 703890"/>
              <a:gd name="connsiteY30" fmla="*/ 867524 h 2365695"/>
              <a:gd name="connsiteX31" fmla="*/ 471959 w 703890"/>
              <a:gd name="connsiteY31" fmla="*/ 930102 h 2365695"/>
              <a:gd name="connsiteX32" fmla="*/ 405312 w 703890"/>
              <a:gd name="connsiteY32" fmla="*/ 786144 h 2365695"/>
              <a:gd name="connsiteX33" fmla="*/ 471959 w 703890"/>
              <a:gd name="connsiteY33" fmla="*/ 714165 h 2365695"/>
              <a:gd name="connsiteX34" fmla="*/ 466627 w 703890"/>
              <a:gd name="connsiteY34" fmla="*/ 628856 h 2365695"/>
              <a:gd name="connsiteX35" fmla="*/ 421307 w 703890"/>
              <a:gd name="connsiteY35" fmla="*/ 583537 h 2365695"/>
              <a:gd name="connsiteX36" fmla="*/ 458630 w 703890"/>
              <a:gd name="connsiteY36" fmla="*/ 554211 h 2365695"/>
              <a:gd name="connsiteX37" fmla="*/ 418641 w 703890"/>
              <a:gd name="connsiteY37" fmla="*/ 535550 h 2365695"/>
              <a:gd name="connsiteX38" fmla="*/ 414603 w 703890"/>
              <a:gd name="connsiteY38" fmla="*/ 468985 h 2365695"/>
              <a:gd name="connsiteX39" fmla="*/ 386732 w 703890"/>
              <a:gd name="connsiteY39" fmla="*/ 420697 h 2365695"/>
              <a:gd name="connsiteX40" fmla="*/ 305964 w 703890"/>
              <a:gd name="connsiteY40" fmla="*/ 409955 h 2365695"/>
              <a:gd name="connsiteX41" fmla="*/ 167780 w 703890"/>
              <a:gd name="connsiteY41" fmla="*/ 436227 h 2365695"/>
              <a:gd name="connsiteX42" fmla="*/ 176169 w 703890"/>
              <a:gd name="connsiteY42" fmla="*/ 360726 h 2365695"/>
              <a:gd name="connsiteX43" fmla="*/ 260058 w 703890"/>
              <a:gd name="connsiteY43" fmla="*/ 251669 h 2365695"/>
              <a:gd name="connsiteX44" fmla="*/ 285225 w 703890"/>
              <a:gd name="connsiteY44" fmla="*/ 184558 h 2365695"/>
              <a:gd name="connsiteX45" fmla="*/ 318781 w 703890"/>
              <a:gd name="connsiteY45" fmla="*/ 50334 h 2365695"/>
              <a:gd name="connsiteX46" fmla="*/ 469783 w 703890"/>
              <a:gd name="connsiteY46" fmla="*/ 0 h 2365695"/>
              <a:gd name="connsiteX47" fmla="*/ 0 w 703890"/>
              <a:gd name="connsiteY47" fmla="*/ 0 h 2365695"/>
              <a:gd name="connsiteX48" fmla="*/ 16778 w 703890"/>
              <a:gd name="connsiteY48" fmla="*/ 2365695 h 2365695"/>
              <a:gd name="connsiteX0" fmla="*/ 16778 w 703890"/>
              <a:gd name="connsiteY0" fmla="*/ 2365695 h 2365695"/>
              <a:gd name="connsiteX1" fmla="*/ 75501 w 703890"/>
              <a:gd name="connsiteY1" fmla="*/ 2323750 h 2365695"/>
              <a:gd name="connsiteX2" fmla="*/ 125835 w 703890"/>
              <a:gd name="connsiteY2" fmla="*/ 2348917 h 2365695"/>
              <a:gd name="connsiteX3" fmla="*/ 209725 w 703890"/>
              <a:gd name="connsiteY3" fmla="*/ 2298583 h 2365695"/>
              <a:gd name="connsiteX4" fmla="*/ 260058 w 703890"/>
              <a:gd name="connsiteY4" fmla="*/ 2281805 h 2365695"/>
              <a:gd name="connsiteX5" fmla="*/ 276836 w 703890"/>
              <a:gd name="connsiteY5" fmla="*/ 2231471 h 2365695"/>
              <a:gd name="connsiteX6" fmla="*/ 276836 w 703890"/>
              <a:gd name="connsiteY6" fmla="*/ 2197915 h 2365695"/>
              <a:gd name="connsiteX7" fmla="*/ 310392 w 703890"/>
              <a:gd name="connsiteY7" fmla="*/ 2168908 h 2365695"/>
              <a:gd name="connsiteX8" fmla="*/ 393890 w 703890"/>
              <a:gd name="connsiteY8" fmla="*/ 2149464 h 2365695"/>
              <a:gd name="connsiteX9" fmla="*/ 438893 w 703890"/>
              <a:gd name="connsiteY9" fmla="*/ 2085018 h 2365695"/>
              <a:gd name="connsiteX10" fmla="*/ 484678 w 703890"/>
              <a:gd name="connsiteY10" fmla="*/ 2073182 h 2365695"/>
              <a:gd name="connsiteX11" fmla="*/ 511728 w 703890"/>
              <a:gd name="connsiteY11" fmla="*/ 2021747 h 2365695"/>
              <a:gd name="connsiteX12" fmla="*/ 618582 w 703890"/>
              <a:gd name="connsiteY12" fmla="*/ 2007121 h 2365695"/>
              <a:gd name="connsiteX13" fmla="*/ 652544 w 703890"/>
              <a:gd name="connsiteY13" fmla="*/ 1944873 h 2365695"/>
              <a:gd name="connsiteX14" fmla="*/ 623914 w 703890"/>
              <a:gd name="connsiteY14" fmla="*/ 1993792 h 2365695"/>
              <a:gd name="connsiteX15" fmla="*/ 703890 w 703890"/>
              <a:gd name="connsiteY15" fmla="*/ 1865828 h 2365695"/>
              <a:gd name="connsiteX16" fmla="*/ 703261 w 703890"/>
              <a:gd name="connsiteY16" fmla="*/ 1754005 h 2365695"/>
              <a:gd name="connsiteX17" fmla="*/ 453005 w 703890"/>
              <a:gd name="connsiteY17" fmla="*/ 1711354 h 2365695"/>
              <a:gd name="connsiteX18" fmla="*/ 377504 w 703890"/>
              <a:gd name="connsiteY18" fmla="*/ 1602297 h 2365695"/>
              <a:gd name="connsiteX19" fmla="*/ 394282 w 703890"/>
              <a:gd name="connsiteY19" fmla="*/ 1459293 h 2365695"/>
              <a:gd name="connsiteX20" fmla="*/ 445300 w 703890"/>
              <a:gd name="connsiteY20" fmla="*/ 1444619 h 2365695"/>
              <a:gd name="connsiteX21" fmla="*/ 465382 w 703890"/>
              <a:gd name="connsiteY21" fmla="*/ 1424370 h 2365695"/>
              <a:gd name="connsiteX22" fmla="*/ 440066 w 703890"/>
              <a:gd name="connsiteY22" fmla="*/ 1388023 h 2365695"/>
              <a:gd name="connsiteX23" fmla="*/ 410643 w 703890"/>
              <a:gd name="connsiteY23" fmla="*/ 1337982 h 2365695"/>
              <a:gd name="connsiteX24" fmla="*/ 343948 w 703890"/>
              <a:gd name="connsiteY24" fmla="*/ 1300293 h 2365695"/>
              <a:gd name="connsiteX25" fmla="*/ 303104 w 703890"/>
              <a:gd name="connsiteY25" fmla="*/ 1167171 h 2365695"/>
              <a:gd name="connsiteX26" fmla="*/ 368113 w 703890"/>
              <a:gd name="connsiteY26" fmla="*/ 1167880 h 2365695"/>
              <a:gd name="connsiteX27" fmla="*/ 419273 w 703890"/>
              <a:gd name="connsiteY27" fmla="*/ 1163420 h 2365695"/>
              <a:gd name="connsiteX28" fmla="*/ 505123 w 703890"/>
              <a:gd name="connsiteY28" fmla="*/ 1096502 h 2365695"/>
              <a:gd name="connsiteX29" fmla="*/ 530608 w 703890"/>
              <a:gd name="connsiteY29" fmla="*/ 999415 h 2365695"/>
              <a:gd name="connsiteX30" fmla="*/ 431187 w 703890"/>
              <a:gd name="connsiteY30" fmla="*/ 867524 h 2365695"/>
              <a:gd name="connsiteX31" fmla="*/ 471959 w 703890"/>
              <a:gd name="connsiteY31" fmla="*/ 930102 h 2365695"/>
              <a:gd name="connsiteX32" fmla="*/ 405312 w 703890"/>
              <a:gd name="connsiteY32" fmla="*/ 786144 h 2365695"/>
              <a:gd name="connsiteX33" fmla="*/ 471959 w 703890"/>
              <a:gd name="connsiteY33" fmla="*/ 714165 h 2365695"/>
              <a:gd name="connsiteX34" fmla="*/ 466627 w 703890"/>
              <a:gd name="connsiteY34" fmla="*/ 628856 h 2365695"/>
              <a:gd name="connsiteX35" fmla="*/ 421307 w 703890"/>
              <a:gd name="connsiteY35" fmla="*/ 583537 h 2365695"/>
              <a:gd name="connsiteX36" fmla="*/ 458630 w 703890"/>
              <a:gd name="connsiteY36" fmla="*/ 554211 h 2365695"/>
              <a:gd name="connsiteX37" fmla="*/ 418641 w 703890"/>
              <a:gd name="connsiteY37" fmla="*/ 535550 h 2365695"/>
              <a:gd name="connsiteX38" fmla="*/ 414603 w 703890"/>
              <a:gd name="connsiteY38" fmla="*/ 468985 h 2365695"/>
              <a:gd name="connsiteX39" fmla="*/ 386732 w 703890"/>
              <a:gd name="connsiteY39" fmla="*/ 420697 h 2365695"/>
              <a:gd name="connsiteX40" fmla="*/ 305964 w 703890"/>
              <a:gd name="connsiteY40" fmla="*/ 409955 h 2365695"/>
              <a:gd name="connsiteX41" fmla="*/ 167780 w 703890"/>
              <a:gd name="connsiteY41" fmla="*/ 436227 h 2365695"/>
              <a:gd name="connsiteX42" fmla="*/ 176169 w 703890"/>
              <a:gd name="connsiteY42" fmla="*/ 360726 h 2365695"/>
              <a:gd name="connsiteX43" fmla="*/ 260058 w 703890"/>
              <a:gd name="connsiteY43" fmla="*/ 251669 h 2365695"/>
              <a:gd name="connsiteX44" fmla="*/ 285225 w 703890"/>
              <a:gd name="connsiteY44" fmla="*/ 184558 h 2365695"/>
              <a:gd name="connsiteX45" fmla="*/ 318781 w 703890"/>
              <a:gd name="connsiteY45" fmla="*/ 50334 h 2365695"/>
              <a:gd name="connsiteX46" fmla="*/ 469783 w 703890"/>
              <a:gd name="connsiteY46" fmla="*/ 0 h 2365695"/>
              <a:gd name="connsiteX47" fmla="*/ 0 w 703890"/>
              <a:gd name="connsiteY47" fmla="*/ 0 h 2365695"/>
              <a:gd name="connsiteX48" fmla="*/ 16778 w 703890"/>
              <a:gd name="connsiteY48" fmla="*/ 2365695 h 236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03890" h="2365695">
                <a:moveTo>
                  <a:pt x="16778" y="2365695"/>
                </a:moveTo>
                <a:lnTo>
                  <a:pt x="75501" y="2323750"/>
                </a:lnTo>
                <a:lnTo>
                  <a:pt x="125835" y="2348917"/>
                </a:lnTo>
                <a:lnTo>
                  <a:pt x="209725" y="2298583"/>
                </a:lnTo>
                <a:lnTo>
                  <a:pt x="260058" y="2281805"/>
                </a:lnTo>
                <a:lnTo>
                  <a:pt x="276836" y="2231471"/>
                </a:lnTo>
                <a:lnTo>
                  <a:pt x="276836" y="2197915"/>
                </a:lnTo>
                <a:lnTo>
                  <a:pt x="310392" y="2168908"/>
                </a:lnTo>
                <a:lnTo>
                  <a:pt x="393890" y="2149464"/>
                </a:lnTo>
                <a:lnTo>
                  <a:pt x="438893" y="2085018"/>
                </a:lnTo>
                <a:lnTo>
                  <a:pt x="484678" y="2073182"/>
                </a:lnTo>
                <a:lnTo>
                  <a:pt x="511728" y="2021747"/>
                </a:lnTo>
                <a:cubicBezTo>
                  <a:pt x="539348" y="2007097"/>
                  <a:pt x="590962" y="2021771"/>
                  <a:pt x="618582" y="2007121"/>
                </a:cubicBezTo>
                <a:lnTo>
                  <a:pt x="652544" y="1944873"/>
                </a:lnTo>
                <a:lnTo>
                  <a:pt x="623914" y="1993792"/>
                </a:lnTo>
                <a:lnTo>
                  <a:pt x="703890" y="1865828"/>
                </a:lnTo>
                <a:cubicBezTo>
                  <a:pt x="703680" y="1828554"/>
                  <a:pt x="703471" y="1791279"/>
                  <a:pt x="703261" y="1754005"/>
                </a:cubicBezTo>
                <a:lnTo>
                  <a:pt x="453005" y="1711354"/>
                </a:lnTo>
                <a:lnTo>
                  <a:pt x="377504" y="1602297"/>
                </a:lnTo>
                <a:lnTo>
                  <a:pt x="394282" y="1459293"/>
                </a:lnTo>
                <a:lnTo>
                  <a:pt x="445300" y="1444619"/>
                </a:lnTo>
                <a:lnTo>
                  <a:pt x="465382" y="1424370"/>
                </a:lnTo>
                <a:lnTo>
                  <a:pt x="440066" y="1388023"/>
                </a:lnTo>
                <a:lnTo>
                  <a:pt x="410643" y="1337982"/>
                </a:lnTo>
                <a:lnTo>
                  <a:pt x="343948" y="1300293"/>
                </a:lnTo>
                <a:lnTo>
                  <a:pt x="303104" y="1167171"/>
                </a:lnTo>
                <a:lnTo>
                  <a:pt x="368113" y="1167880"/>
                </a:lnTo>
                <a:lnTo>
                  <a:pt x="419273" y="1163420"/>
                </a:lnTo>
                <a:lnTo>
                  <a:pt x="505123" y="1096502"/>
                </a:lnTo>
                <a:lnTo>
                  <a:pt x="530608" y="999415"/>
                </a:lnTo>
                <a:lnTo>
                  <a:pt x="431187" y="867524"/>
                </a:lnTo>
                <a:cubicBezTo>
                  <a:pt x="421661" y="839347"/>
                  <a:pt x="476271" y="943665"/>
                  <a:pt x="471959" y="930102"/>
                </a:cubicBezTo>
                <a:cubicBezTo>
                  <a:pt x="467647" y="916539"/>
                  <a:pt x="400869" y="821245"/>
                  <a:pt x="405312" y="786144"/>
                </a:cubicBezTo>
                <a:cubicBezTo>
                  <a:pt x="409755" y="751043"/>
                  <a:pt x="471070" y="741712"/>
                  <a:pt x="471959" y="714165"/>
                </a:cubicBezTo>
                <a:cubicBezTo>
                  <a:pt x="472848" y="686618"/>
                  <a:pt x="473736" y="650627"/>
                  <a:pt x="466627" y="628856"/>
                </a:cubicBezTo>
                <a:cubicBezTo>
                  <a:pt x="459518" y="607085"/>
                  <a:pt x="415087" y="597755"/>
                  <a:pt x="421307" y="583537"/>
                </a:cubicBezTo>
                <a:lnTo>
                  <a:pt x="458630" y="554211"/>
                </a:lnTo>
                <a:lnTo>
                  <a:pt x="418641" y="535550"/>
                </a:lnTo>
                <a:lnTo>
                  <a:pt x="414603" y="468985"/>
                </a:lnTo>
                <a:lnTo>
                  <a:pt x="386732" y="420697"/>
                </a:lnTo>
                <a:cubicBezTo>
                  <a:pt x="372250" y="396678"/>
                  <a:pt x="342456" y="407367"/>
                  <a:pt x="305964" y="409955"/>
                </a:cubicBezTo>
                <a:cubicBezTo>
                  <a:pt x="269472" y="412543"/>
                  <a:pt x="284932" y="434578"/>
                  <a:pt x="167780" y="436227"/>
                </a:cubicBezTo>
                <a:lnTo>
                  <a:pt x="176169" y="360726"/>
                </a:lnTo>
                <a:lnTo>
                  <a:pt x="260058" y="251669"/>
                </a:lnTo>
                <a:lnTo>
                  <a:pt x="285225" y="184558"/>
                </a:lnTo>
                <a:lnTo>
                  <a:pt x="318781" y="50334"/>
                </a:lnTo>
                <a:lnTo>
                  <a:pt x="469783" y="0"/>
                </a:lnTo>
                <a:lnTo>
                  <a:pt x="0" y="0"/>
                </a:lnTo>
                <a:cubicBezTo>
                  <a:pt x="2796" y="782972"/>
                  <a:pt x="5593" y="1565945"/>
                  <a:pt x="16778" y="2365695"/>
                </a:cubicBezTo>
                <a:close/>
              </a:path>
            </a:pathLst>
          </a:custGeom>
          <a:solidFill>
            <a:srgbClr val="FFFFCC"/>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Ellipse 46">
            <a:extLst>
              <a:ext uri="{FF2B5EF4-FFF2-40B4-BE49-F238E27FC236}">
                <a16:creationId xmlns:a16="http://schemas.microsoft.com/office/drawing/2014/main" id="{F0320308-59B4-44CD-871C-FDEE603367CC}"/>
              </a:ext>
            </a:extLst>
          </p:cNvPr>
          <p:cNvSpPr/>
          <p:nvPr/>
        </p:nvSpPr>
        <p:spPr>
          <a:xfrm>
            <a:off x="868692" y="1410838"/>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Ellipse 97">
            <a:extLst>
              <a:ext uri="{FF2B5EF4-FFF2-40B4-BE49-F238E27FC236}">
                <a16:creationId xmlns:a16="http://schemas.microsoft.com/office/drawing/2014/main" id="{B1BED777-FAAC-48BC-88C0-9CB0016C4F03}"/>
              </a:ext>
            </a:extLst>
          </p:cNvPr>
          <p:cNvSpPr/>
          <p:nvPr/>
        </p:nvSpPr>
        <p:spPr>
          <a:xfrm>
            <a:off x="2356551" y="217086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ZoneTexte 102">
            <a:extLst>
              <a:ext uri="{FF2B5EF4-FFF2-40B4-BE49-F238E27FC236}">
                <a16:creationId xmlns:a16="http://schemas.microsoft.com/office/drawing/2014/main" id="{1E7C9CA5-DBFF-43F2-B075-DE0C2E067957}"/>
              </a:ext>
            </a:extLst>
          </p:cNvPr>
          <p:cNvSpPr txBox="1"/>
          <p:nvPr/>
        </p:nvSpPr>
        <p:spPr>
          <a:xfrm>
            <a:off x="661460" y="1434152"/>
            <a:ext cx="7356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Turin</a:t>
            </a:r>
          </a:p>
        </p:txBody>
      </p:sp>
      <p:sp>
        <p:nvSpPr>
          <p:cNvPr id="106" name="Ellipse 105">
            <a:extLst>
              <a:ext uri="{FF2B5EF4-FFF2-40B4-BE49-F238E27FC236}">
                <a16:creationId xmlns:a16="http://schemas.microsoft.com/office/drawing/2014/main" id="{03FB18A3-DBB8-4967-911F-CD293549ADBC}"/>
              </a:ext>
            </a:extLst>
          </p:cNvPr>
          <p:cNvSpPr/>
          <p:nvPr/>
        </p:nvSpPr>
        <p:spPr>
          <a:xfrm>
            <a:off x="1502442" y="1157629"/>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ZoneTexte 106">
            <a:extLst>
              <a:ext uri="{FF2B5EF4-FFF2-40B4-BE49-F238E27FC236}">
                <a16:creationId xmlns:a16="http://schemas.microsoft.com/office/drawing/2014/main" id="{5B138982-90DA-48F6-A2F2-D8D1C6F13184}"/>
              </a:ext>
            </a:extLst>
          </p:cNvPr>
          <p:cNvSpPr txBox="1"/>
          <p:nvPr/>
        </p:nvSpPr>
        <p:spPr>
          <a:xfrm>
            <a:off x="1985172" y="1895251"/>
            <a:ext cx="884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Florence</a:t>
            </a:r>
          </a:p>
        </p:txBody>
      </p:sp>
      <p:sp>
        <p:nvSpPr>
          <p:cNvPr id="108" name="ZoneTexte 107">
            <a:extLst>
              <a:ext uri="{FF2B5EF4-FFF2-40B4-BE49-F238E27FC236}">
                <a16:creationId xmlns:a16="http://schemas.microsoft.com/office/drawing/2014/main" id="{2741703F-B0F9-488E-9662-D87983352774}"/>
              </a:ext>
            </a:extLst>
          </p:cNvPr>
          <p:cNvSpPr txBox="1"/>
          <p:nvPr/>
        </p:nvSpPr>
        <p:spPr>
          <a:xfrm>
            <a:off x="1465184" y="894845"/>
            <a:ext cx="884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Milan</a:t>
            </a:r>
          </a:p>
        </p:txBody>
      </p:sp>
      <p:sp>
        <p:nvSpPr>
          <p:cNvPr id="143" name="ZoneTexte 142">
            <a:extLst>
              <a:ext uri="{FF2B5EF4-FFF2-40B4-BE49-F238E27FC236}">
                <a16:creationId xmlns:a16="http://schemas.microsoft.com/office/drawing/2014/main" id="{45602699-6C1E-448B-9E82-9B6A9378334D}"/>
              </a:ext>
            </a:extLst>
          </p:cNvPr>
          <p:cNvSpPr txBox="1"/>
          <p:nvPr/>
        </p:nvSpPr>
        <p:spPr>
          <a:xfrm>
            <a:off x="3045385" y="5154463"/>
            <a:ext cx="777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Palerme</a:t>
            </a:r>
          </a:p>
        </p:txBody>
      </p:sp>
      <p:sp>
        <p:nvSpPr>
          <p:cNvPr id="141" name="Ellipse 140">
            <a:extLst>
              <a:ext uri="{FF2B5EF4-FFF2-40B4-BE49-F238E27FC236}">
                <a16:creationId xmlns:a16="http://schemas.microsoft.com/office/drawing/2014/main" id="{FF428252-7C35-4348-8DD4-0B5112D14E1B}"/>
              </a:ext>
            </a:extLst>
          </p:cNvPr>
          <p:cNvSpPr/>
          <p:nvPr/>
        </p:nvSpPr>
        <p:spPr>
          <a:xfrm>
            <a:off x="3268607" y="5447106"/>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Ellipse 143">
            <a:extLst>
              <a:ext uri="{FF2B5EF4-FFF2-40B4-BE49-F238E27FC236}">
                <a16:creationId xmlns:a16="http://schemas.microsoft.com/office/drawing/2014/main" id="{47176122-A8E6-463B-AFB9-38518ED5397A}"/>
              </a:ext>
            </a:extLst>
          </p:cNvPr>
          <p:cNvSpPr/>
          <p:nvPr/>
        </p:nvSpPr>
        <p:spPr>
          <a:xfrm>
            <a:off x="1433237" y="1822247"/>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ZoneTexte 144">
            <a:extLst>
              <a:ext uri="{FF2B5EF4-FFF2-40B4-BE49-F238E27FC236}">
                <a16:creationId xmlns:a16="http://schemas.microsoft.com/office/drawing/2014/main" id="{F6A60BBA-66B2-4CD1-B336-920BD55F1206}"/>
              </a:ext>
            </a:extLst>
          </p:cNvPr>
          <p:cNvSpPr txBox="1"/>
          <p:nvPr/>
        </p:nvSpPr>
        <p:spPr>
          <a:xfrm>
            <a:off x="1365449" y="1555293"/>
            <a:ext cx="8843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Gênes</a:t>
            </a:r>
          </a:p>
        </p:txBody>
      </p:sp>
      <p:sp>
        <p:nvSpPr>
          <p:cNvPr id="109" name="Ellipse 108">
            <a:extLst>
              <a:ext uri="{FF2B5EF4-FFF2-40B4-BE49-F238E27FC236}">
                <a16:creationId xmlns:a16="http://schemas.microsoft.com/office/drawing/2014/main" id="{4D2F115C-CC2D-452F-B5D6-62405E47BCDD}"/>
              </a:ext>
            </a:extLst>
          </p:cNvPr>
          <p:cNvSpPr/>
          <p:nvPr/>
        </p:nvSpPr>
        <p:spPr>
          <a:xfrm>
            <a:off x="3726386" y="3982155"/>
            <a:ext cx="103861" cy="93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ZoneTexte 110">
            <a:extLst>
              <a:ext uri="{FF2B5EF4-FFF2-40B4-BE49-F238E27FC236}">
                <a16:creationId xmlns:a16="http://schemas.microsoft.com/office/drawing/2014/main" id="{33D6BC48-E106-4AE5-9515-2F69BE63D61F}"/>
              </a:ext>
            </a:extLst>
          </p:cNvPr>
          <p:cNvSpPr txBox="1"/>
          <p:nvPr/>
        </p:nvSpPr>
        <p:spPr>
          <a:xfrm>
            <a:off x="2533843" y="2176453"/>
            <a:ext cx="20630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Royaume d’Italie</a:t>
            </a:r>
          </a:p>
        </p:txBody>
      </p:sp>
      <p:sp>
        <p:nvSpPr>
          <p:cNvPr id="4" name="Rectangle : coins arrondis 3">
            <a:extLst>
              <a:ext uri="{FF2B5EF4-FFF2-40B4-BE49-F238E27FC236}">
                <a16:creationId xmlns:a16="http://schemas.microsoft.com/office/drawing/2014/main" id="{5223743E-A08E-4C74-8FBC-4518B539A334}"/>
              </a:ext>
            </a:extLst>
          </p:cNvPr>
          <p:cNvSpPr/>
          <p:nvPr/>
        </p:nvSpPr>
        <p:spPr>
          <a:xfrm>
            <a:off x="6485381" y="1225425"/>
            <a:ext cx="5298042" cy="97760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Soutien de l’unité italienne</a:t>
            </a:r>
            <a:endPar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4" name="Groupe 93">
            <a:extLst>
              <a:ext uri="{FF2B5EF4-FFF2-40B4-BE49-F238E27FC236}">
                <a16:creationId xmlns:a16="http://schemas.microsoft.com/office/drawing/2014/main" id="{6D824E2A-1A1A-45E7-8155-E0427915F837}"/>
              </a:ext>
            </a:extLst>
          </p:cNvPr>
          <p:cNvGrpSpPr/>
          <p:nvPr/>
        </p:nvGrpSpPr>
        <p:grpSpPr>
          <a:xfrm>
            <a:off x="491153" y="5243481"/>
            <a:ext cx="1979958" cy="1309271"/>
            <a:chOff x="1453832" y="631767"/>
            <a:chExt cx="6019107" cy="4012738"/>
          </a:xfrm>
        </p:grpSpPr>
        <p:pic>
          <p:nvPicPr>
            <p:cNvPr id="95" name="Picture 10" descr="RÃ©sultat de recherche d'images pour &quot;drapeau franÃ§ais&quot;">
              <a:extLst>
                <a:ext uri="{FF2B5EF4-FFF2-40B4-BE49-F238E27FC236}">
                  <a16:creationId xmlns:a16="http://schemas.microsoft.com/office/drawing/2014/main" id="{3DE81A40-5422-45A5-B1B9-04BD98762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832" y="631767"/>
              <a:ext cx="6019107" cy="401273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2" descr="RÃ©sultat de recherche d'images pour &quot;drapeau franÃ§ais IIe empire&quot;">
              <a:extLst>
                <a:ext uri="{FF2B5EF4-FFF2-40B4-BE49-F238E27FC236}">
                  <a16:creationId xmlns:a16="http://schemas.microsoft.com/office/drawing/2014/main" id="{25CA62B1-1955-49C1-98B9-79DA4F8316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1766" y="1320772"/>
              <a:ext cx="1724201" cy="2108228"/>
            </a:xfrm>
            <a:prstGeom prst="rect">
              <a:avLst/>
            </a:prstGeom>
            <a:noFill/>
            <a:extLst>
              <a:ext uri="{909E8E84-426E-40DD-AFC4-6F175D3DCCD1}">
                <a14:hiddenFill xmlns:a14="http://schemas.microsoft.com/office/drawing/2010/main">
                  <a:solidFill>
                    <a:srgbClr val="FFFFFF"/>
                  </a:solidFill>
                </a14:hiddenFill>
              </a:ext>
            </a:extLst>
          </p:spPr>
        </p:pic>
      </p:grpSp>
      <p:sp>
        <p:nvSpPr>
          <p:cNvPr id="97" name="Rectangle : coins arrondis 96">
            <a:extLst>
              <a:ext uri="{FF2B5EF4-FFF2-40B4-BE49-F238E27FC236}">
                <a16:creationId xmlns:a16="http://schemas.microsoft.com/office/drawing/2014/main" id="{50336AE1-C632-4F85-A624-51CC65231EB5}"/>
              </a:ext>
            </a:extLst>
          </p:cNvPr>
          <p:cNvSpPr/>
          <p:nvPr/>
        </p:nvSpPr>
        <p:spPr>
          <a:xfrm>
            <a:off x="6558509" y="2522621"/>
            <a:ext cx="5298042" cy="97760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Frein pour protéger le pape</a:t>
            </a:r>
            <a:endPar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 coins arrondis 100">
            <a:extLst>
              <a:ext uri="{FF2B5EF4-FFF2-40B4-BE49-F238E27FC236}">
                <a16:creationId xmlns:a16="http://schemas.microsoft.com/office/drawing/2014/main" id="{CE2220B8-321B-4EBA-A805-88037E78D7BA}"/>
              </a:ext>
            </a:extLst>
          </p:cNvPr>
          <p:cNvSpPr/>
          <p:nvPr/>
        </p:nvSpPr>
        <p:spPr>
          <a:xfrm>
            <a:off x="6553586" y="3920327"/>
            <a:ext cx="5298042" cy="97760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 politique des pourboires »</a:t>
            </a:r>
            <a:endPar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22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0C5811-436A-EC43-87FA-467E0F094C76}"/>
              </a:ext>
            </a:extLst>
          </p:cNvPr>
          <p:cNvSpPr>
            <a:spLocks noGrp="1"/>
          </p:cNvSpPr>
          <p:nvPr>
            <p:ph type="title"/>
          </p:nvPr>
        </p:nvSpPr>
        <p:spPr/>
        <p:txBody>
          <a:bodyPr/>
          <a:lstStyle/>
          <a:p>
            <a:r>
              <a:rPr lang="fr-FR" dirty="0"/>
              <a:t>PPO : Savoie et Nice : deux territoires entre France et Italie</a:t>
            </a:r>
          </a:p>
        </p:txBody>
      </p:sp>
      <p:sp>
        <p:nvSpPr>
          <p:cNvPr id="3" name="Espace réservé du contenu 2">
            <a:extLst>
              <a:ext uri="{FF2B5EF4-FFF2-40B4-BE49-F238E27FC236}">
                <a16:creationId xmlns:a16="http://schemas.microsoft.com/office/drawing/2014/main" id="{A108D285-E555-DD4E-956D-95513D3BD9E0}"/>
              </a:ext>
            </a:extLst>
          </p:cNvPr>
          <p:cNvSpPr>
            <a:spLocks noGrp="1"/>
          </p:cNvSpPr>
          <p:nvPr>
            <p:ph idx="1"/>
          </p:nvPr>
        </p:nvSpPr>
        <p:spPr/>
        <p:txBody>
          <a:bodyPr/>
          <a:lstStyle/>
          <a:p>
            <a:r>
              <a:rPr lang="fr-FR" dirty="0"/>
              <a:t>Etude de documents : extraire des informations à partir de sources diverses. </a:t>
            </a:r>
          </a:p>
          <a:p>
            <a:r>
              <a:rPr lang="fr-FR" dirty="0"/>
              <a:t>Questions globale élèves : </a:t>
            </a:r>
          </a:p>
          <a:p>
            <a:r>
              <a:rPr lang="fr-FR" dirty="0"/>
              <a:t>Dans quel contexte se fait le rattachement de la Savoie et Nice à la France  en 1860 ? </a:t>
            </a:r>
          </a:p>
          <a:p>
            <a:r>
              <a:rPr lang="fr-FR" dirty="0"/>
              <a:t>Quel est le mode opératoire de ce rattachement et quels sont les partisans et adversaires ? </a:t>
            </a:r>
          </a:p>
          <a:p>
            <a:pPr marL="0" indent="0">
              <a:buNone/>
            </a:pPr>
            <a:r>
              <a:rPr lang="fr-FR" dirty="0"/>
              <a:t>					</a:t>
            </a:r>
            <a:r>
              <a:rPr lang="fr-FR" sz="2000" dirty="0"/>
              <a:t>Voir corpus documentaire ci après. </a:t>
            </a:r>
          </a:p>
          <a:p>
            <a:endParaRPr lang="fr-FR" dirty="0"/>
          </a:p>
        </p:txBody>
      </p:sp>
    </p:spTree>
    <p:extLst>
      <p:ext uri="{BB962C8B-B14F-4D97-AF65-F5344CB8AC3E}">
        <p14:creationId xmlns:p14="http://schemas.microsoft.com/office/powerpoint/2010/main" val="2646323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20C36B5-2044-460B-B2CE-62A00EE37285}"/>
              </a:ext>
            </a:extLst>
          </p:cNvPr>
          <p:cNvPicPr>
            <a:picLocks noChangeAspect="1"/>
          </p:cNvPicPr>
          <p:nvPr/>
        </p:nvPicPr>
        <p:blipFill rotWithShape="1">
          <a:blip r:embed="rId2">
            <a:extLst>
              <a:ext uri="{28A0092B-C50C-407E-A947-70E740481C1C}">
                <a14:useLocalDpi xmlns:a14="http://schemas.microsoft.com/office/drawing/2010/main" val="0"/>
              </a:ext>
            </a:extLst>
          </a:blip>
          <a:srcRect t="10208"/>
          <a:stretch/>
        </p:blipFill>
        <p:spPr>
          <a:xfrm>
            <a:off x="1424943" y="214312"/>
            <a:ext cx="5110920" cy="6157912"/>
          </a:xfrm>
          <a:prstGeom prst="rect">
            <a:avLst/>
          </a:prstGeom>
        </p:spPr>
      </p:pic>
      <p:pic>
        <p:nvPicPr>
          <p:cNvPr id="9" name="Image 8">
            <a:extLst>
              <a:ext uri="{FF2B5EF4-FFF2-40B4-BE49-F238E27FC236}">
                <a16:creationId xmlns:a16="http://schemas.microsoft.com/office/drawing/2014/main" id="{6A9B388B-18AB-4411-B170-CC1138DA0D35}"/>
              </a:ext>
            </a:extLst>
          </p:cNvPr>
          <p:cNvPicPr>
            <a:picLocks noChangeAspect="1"/>
          </p:cNvPicPr>
          <p:nvPr/>
        </p:nvPicPr>
        <p:blipFill rotWithShape="1">
          <a:blip r:embed="rId3">
            <a:extLst>
              <a:ext uri="{28A0092B-C50C-407E-A947-70E740481C1C}">
                <a14:useLocalDpi xmlns:a14="http://schemas.microsoft.com/office/drawing/2010/main" val="0"/>
              </a:ext>
            </a:extLst>
          </a:blip>
          <a:srcRect b="38750"/>
          <a:stretch/>
        </p:blipFill>
        <p:spPr>
          <a:xfrm>
            <a:off x="6535863" y="642939"/>
            <a:ext cx="5483450" cy="4557712"/>
          </a:xfrm>
          <a:prstGeom prst="rect">
            <a:avLst/>
          </a:prstGeom>
        </p:spPr>
      </p:pic>
      <p:sp>
        <p:nvSpPr>
          <p:cNvPr id="2" name="ZoneTexte 1">
            <a:extLst>
              <a:ext uri="{FF2B5EF4-FFF2-40B4-BE49-F238E27FC236}">
                <a16:creationId xmlns:a16="http://schemas.microsoft.com/office/drawing/2014/main" id="{15FE9AA5-8085-1140-A6BF-A713C6810D5D}"/>
              </a:ext>
            </a:extLst>
          </p:cNvPr>
          <p:cNvSpPr txBox="1"/>
          <p:nvPr/>
        </p:nvSpPr>
        <p:spPr>
          <a:xfrm>
            <a:off x="6115050" y="5329238"/>
            <a:ext cx="5229225" cy="1200329"/>
          </a:xfrm>
          <a:prstGeom prst="rect">
            <a:avLst/>
          </a:prstGeom>
          <a:solidFill>
            <a:srgbClr val="FFFF00"/>
          </a:solidFill>
        </p:spPr>
        <p:txBody>
          <a:bodyPr wrap="square" rtlCol="0">
            <a:spAutoFit/>
          </a:bodyPr>
          <a:lstStyle/>
          <a:p>
            <a:r>
              <a:rPr lang="fr-FR" dirty="0"/>
              <a:t>Les résultats peuvent s’expliquer par un trucage relatif des plébiscites (obligation de justifier son vote, mais surtout par la propagande française, le chemin de fer qui intéressait les savoyards et les niçois.  </a:t>
            </a:r>
          </a:p>
        </p:txBody>
      </p:sp>
    </p:spTree>
    <p:extLst>
      <p:ext uri="{BB962C8B-B14F-4D97-AF65-F5344CB8AC3E}">
        <p14:creationId xmlns:p14="http://schemas.microsoft.com/office/powerpoint/2010/main" val="235921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803D1A3-1B47-4E4B-9E8E-C87D313748D9}"/>
              </a:ext>
            </a:extLst>
          </p:cNvPr>
          <p:cNvPicPr>
            <a:picLocks noChangeAspect="1"/>
          </p:cNvPicPr>
          <p:nvPr/>
        </p:nvPicPr>
        <p:blipFill>
          <a:blip r:embed="rId2"/>
          <a:stretch>
            <a:fillRect/>
          </a:stretch>
        </p:blipFill>
        <p:spPr>
          <a:xfrm>
            <a:off x="1347122" y="0"/>
            <a:ext cx="7227370" cy="6575446"/>
          </a:xfrm>
          <a:prstGeom prst="rect">
            <a:avLst/>
          </a:prstGeom>
        </p:spPr>
      </p:pic>
      <p:sp>
        <p:nvSpPr>
          <p:cNvPr id="2" name="ZoneTexte 1">
            <a:extLst>
              <a:ext uri="{FF2B5EF4-FFF2-40B4-BE49-F238E27FC236}">
                <a16:creationId xmlns:a16="http://schemas.microsoft.com/office/drawing/2014/main" id="{8D1A15EF-C995-0D4F-ADAC-CA761D5B2DD9}"/>
              </a:ext>
            </a:extLst>
          </p:cNvPr>
          <p:cNvSpPr txBox="1"/>
          <p:nvPr/>
        </p:nvSpPr>
        <p:spPr>
          <a:xfrm>
            <a:off x="8759688" y="1340769"/>
            <a:ext cx="1728801" cy="646331"/>
          </a:xfrm>
          <a:prstGeom prst="rect">
            <a:avLst/>
          </a:prstGeom>
          <a:noFill/>
        </p:spPr>
        <p:txBody>
          <a:bodyPr wrap="square" rtlCol="0">
            <a:spAutoFit/>
          </a:bodyPr>
          <a:lstStyle/>
          <a:p>
            <a:r>
              <a:rPr lang="fr-FR" dirty="0"/>
              <a:t>Extrait manuel Belin 1</a:t>
            </a:r>
            <a:r>
              <a:rPr lang="fr-FR" baseline="30000" dirty="0"/>
              <a:t>ère</a:t>
            </a:r>
            <a:r>
              <a:rPr lang="fr-FR" dirty="0"/>
              <a:t>, 2019. </a:t>
            </a:r>
          </a:p>
        </p:txBody>
      </p:sp>
      <p:sp>
        <p:nvSpPr>
          <p:cNvPr id="5" name="ZoneTexte 4">
            <a:extLst>
              <a:ext uri="{FF2B5EF4-FFF2-40B4-BE49-F238E27FC236}">
                <a16:creationId xmlns:a16="http://schemas.microsoft.com/office/drawing/2014/main" id="{4D1B1F47-32FA-124D-A1E7-5198B02B7303}"/>
              </a:ext>
            </a:extLst>
          </p:cNvPr>
          <p:cNvSpPr txBox="1"/>
          <p:nvPr/>
        </p:nvSpPr>
        <p:spPr>
          <a:xfrm>
            <a:off x="8613195" y="4716812"/>
            <a:ext cx="3274006" cy="646331"/>
          </a:xfrm>
          <a:prstGeom prst="rect">
            <a:avLst/>
          </a:prstGeom>
          <a:noFill/>
          <a:ln>
            <a:solidFill>
              <a:schemeClr val="accent1"/>
            </a:solidFill>
          </a:ln>
        </p:spPr>
        <p:txBody>
          <a:bodyPr wrap="square" rtlCol="0">
            <a:spAutoFit/>
          </a:bodyPr>
          <a:lstStyle/>
          <a:p>
            <a:r>
              <a:rPr lang="fr-FR" dirty="0"/>
              <a:t>Emmanuel Gagnepain GPRL Orléans-Tours</a:t>
            </a:r>
          </a:p>
        </p:txBody>
      </p:sp>
      <p:sp>
        <p:nvSpPr>
          <p:cNvPr id="3" name="ZoneTexte 2">
            <a:extLst>
              <a:ext uri="{FF2B5EF4-FFF2-40B4-BE49-F238E27FC236}">
                <a16:creationId xmlns:a16="http://schemas.microsoft.com/office/drawing/2014/main" id="{E5208119-7B0F-F84E-8388-04A75858B6C4}"/>
              </a:ext>
            </a:extLst>
          </p:cNvPr>
          <p:cNvSpPr txBox="1"/>
          <p:nvPr/>
        </p:nvSpPr>
        <p:spPr>
          <a:xfrm>
            <a:off x="8929688" y="2286000"/>
            <a:ext cx="2657475" cy="1754326"/>
          </a:xfrm>
          <a:prstGeom prst="rect">
            <a:avLst/>
          </a:prstGeom>
          <a:solidFill>
            <a:srgbClr val="FFFF00"/>
          </a:solidFill>
        </p:spPr>
        <p:txBody>
          <a:bodyPr wrap="square" rtlCol="0">
            <a:spAutoFit/>
          </a:bodyPr>
          <a:lstStyle/>
          <a:p>
            <a:r>
              <a:rPr lang="fr-FR" dirty="0"/>
              <a:t>Il y eut quelques autres résistances (voir rapport du préfet), et des manifestations dans le centre de Nice (plus Nice que la Savoie).  </a:t>
            </a:r>
          </a:p>
        </p:txBody>
      </p:sp>
    </p:spTree>
    <p:extLst>
      <p:ext uri="{BB962C8B-B14F-4D97-AF65-F5344CB8AC3E}">
        <p14:creationId xmlns:p14="http://schemas.microsoft.com/office/powerpoint/2010/main" val="3696534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43A0A4C-6D8E-4C52-A05C-AB0D9AEF01AE}"/>
              </a:ext>
            </a:extLst>
          </p:cNvPr>
          <p:cNvSpPr txBox="1"/>
          <p:nvPr/>
        </p:nvSpPr>
        <p:spPr>
          <a:xfrm>
            <a:off x="952834" y="52530"/>
            <a:ext cx="8277727" cy="830997"/>
          </a:xfrm>
          <a:prstGeom prst="rect">
            <a:avLst/>
          </a:prstGeom>
          <a:noFill/>
        </p:spPr>
        <p:txBody>
          <a:bodyPr wrap="square" rtlCol="0">
            <a:spAutoFit/>
          </a:bodyPr>
          <a:lstStyle/>
          <a:p>
            <a:r>
              <a:rPr lang="fr-FR" sz="4800" b="1" dirty="0">
                <a:ln w="22225">
                  <a:solidFill>
                    <a:schemeClr val="accent2"/>
                  </a:solidFill>
                  <a:prstDash val="solid"/>
                </a:ln>
                <a:solidFill>
                  <a:schemeClr val="accent2">
                    <a:lumMod val="40000"/>
                    <a:lumOff val="60000"/>
                  </a:schemeClr>
                </a:solidFill>
              </a:rPr>
              <a:t>Quel terme employer ?</a:t>
            </a:r>
          </a:p>
        </p:txBody>
      </p:sp>
      <p:pic>
        <p:nvPicPr>
          <p:cNvPr id="1026" name="Picture 2" descr="RÃ©sultat de recherche d'images pour &quot;garibaldi&quot;">
            <a:extLst>
              <a:ext uri="{FF2B5EF4-FFF2-40B4-BE49-F238E27FC236}">
                <a16:creationId xmlns:a16="http://schemas.microsoft.com/office/drawing/2014/main" id="{932BBA0B-1044-4FC9-B269-E2BF9C7458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40909" y1="17254" x2="40909" y2="17254"/>
                        <a14:foregroundMark x1="34545" y1="13732" x2="34545" y2="13732"/>
                        <a14:foregroundMark x1="50455" y1="7394" x2="50455" y2="7394"/>
                        <a14:foregroundMark x1="54545" y1="19718" x2="54545" y2="19718"/>
                        <a14:foregroundMark x1="35455" y1="28873" x2="35455" y2="28873"/>
                        <a14:foregroundMark x1="40455" y1="37324" x2="40455" y2="37324"/>
                        <a14:foregroundMark x1="30000" y1="45775" x2="30000" y2="45775"/>
                        <a14:foregroundMark x1="22273" y1="47887" x2="22273" y2="47887"/>
                        <a14:foregroundMark x1="70909" y1="43662" x2="70909" y2="43662"/>
                        <a14:foregroundMark x1="95000" y1="59507" x2="95000" y2="59507"/>
                        <a14:foregroundMark x1="6818" y1="64085" x2="6818" y2="64085"/>
                        <a14:foregroundMark x1="2727" y1="70775" x2="2727" y2="70775"/>
                        <a14:foregroundMark x1="11364" y1="58803" x2="11364" y2="58803"/>
                        <a14:foregroundMark x1="8636" y1="61620" x2="8636" y2="61620"/>
                        <a14:foregroundMark x1="12727" y1="55986" x2="12727" y2="55986"/>
                        <a14:foregroundMark x1="18636" y1="50352" x2="18636" y2="50352"/>
                        <a14:foregroundMark x1="24545" y1="47183" x2="26364" y2="48592"/>
                        <a14:foregroundMark x1="33636" y1="44718" x2="33636" y2="44718"/>
                        <a14:foregroundMark x1="62273" y1="29225" x2="62273" y2="29225"/>
                        <a14:foregroundMark x1="59545" y1="19366" x2="59545" y2="19366"/>
                        <a14:foregroundMark x1="56818" y1="14085" x2="56818" y2="14085"/>
                        <a14:foregroundMark x1="55455" y1="11620" x2="55455" y2="11620"/>
                        <a14:foregroundMark x1="51818" y1="5282" x2="51818" y2="5282"/>
                        <a14:foregroundMark x1="32727" y1="10211" x2="32727" y2="10211"/>
                        <a14:foregroundMark x1="27727" y1="11972" x2="27727" y2="11972"/>
                        <a14:foregroundMark x1="35000" y1="9155" x2="35000" y2="9155"/>
                        <a14:foregroundMark x1="28636" y1="27465" x2="28636" y2="27465"/>
                        <a14:foregroundMark x1="29091" y1="30986" x2="29091" y2="30986"/>
                        <a14:foregroundMark x1="28182" y1="25352" x2="28182" y2="25352"/>
                        <a14:foregroundMark x1="30000" y1="23944" x2="30000" y2="23944"/>
                        <a14:foregroundMark x1="30000" y1="10915" x2="30000" y2="10915"/>
                        <a14:foregroundMark x1="37273" y1="7746" x2="37273" y2="7746"/>
                        <a14:foregroundMark x1="40909" y1="6690" x2="40909" y2="6690"/>
                        <a14:foregroundMark x1="45909" y1="4930" x2="45909" y2="4930"/>
                        <a14:foregroundMark x1="49545" y1="4577" x2="49545" y2="4577"/>
                        <a14:foregroundMark x1="53182" y1="4577" x2="53182" y2="4577"/>
                        <a14:foregroundMark x1="50909" y1="3873" x2="50909" y2="3873"/>
                        <a14:foregroundMark x1="43182" y1="5634" x2="43182" y2="5634"/>
                        <a14:foregroundMark x1="28182" y1="45423" x2="28182" y2="45775"/>
                        <a14:foregroundMark x1="30909" y1="43662" x2="30909" y2="43662"/>
                        <a14:foregroundMark x1="28636" y1="44718" x2="28636" y2="44718"/>
                        <a14:foregroundMark x1="32727" y1="42958" x2="32727" y2="42958"/>
                        <a14:foregroundMark x1="34091" y1="42254" x2="34091" y2="42254"/>
                        <a14:foregroundMark x1="90455" y1="51056" x2="90455" y2="51056"/>
                        <a14:foregroundMark x1="9545" y1="58803" x2="9545" y2="58803"/>
                        <a14:foregroundMark x1="10455" y1="56690" x2="10455" y2="56690"/>
                        <a14:foregroundMark x1="15000" y1="52465" x2="15000" y2="52465"/>
                        <a14:foregroundMark x1="12273" y1="54577" x2="12273" y2="54577"/>
                        <a14:foregroundMark x1="20455" y1="48239" x2="20455" y2="48239"/>
                        <a14:foregroundMark x1="1818" y1="69014" x2="1818" y2="69014"/>
                        <a14:foregroundMark x1="5000" y1="65845" x2="5000" y2="65845"/>
                        <a14:backgroundMark x1="1364" y1="66901" x2="1364" y2="66901"/>
                        <a14:backgroundMark x1="455" y1="69014" x2="455" y2="69014"/>
                        <a14:backgroundMark x1="4091" y1="55282" x2="4091" y2="55282"/>
                      </a14:backgroundRemoval>
                    </a14:imgEffect>
                  </a14:imgLayer>
                </a14:imgProps>
              </a:ext>
              <a:ext uri="{28A0092B-C50C-407E-A947-70E740481C1C}">
                <a14:useLocalDpi xmlns:a14="http://schemas.microsoft.com/office/drawing/2010/main" val="0"/>
              </a:ext>
            </a:extLst>
          </a:blip>
          <a:srcRect/>
          <a:stretch>
            <a:fillRect/>
          </a:stretch>
        </p:blipFill>
        <p:spPr bwMode="auto">
          <a:xfrm>
            <a:off x="0" y="4156179"/>
            <a:ext cx="2092960" cy="27018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 coins arrondis 4">
            <a:extLst>
              <a:ext uri="{FF2B5EF4-FFF2-40B4-BE49-F238E27FC236}">
                <a16:creationId xmlns:a16="http://schemas.microsoft.com/office/drawing/2014/main" id="{9B96DDCD-0C45-4E97-9271-C62B3313BC30}"/>
              </a:ext>
            </a:extLst>
          </p:cNvPr>
          <p:cNvSpPr/>
          <p:nvPr/>
        </p:nvSpPr>
        <p:spPr>
          <a:xfrm>
            <a:off x="361749" y="1040181"/>
            <a:ext cx="2714325" cy="693019"/>
          </a:xfrm>
          <a:prstGeom prst="roundRect">
            <a:avLst/>
          </a:prstGeom>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200" b="1" spc="50" dirty="0">
                <a:ln w="0"/>
                <a:solidFill>
                  <a:schemeClr val="bg2"/>
                </a:solidFill>
                <a:effectLst>
                  <a:innerShdw blurRad="63500" dist="50800" dir="13500000">
                    <a:srgbClr val="000000">
                      <a:alpha val="50000"/>
                    </a:srgbClr>
                  </a:innerShdw>
                </a:effectLst>
              </a:rPr>
              <a:t>Annexion</a:t>
            </a:r>
          </a:p>
        </p:txBody>
      </p:sp>
      <p:sp>
        <p:nvSpPr>
          <p:cNvPr id="6" name="ZoneTexte 5">
            <a:extLst>
              <a:ext uri="{FF2B5EF4-FFF2-40B4-BE49-F238E27FC236}">
                <a16:creationId xmlns:a16="http://schemas.microsoft.com/office/drawing/2014/main" id="{75C043D5-C462-4861-823D-10A477AA2CF0}"/>
              </a:ext>
            </a:extLst>
          </p:cNvPr>
          <p:cNvSpPr txBox="1"/>
          <p:nvPr/>
        </p:nvSpPr>
        <p:spPr>
          <a:xfrm>
            <a:off x="3222057" y="1098773"/>
            <a:ext cx="8969942" cy="523220"/>
          </a:xfrm>
          <a:prstGeom prst="rect">
            <a:avLst/>
          </a:prstGeom>
          <a:noFill/>
        </p:spPr>
        <p:txBody>
          <a:bodyPr wrap="square" rtlCol="0">
            <a:spAutoFit/>
          </a:bodyPr>
          <a:lstStyle/>
          <a:p>
            <a:r>
              <a:rPr lang="fr-FR" sz="2800" b="1" dirty="0">
                <a:effectLst>
                  <a:outerShdw blurRad="38100" dist="38100" dir="2700000" algn="tl">
                    <a:srgbClr val="000000">
                      <a:alpha val="43137"/>
                    </a:srgbClr>
                  </a:outerShdw>
                </a:effectLst>
              </a:rPr>
              <a:t>Prise de possession d’un territoire. Terme juridique neutre. </a:t>
            </a:r>
          </a:p>
        </p:txBody>
      </p:sp>
      <p:sp>
        <p:nvSpPr>
          <p:cNvPr id="8" name="Rectangle : coins arrondis 7">
            <a:extLst>
              <a:ext uri="{FF2B5EF4-FFF2-40B4-BE49-F238E27FC236}">
                <a16:creationId xmlns:a16="http://schemas.microsoft.com/office/drawing/2014/main" id="{A43D593A-858E-4B73-910A-1944ED190775}"/>
              </a:ext>
            </a:extLst>
          </p:cNvPr>
          <p:cNvSpPr/>
          <p:nvPr/>
        </p:nvSpPr>
        <p:spPr>
          <a:xfrm>
            <a:off x="361748" y="2150872"/>
            <a:ext cx="2714325" cy="693019"/>
          </a:xfrm>
          <a:prstGeom prst="roundRec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200" b="1" spc="50" dirty="0">
                <a:ln w="0"/>
                <a:solidFill>
                  <a:schemeClr val="bg2"/>
                </a:solidFill>
                <a:effectLst>
                  <a:innerShdw blurRad="63500" dist="50800" dir="13500000">
                    <a:srgbClr val="000000">
                      <a:alpha val="50000"/>
                    </a:srgbClr>
                  </a:innerShdw>
                </a:effectLst>
              </a:rPr>
              <a:t>Réunion</a:t>
            </a:r>
          </a:p>
        </p:txBody>
      </p:sp>
      <p:sp>
        <p:nvSpPr>
          <p:cNvPr id="9" name="ZoneTexte 8">
            <a:extLst>
              <a:ext uri="{FF2B5EF4-FFF2-40B4-BE49-F238E27FC236}">
                <a16:creationId xmlns:a16="http://schemas.microsoft.com/office/drawing/2014/main" id="{AC82FBFD-345E-4022-9AFD-A86EBE9B6E84}"/>
              </a:ext>
            </a:extLst>
          </p:cNvPr>
          <p:cNvSpPr txBox="1"/>
          <p:nvPr/>
        </p:nvSpPr>
        <p:spPr>
          <a:xfrm>
            <a:off x="3222057" y="1869375"/>
            <a:ext cx="8969943" cy="1384995"/>
          </a:xfrm>
          <a:prstGeom prst="rect">
            <a:avLst/>
          </a:prstGeom>
          <a:noFill/>
        </p:spPr>
        <p:txBody>
          <a:bodyPr wrap="square" rtlCol="0">
            <a:spAutoFit/>
          </a:bodyPr>
          <a:lstStyle/>
          <a:p>
            <a:r>
              <a:rPr lang="fr-FR" sz="2800" b="1" dirty="0">
                <a:effectLst>
                  <a:outerShdw blurRad="38100" dist="38100" dir="2700000" algn="tl">
                    <a:srgbClr val="000000">
                      <a:alpha val="43137"/>
                    </a:srgbClr>
                  </a:outerShdw>
                </a:effectLst>
              </a:rPr>
              <a:t>Terme utilisé dans le traité de Turin du 24 mars 1860. Volonté de Cavour d’insister sur le consentement des peuples.  Initialement le mot prévu était « cession ». </a:t>
            </a:r>
          </a:p>
        </p:txBody>
      </p:sp>
      <p:sp>
        <p:nvSpPr>
          <p:cNvPr id="10" name="Rectangle : coins arrondis 9">
            <a:extLst>
              <a:ext uri="{FF2B5EF4-FFF2-40B4-BE49-F238E27FC236}">
                <a16:creationId xmlns:a16="http://schemas.microsoft.com/office/drawing/2014/main" id="{E236DB55-8624-4B23-B0B5-3A4FE1B35AAC}"/>
              </a:ext>
            </a:extLst>
          </p:cNvPr>
          <p:cNvSpPr/>
          <p:nvPr/>
        </p:nvSpPr>
        <p:spPr>
          <a:xfrm>
            <a:off x="361747" y="3463206"/>
            <a:ext cx="2714325" cy="693019"/>
          </a:xfrm>
          <a:prstGeom prst="roundRect">
            <a:avLst/>
          </a:prstGeom>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3200" b="1" spc="50" dirty="0">
                <a:ln w="0"/>
                <a:solidFill>
                  <a:schemeClr val="bg2"/>
                </a:solidFill>
                <a:effectLst>
                  <a:innerShdw blurRad="63500" dist="50800" dir="13500000">
                    <a:srgbClr val="000000">
                      <a:alpha val="50000"/>
                    </a:srgbClr>
                  </a:innerShdw>
                </a:effectLst>
              </a:rPr>
              <a:t>Rattachement</a:t>
            </a:r>
          </a:p>
        </p:txBody>
      </p:sp>
      <p:sp>
        <p:nvSpPr>
          <p:cNvPr id="11" name="ZoneTexte 10">
            <a:extLst>
              <a:ext uri="{FF2B5EF4-FFF2-40B4-BE49-F238E27FC236}">
                <a16:creationId xmlns:a16="http://schemas.microsoft.com/office/drawing/2014/main" id="{B463E1F1-AD99-4A0A-A9E2-603171234E51}"/>
              </a:ext>
            </a:extLst>
          </p:cNvPr>
          <p:cNvSpPr txBox="1"/>
          <p:nvPr/>
        </p:nvSpPr>
        <p:spPr>
          <a:xfrm>
            <a:off x="3222057" y="3301276"/>
            <a:ext cx="8969942" cy="954107"/>
          </a:xfrm>
          <a:prstGeom prst="rect">
            <a:avLst/>
          </a:prstGeom>
          <a:noFill/>
        </p:spPr>
        <p:txBody>
          <a:bodyPr wrap="square" rtlCol="0">
            <a:spAutoFit/>
          </a:bodyPr>
          <a:lstStyle/>
          <a:p>
            <a:r>
              <a:rPr lang="fr-FR" sz="2800" b="1" dirty="0">
                <a:effectLst>
                  <a:outerShdw blurRad="38100" dist="38100" dir="2700000" algn="tl">
                    <a:srgbClr val="000000">
                      <a:alpha val="43137"/>
                    </a:srgbClr>
                  </a:outerShdw>
                </a:effectLst>
              </a:rPr>
              <a:t>Il est utilisé à partir du centenaire de 1960. C’est le terme employé dans le BO.  </a:t>
            </a:r>
          </a:p>
        </p:txBody>
      </p:sp>
      <p:sp>
        <p:nvSpPr>
          <p:cNvPr id="14" name="Rectangle : coins arrondis 13">
            <a:extLst>
              <a:ext uri="{FF2B5EF4-FFF2-40B4-BE49-F238E27FC236}">
                <a16:creationId xmlns:a16="http://schemas.microsoft.com/office/drawing/2014/main" id="{67869A13-4BA4-481F-B884-7C461D6DB245}"/>
              </a:ext>
            </a:extLst>
          </p:cNvPr>
          <p:cNvSpPr/>
          <p:nvPr/>
        </p:nvSpPr>
        <p:spPr>
          <a:xfrm>
            <a:off x="4728744" y="4600158"/>
            <a:ext cx="3121394" cy="693019"/>
          </a:xfrm>
          <a:prstGeom prst="roundRect">
            <a:avLst/>
          </a:prstGeom>
          <a:solidFill>
            <a:srgbClr val="7030A0"/>
          </a:solidFill>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800" b="1" spc="50" dirty="0">
                <a:ln w="0"/>
                <a:solidFill>
                  <a:schemeClr val="bg2"/>
                </a:solidFill>
                <a:effectLst>
                  <a:innerShdw blurRad="63500" dist="50800" dir="13500000">
                    <a:srgbClr val="000000">
                      <a:alpha val="50000"/>
                    </a:srgbClr>
                  </a:innerShdw>
                </a:effectLst>
              </a:rPr>
              <a:t>« Troc de Nice »</a:t>
            </a:r>
          </a:p>
        </p:txBody>
      </p:sp>
      <p:sp>
        <p:nvSpPr>
          <p:cNvPr id="15" name="ZoneTexte 14">
            <a:extLst>
              <a:ext uri="{FF2B5EF4-FFF2-40B4-BE49-F238E27FC236}">
                <a16:creationId xmlns:a16="http://schemas.microsoft.com/office/drawing/2014/main" id="{B9C88CAF-970F-4EAD-9E6E-9F1310F1240E}"/>
              </a:ext>
            </a:extLst>
          </p:cNvPr>
          <p:cNvSpPr txBox="1"/>
          <p:nvPr/>
        </p:nvSpPr>
        <p:spPr>
          <a:xfrm>
            <a:off x="1804470" y="4743650"/>
            <a:ext cx="8969942" cy="523220"/>
          </a:xfrm>
          <a:prstGeom prst="rect">
            <a:avLst/>
          </a:prstGeom>
          <a:noFill/>
        </p:spPr>
        <p:txBody>
          <a:bodyPr wrap="square" rtlCol="0">
            <a:spAutoFit/>
          </a:bodyPr>
          <a:lstStyle/>
          <a:p>
            <a:r>
              <a:rPr lang="fr-FR" sz="2800" b="1" dirty="0">
                <a:effectLst>
                  <a:outerShdw blurRad="38100" dist="38100" dir="2700000" algn="tl">
                    <a:srgbClr val="000000">
                      <a:alpha val="43137"/>
                    </a:srgbClr>
                  </a:outerShdw>
                </a:effectLst>
              </a:rPr>
              <a:t>Garibaldi parle de  </a:t>
            </a:r>
          </a:p>
        </p:txBody>
      </p:sp>
      <p:pic>
        <p:nvPicPr>
          <p:cNvPr id="1028" name="Picture 4" descr="RÃ©sultat de recherche d'images pour &quot;otto von bismarck&quot;">
            <a:extLst>
              <a:ext uri="{FF2B5EF4-FFF2-40B4-BE49-F238E27FC236}">
                <a16:creationId xmlns:a16="http://schemas.microsoft.com/office/drawing/2014/main" id="{53F2050C-A3A6-48A8-8016-511C844084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9091" y1="10303" x2="59091" y2="10303"/>
                        <a14:foregroundMark x1="42273" y1="13636" x2="42273" y2="13636"/>
                        <a14:foregroundMark x1="37727" y1="29697" x2="37727" y2="29697"/>
                        <a14:foregroundMark x1="33182" y1="28182" x2="33182" y2="28182"/>
                        <a14:foregroundMark x1="37727" y1="34545" x2="37727" y2="34545"/>
                        <a14:foregroundMark x1="43636" y1="42424" x2="43636" y2="42424"/>
                        <a14:foregroundMark x1="43636" y1="36970" x2="43636" y2="36970"/>
                        <a14:foregroundMark x1="63636" y1="64545" x2="63636" y2="64545"/>
                        <a14:foregroundMark x1="65000" y1="68788" x2="65000" y2="68788"/>
                        <a14:foregroundMark x1="65909" y1="66970" x2="65909" y2="66970"/>
                        <a14:foregroundMark x1="71818" y1="30606" x2="71818" y2="30606"/>
                        <a14:foregroundMark x1="36364" y1="19697" x2="36364" y2="19697"/>
                        <a14:foregroundMark x1="51818" y1="14545" x2="51818" y2="14545"/>
                        <a14:foregroundMark x1="50909" y1="10000" x2="50909" y2="10000"/>
                        <a14:backgroundMark x1="14545" y1="49697" x2="14545" y2="49697"/>
                      </a14:backgroundRemoval>
                    </a14:imgEffect>
                  </a14:imgLayer>
                </a14:imgProps>
              </a:ext>
              <a:ext uri="{28A0092B-C50C-407E-A947-70E740481C1C}">
                <a14:useLocalDpi xmlns:a14="http://schemas.microsoft.com/office/drawing/2010/main" val="0"/>
              </a:ext>
            </a:extLst>
          </a:blip>
          <a:srcRect/>
          <a:stretch>
            <a:fillRect/>
          </a:stretch>
        </p:blipFill>
        <p:spPr bwMode="auto">
          <a:xfrm>
            <a:off x="10099040" y="4003039"/>
            <a:ext cx="2092960" cy="283545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 coins arrondis 16">
            <a:extLst>
              <a:ext uri="{FF2B5EF4-FFF2-40B4-BE49-F238E27FC236}">
                <a16:creationId xmlns:a16="http://schemas.microsoft.com/office/drawing/2014/main" id="{7D804109-6A74-4A4F-8AEB-FE030B2DEC53}"/>
              </a:ext>
            </a:extLst>
          </p:cNvPr>
          <p:cNvSpPr/>
          <p:nvPr/>
        </p:nvSpPr>
        <p:spPr>
          <a:xfrm>
            <a:off x="5091698" y="5854295"/>
            <a:ext cx="4968240" cy="693019"/>
          </a:xfrm>
          <a:prstGeom prst="roundRect">
            <a:avLst/>
          </a:prstGeom>
          <a:solidFill>
            <a:srgbClr val="C00000"/>
          </a:solidFill>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800" b="1" spc="50" dirty="0">
                <a:ln w="0"/>
                <a:solidFill>
                  <a:schemeClr val="bg2"/>
                </a:solidFill>
                <a:effectLst>
                  <a:innerShdw blurRad="63500" dist="50800" dir="13500000">
                    <a:srgbClr val="000000">
                      <a:alpha val="50000"/>
                    </a:srgbClr>
                  </a:innerShdw>
                </a:effectLst>
              </a:rPr>
              <a:t>« Politique des pourboires »</a:t>
            </a:r>
          </a:p>
        </p:txBody>
      </p:sp>
      <p:sp>
        <p:nvSpPr>
          <p:cNvPr id="18" name="ZoneTexte 17">
            <a:extLst>
              <a:ext uri="{FF2B5EF4-FFF2-40B4-BE49-F238E27FC236}">
                <a16:creationId xmlns:a16="http://schemas.microsoft.com/office/drawing/2014/main" id="{5C263912-7B2D-4E86-BCA9-A22EBC56CC54}"/>
              </a:ext>
            </a:extLst>
          </p:cNvPr>
          <p:cNvSpPr txBox="1"/>
          <p:nvPr/>
        </p:nvSpPr>
        <p:spPr>
          <a:xfrm>
            <a:off x="2620412" y="5391954"/>
            <a:ext cx="9910812" cy="954107"/>
          </a:xfrm>
          <a:prstGeom prst="rect">
            <a:avLst/>
          </a:prstGeom>
          <a:noFill/>
        </p:spPr>
        <p:txBody>
          <a:bodyPr wrap="square" rtlCol="0">
            <a:spAutoFit/>
          </a:bodyPr>
          <a:lstStyle/>
          <a:p>
            <a:r>
              <a:rPr lang="fr-FR" sz="2800" b="1" dirty="0">
                <a:effectLst>
                  <a:outerShdw blurRad="38100" dist="38100" dir="2700000" algn="tl">
                    <a:srgbClr val="000000">
                      <a:alpha val="43137"/>
                    </a:srgbClr>
                  </a:outerShdw>
                </a:effectLst>
              </a:rPr>
              <a:t>Bismarck désigne la politique internationale de </a:t>
            </a:r>
          </a:p>
          <a:p>
            <a:r>
              <a:rPr lang="fr-FR" sz="2800" b="1" dirty="0">
                <a:effectLst>
                  <a:outerShdw blurRad="38100" dist="38100" dir="2700000" algn="tl">
                    <a:srgbClr val="000000">
                      <a:alpha val="43137"/>
                    </a:srgbClr>
                  </a:outerShdw>
                </a:effectLst>
              </a:rPr>
              <a:t>Napoléon III de </a:t>
            </a:r>
          </a:p>
        </p:txBody>
      </p:sp>
      <p:sp>
        <p:nvSpPr>
          <p:cNvPr id="3" name="ZoneTexte 2">
            <a:extLst>
              <a:ext uri="{FF2B5EF4-FFF2-40B4-BE49-F238E27FC236}">
                <a16:creationId xmlns:a16="http://schemas.microsoft.com/office/drawing/2014/main" id="{DC4620E5-90DB-F946-A700-FD97F81BAC26}"/>
              </a:ext>
            </a:extLst>
          </p:cNvPr>
          <p:cNvSpPr txBox="1"/>
          <p:nvPr/>
        </p:nvSpPr>
        <p:spPr>
          <a:xfrm>
            <a:off x="8901531" y="298969"/>
            <a:ext cx="2686050" cy="369332"/>
          </a:xfrm>
          <a:prstGeom prst="rect">
            <a:avLst/>
          </a:prstGeom>
          <a:noFill/>
        </p:spPr>
        <p:txBody>
          <a:bodyPr wrap="square" rtlCol="0">
            <a:spAutoFit/>
          </a:bodyPr>
          <a:lstStyle/>
          <a:p>
            <a:r>
              <a:rPr lang="fr-FR" dirty="0"/>
              <a:t>Source : académie de Nice</a:t>
            </a:r>
          </a:p>
        </p:txBody>
      </p:sp>
    </p:spTree>
    <p:extLst>
      <p:ext uri="{BB962C8B-B14F-4D97-AF65-F5344CB8AC3E}">
        <p14:creationId xmlns:p14="http://schemas.microsoft.com/office/powerpoint/2010/main" val="54169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barn(inVertical)">
                                      <p:cBhvr>
                                        <p:cTn id="37" dur="500"/>
                                        <p:tgtEl>
                                          <p:spTgt spid="1026"/>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par>
                          <p:cTn id="42" fill="hold">
                            <p:stCondLst>
                              <p:cond delay="1000"/>
                            </p:stCondLst>
                            <p:childTnLst>
                              <p:par>
                                <p:cTn id="43" presetID="16" presetClass="entr" presetSubtype="21"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28"/>
                                        </p:tgtEl>
                                        <p:attrNameLst>
                                          <p:attrName>style.visibility</p:attrName>
                                        </p:attrNameLst>
                                      </p:cBhvr>
                                      <p:to>
                                        <p:strVal val="visible"/>
                                      </p:to>
                                    </p:set>
                                    <p:animEffect transition="in" filter="barn(inVertical)">
                                      <p:cBhvr>
                                        <p:cTn id="50" dur="500"/>
                                        <p:tgtEl>
                                          <p:spTgt spid="1028"/>
                                        </p:tgtEl>
                                      </p:cBhvr>
                                    </p:animEffect>
                                  </p:childTnLst>
                                </p:cTn>
                              </p:par>
                            </p:childTnLst>
                          </p:cTn>
                        </p:par>
                        <p:par>
                          <p:cTn id="51" fill="hold">
                            <p:stCondLst>
                              <p:cond delay="500"/>
                            </p:stCondLst>
                            <p:childTnLst>
                              <p:par>
                                <p:cTn id="52" presetID="16" presetClass="entr" presetSubtype="21"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par>
                          <p:cTn id="55" fill="hold">
                            <p:stCondLst>
                              <p:cond delay="1000"/>
                            </p:stCondLst>
                            <p:childTnLst>
                              <p:par>
                                <p:cTn id="56" presetID="16" presetClass="entr" presetSubtype="21"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4" grpId="0" animBg="1"/>
      <p:bldP spid="15" grpId="0"/>
      <p:bldP spid="17"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2CF542-8A68-DD45-AD05-F49589115715}"/>
              </a:ext>
            </a:extLst>
          </p:cNvPr>
          <p:cNvSpPr>
            <a:spLocks noGrp="1"/>
          </p:cNvSpPr>
          <p:nvPr>
            <p:ph type="title"/>
          </p:nvPr>
        </p:nvSpPr>
        <p:spPr/>
        <p:txBody>
          <a:bodyPr/>
          <a:lstStyle/>
          <a:p>
            <a:r>
              <a:rPr lang="fr-FR" b="1" dirty="0"/>
              <a:t>III/ L’unité allemande contre la France</a:t>
            </a:r>
          </a:p>
        </p:txBody>
      </p:sp>
      <p:sp>
        <p:nvSpPr>
          <p:cNvPr id="3" name="Espace réservé du contenu 2">
            <a:extLst>
              <a:ext uri="{FF2B5EF4-FFF2-40B4-BE49-F238E27FC236}">
                <a16:creationId xmlns:a16="http://schemas.microsoft.com/office/drawing/2014/main" id="{8E684F96-35D4-DE4E-8D35-8AD335454011}"/>
              </a:ext>
            </a:extLst>
          </p:cNvPr>
          <p:cNvSpPr>
            <a:spLocks noGrp="1"/>
          </p:cNvSpPr>
          <p:nvPr>
            <p:ph idx="1"/>
          </p:nvPr>
        </p:nvSpPr>
        <p:spPr>
          <a:xfrm>
            <a:off x="1769378" y="1615900"/>
            <a:ext cx="5531603" cy="4063731"/>
          </a:xfrm>
        </p:spPr>
        <p:txBody>
          <a:bodyPr/>
          <a:lstStyle/>
          <a:p>
            <a:r>
              <a:rPr lang="fr-FR" dirty="0"/>
              <a:t>Le rôle de la Prusse dans les nationalités européennes et l’unité allemande</a:t>
            </a:r>
          </a:p>
          <a:p>
            <a:r>
              <a:rPr lang="fr-FR" dirty="0"/>
              <a:t>La guerre franco-prussienne de 1870-71 : un désastre militaire pour la France. </a:t>
            </a:r>
          </a:p>
          <a:p>
            <a:r>
              <a:rPr lang="fr-FR" dirty="0"/>
              <a:t>L’unité allemande contre la France (PPO) : Bismarck et la proclamation du Reich (tableau et analyse)</a:t>
            </a:r>
          </a:p>
        </p:txBody>
      </p:sp>
      <p:sp>
        <p:nvSpPr>
          <p:cNvPr id="5" name="ZoneTexte 4">
            <a:extLst>
              <a:ext uri="{FF2B5EF4-FFF2-40B4-BE49-F238E27FC236}">
                <a16:creationId xmlns:a16="http://schemas.microsoft.com/office/drawing/2014/main" id="{CDD144AA-D03A-9545-881E-7BE850E1319D}"/>
              </a:ext>
            </a:extLst>
          </p:cNvPr>
          <p:cNvSpPr txBox="1"/>
          <p:nvPr/>
        </p:nvSpPr>
        <p:spPr>
          <a:xfrm>
            <a:off x="7880888" y="1649446"/>
            <a:ext cx="3921071" cy="646331"/>
          </a:xfrm>
          <a:prstGeom prst="rect">
            <a:avLst/>
          </a:prstGeom>
          <a:noFill/>
        </p:spPr>
        <p:txBody>
          <a:bodyPr wrap="square" rtlCol="0">
            <a:spAutoFit/>
          </a:bodyPr>
          <a:lstStyle/>
          <a:p>
            <a:r>
              <a:rPr lang="fr-FR" dirty="0"/>
              <a:t>Garibaldi pousse à l’indépendance des peuples (nationalisme européen)</a:t>
            </a:r>
          </a:p>
        </p:txBody>
      </p:sp>
      <p:sp>
        <p:nvSpPr>
          <p:cNvPr id="6" name="ZoneTexte 5">
            <a:extLst>
              <a:ext uri="{FF2B5EF4-FFF2-40B4-BE49-F238E27FC236}">
                <a16:creationId xmlns:a16="http://schemas.microsoft.com/office/drawing/2014/main" id="{AB05E601-19D8-8E44-9C2D-7998A0689875}"/>
              </a:ext>
            </a:extLst>
          </p:cNvPr>
          <p:cNvSpPr txBox="1"/>
          <p:nvPr/>
        </p:nvSpPr>
        <p:spPr>
          <a:xfrm>
            <a:off x="7880888" y="2766739"/>
            <a:ext cx="3564610" cy="1200329"/>
          </a:xfrm>
          <a:prstGeom prst="rect">
            <a:avLst/>
          </a:prstGeom>
          <a:noFill/>
        </p:spPr>
        <p:txBody>
          <a:bodyPr wrap="square" rtlCol="0">
            <a:spAutoFit/>
          </a:bodyPr>
          <a:lstStyle/>
          <a:p>
            <a:r>
              <a:rPr lang="fr-FR" dirty="0"/>
              <a:t>Il joue un rôle dans la guerre franco prussienne ( chef de l’armée des Vosges et victoire à Dijon) et élu député provisoirement à Paris.</a:t>
            </a:r>
          </a:p>
        </p:txBody>
      </p:sp>
      <p:sp>
        <p:nvSpPr>
          <p:cNvPr id="7" name="ZoneTexte 6">
            <a:extLst>
              <a:ext uri="{FF2B5EF4-FFF2-40B4-BE49-F238E27FC236}">
                <a16:creationId xmlns:a16="http://schemas.microsoft.com/office/drawing/2014/main" id="{10823CD1-C9B6-5446-BAF9-9D98E9198A67}"/>
              </a:ext>
            </a:extLst>
          </p:cNvPr>
          <p:cNvSpPr txBox="1"/>
          <p:nvPr/>
        </p:nvSpPr>
        <p:spPr>
          <a:xfrm>
            <a:off x="7880888" y="4262662"/>
            <a:ext cx="3294681" cy="2308324"/>
          </a:xfrm>
          <a:prstGeom prst="rect">
            <a:avLst/>
          </a:prstGeom>
          <a:noFill/>
        </p:spPr>
        <p:txBody>
          <a:bodyPr wrap="square" rtlCol="0">
            <a:spAutoFit/>
          </a:bodyPr>
          <a:lstStyle/>
          <a:p>
            <a:r>
              <a:rPr lang="fr-FR" dirty="0"/>
              <a:t>hommage de Victor Hugo sur le héros. </a:t>
            </a:r>
          </a:p>
          <a:p>
            <a:endParaRPr lang="fr-FR" dirty="0"/>
          </a:p>
          <a:p>
            <a:r>
              <a:rPr lang="fr-FR" dirty="0"/>
              <a:t>Pérennité possible: Garibaldi et son héritage, qui s’engageront dans la première -guerre mondiale et même la 2</a:t>
            </a:r>
            <a:r>
              <a:rPr lang="fr-FR" baseline="30000" dirty="0"/>
              <a:t>ème</a:t>
            </a:r>
            <a:r>
              <a:rPr lang="fr-FR" dirty="0"/>
              <a:t>. </a:t>
            </a:r>
          </a:p>
          <a:p>
            <a:r>
              <a:rPr lang="fr-FR" dirty="0"/>
              <a:t>(</a:t>
            </a:r>
            <a:r>
              <a:rPr lang="fr-FR" dirty="0" err="1"/>
              <a:t>Garibaldini</a:t>
            </a:r>
            <a:r>
              <a:rPr lang="fr-FR" dirty="0"/>
              <a:t>)</a:t>
            </a:r>
          </a:p>
        </p:txBody>
      </p:sp>
    </p:spTree>
    <p:extLst>
      <p:ext uri="{BB962C8B-B14F-4D97-AF65-F5344CB8AC3E}">
        <p14:creationId xmlns:p14="http://schemas.microsoft.com/office/powerpoint/2010/main" val="3668633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23F85F-CEE7-8A41-BEC2-689F6D86C030}"/>
              </a:ext>
            </a:extLst>
          </p:cNvPr>
          <p:cNvSpPr>
            <a:spLocks noGrp="1"/>
          </p:cNvSpPr>
          <p:nvPr>
            <p:ph type="title"/>
          </p:nvPr>
        </p:nvSpPr>
        <p:spPr/>
        <p:txBody>
          <a:bodyPr/>
          <a:lstStyle/>
          <a:p>
            <a:r>
              <a:rPr lang="fr-FR" dirty="0"/>
              <a:t>PPO : l’unité allemande (PPO simple étude)</a:t>
            </a:r>
          </a:p>
        </p:txBody>
      </p:sp>
      <p:sp>
        <p:nvSpPr>
          <p:cNvPr id="3" name="Espace réservé du contenu 2">
            <a:extLst>
              <a:ext uri="{FF2B5EF4-FFF2-40B4-BE49-F238E27FC236}">
                <a16:creationId xmlns:a16="http://schemas.microsoft.com/office/drawing/2014/main" id="{8C19A67F-CFF3-2648-A3F9-AD0CC6081664}"/>
              </a:ext>
            </a:extLst>
          </p:cNvPr>
          <p:cNvSpPr>
            <a:spLocks noGrp="1"/>
          </p:cNvSpPr>
          <p:nvPr>
            <p:ph idx="1"/>
          </p:nvPr>
        </p:nvSpPr>
        <p:spPr/>
        <p:txBody>
          <a:bodyPr/>
          <a:lstStyle/>
          <a:p>
            <a:r>
              <a:rPr lang="fr-FR" dirty="0"/>
              <a:t>Présentation de l’étude du tableau de Anton </a:t>
            </a:r>
            <a:r>
              <a:rPr lang="fr-FR" dirty="0" err="1"/>
              <a:t>von</a:t>
            </a:r>
            <a:r>
              <a:rPr lang="fr-FR" dirty="0"/>
              <a:t> Werner (1885)</a:t>
            </a:r>
          </a:p>
          <a:p>
            <a:r>
              <a:rPr lang="fr-FR" dirty="0"/>
              <a:t>Etude détaillée du tableau sur l’unité allemande à Versailles. </a:t>
            </a:r>
          </a:p>
          <a:p>
            <a:r>
              <a:rPr lang="fr-FR" dirty="0"/>
              <a:t>Les personnages de Bismarck et les acteurs de l’unité allemande sont étudiés à travers ce tableau. </a:t>
            </a:r>
          </a:p>
          <a:p>
            <a:endParaRPr lang="fr-FR" dirty="0"/>
          </a:p>
        </p:txBody>
      </p:sp>
      <p:pic>
        <p:nvPicPr>
          <p:cNvPr id="4" name="Picture 2" descr="RÃ©sultat de recherche d'images pour &quot;la proclamation de l'empire allemand Anton von Werner&quot;">
            <a:extLst>
              <a:ext uri="{FF2B5EF4-FFF2-40B4-BE49-F238E27FC236}">
                <a16:creationId xmlns:a16="http://schemas.microsoft.com/office/drawing/2014/main" id="{F7F0A7C7-65B4-40FF-A43F-F24416F3C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29000"/>
            <a:ext cx="3596766" cy="26619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613C377-EEBB-4E6C-8AFE-E36705FB1401}"/>
              </a:ext>
            </a:extLst>
          </p:cNvPr>
          <p:cNvSpPr/>
          <p:nvPr/>
        </p:nvSpPr>
        <p:spPr>
          <a:xfrm>
            <a:off x="1529782" y="4071340"/>
            <a:ext cx="4426401" cy="959943"/>
          </a:xfrm>
          <a:prstGeom prst="rect">
            <a:avLst/>
          </a:prstGeom>
        </p:spPr>
        <p:txBody>
          <a:bodyPr wrap="square">
            <a:spAutoFit/>
          </a:bodyPr>
          <a:lstStyle/>
          <a:p>
            <a:pPr algn="ctr">
              <a:lnSpc>
                <a:spcPct val="107000"/>
              </a:lnSpc>
              <a:spcAft>
                <a:spcPts val="800"/>
              </a:spcAft>
            </a:pPr>
            <a:r>
              <a:rPr lang="fr-FR" b="1"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Calibri" panose="020F0502020204030204" pitchFamily="34" charset="0"/>
                <a:cs typeface="Arial" panose="020B0604020202020204" pitchFamily="34" charset="0"/>
              </a:rPr>
              <a:t>La proclamation de l’empire allemand  de Anton Von Werner. 1885. Bismarck-Museum </a:t>
            </a:r>
            <a:r>
              <a:rPr lang="fr-FR" b="1" dirty="0" err="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Calibri" panose="020F0502020204030204" pitchFamily="34" charset="0"/>
                <a:cs typeface="Arial" panose="020B0604020202020204" pitchFamily="34" charset="0"/>
              </a:rPr>
              <a:t>Friedrichsruh</a:t>
            </a:r>
            <a:r>
              <a:rPr lang="fr-FR" b="1"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254879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C7F636-12BF-4F0C-93C0-502A66F9FE01}"/>
              </a:ext>
            </a:extLst>
          </p:cNvPr>
          <p:cNvSpPr/>
          <p:nvPr/>
        </p:nvSpPr>
        <p:spPr>
          <a:xfrm>
            <a:off x="573438" y="6202143"/>
            <a:ext cx="10205874" cy="663580"/>
          </a:xfrm>
          <a:prstGeom prst="rect">
            <a:avLst/>
          </a:prstGeom>
        </p:spPr>
        <p:txBody>
          <a:bodyPr wrap="square">
            <a:spAutoFit/>
          </a:bodyPr>
          <a:lstStyle/>
          <a:p>
            <a:pPr algn="ctr">
              <a:lnSpc>
                <a:spcPct val="107000"/>
              </a:lnSpc>
              <a:spcAft>
                <a:spcPts val="800"/>
              </a:spcAft>
            </a:pPr>
            <a:r>
              <a:rPr lang="fr-FR" b="1"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Calibri" panose="020F0502020204030204" pitchFamily="34" charset="0"/>
                <a:cs typeface="Arial" panose="020B0604020202020204" pitchFamily="34" charset="0"/>
              </a:rPr>
              <a:t>La proclamation de l’empire allemand  de Anton Von Werner. 1885. Bismarck-Museum </a:t>
            </a:r>
            <a:r>
              <a:rPr lang="fr-FR" b="1" dirty="0" err="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Calibri" panose="020F0502020204030204" pitchFamily="34" charset="0"/>
                <a:cs typeface="Arial" panose="020B0604020202020204" pitchFamily="34" charset="0"/>
              </a:rPr>
              <a:t>Friedrichsruh</a:t>
            </a:r>
            <a:r>
              <a:rPr lang="fr-FR" b="1"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Calibri" panose="020F0502020204030204" pitchFamily="34" charset="0"/>
                <a:cs typeface="Arial" panose="020B0604020202020204" pitchFamily="34" charset="0"/>
              </a:rPr>
              <a:t>.  </a:t>
            </a:r>
          </a:p>
        </p:txBody>
      </p:sp>
      <p:pic>
        <p:nvPicPr>
          <p:cNvPr id="2050" name="Picture 2" descr="RÃ©sultat de recherche d'images pour &quot;la proclamation de l'empire allemand Anton von Werner&quot;">
            <a:extLst>
              <a:ext uri="{FF2B5EF4-FFF2-40B4-BE49-F238E27FC236}">
                <a16:creationId xmlns:a16="http://schemas.microsoft.com/office/drawing/2014/main" id="{847CB689-510F-4752-98DE-1FFECDA62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189" y="148929"/>
            <a:ext cx="8178844" cy="605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076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09BA10-7575-094A-8712-3D7453356372}"/>
              </a:ext>
            </a:extLst>
          </p:cNvPr>
          <p:cNvSpPr>
            <a:spLocks noGrp="1"/>
          </p:cNvSpPr>
          <p:nvPr>
            <p:ph type="title"/>
          </p:nvPr>
        </p:nvSpPr>
        <p:spPr>
          <a:solidFill>
            <a:schemeClr val="accent6">
              <a:lumMod val="20000"/>
              <a:lumOff val="80000"/>
            </a:schemeClr>
          </a:solidFill>
        </p:spPr>
        <p:txBody>
          <a:bodyPr/>
          <a:lstStyle/>
          <a:p>
            <a:r>
              <a:rPr lang="fr-FR" dirty="0"/>
              <a:t>Forme du travail de restitution pour Garibaldi</a:t>
            </a:r>
          </a:p>
        </p:txBody>
      </p:sp>
      <p:sp>
        <p:nvSpPr>
          <p:cNvPr id="3" name="Espace réservé du contenu 2">
            <a:extLst>
              <a:ext uri="{FF2B5EF4-FFF2-40B4-BE49-F238E27FC236}">
                <a16:creationId xmlns:a16="http://schemas.microsoft.com/office/drawing/2014/main" id="{1C66854D-1BE8-6849-AF3D-6887B080FAB7}"/>
              </a:ext>
            </a:extLst>
          </p:cNvPr>
          <p:cNvSpPr>
            <a:spLocks noGrp="1"/>
          </p:cNvSpPr>
          <p:nvPr>
            <p:ph idx="1"/>
          </p:nvPr>
        </p:nvSpPr>
        <p:spPr/>
        <p:txBody>
          <a:bodyPr/>
          <a:lstStyle/>
          <a:p>
            <a:r>
              <a:rPr lang="fr-FR" b="1" dirty="0" err="1"/>
              <a:t>Padlet</a:t>
            </a:r>
            <a:r>
              <a:rPr lang="fr-FR" b="1" dirty="0"/>
              <a:t> :</a:t>
            </a:r>
            <a:r>
              <a:rPr lang="fr-FR" dirty="0"/>
              <a:t> travail à partir du corpus documentaire. </a:t>
            </a:r>
          </a:p>
          <a:p>
            <a:pPr marL="0" indent="0">
              <a:buNone/>
            </a:pPr>
            <a:r>
              <a:rPr lang="fr-FR" dirty="0">
                <a:hlinkClick r:id="rId2"/>
              </a:rPr>
              <a:t>https://padlet.com/gagnepain_emmanuel/k7wb5dqd0z9p</a:t>
            </a:r>
            <a:endParaRPr lang="fr-FR" dirty="0"/>
          </a:p>
          <a:p>
            <a:r>
              <a:rPr lang="fr-FR" dirty="0"/>
              <a:t>Les élèves peuvent ajouter des vidéos et des images dans leurs post. </a:t>
            </a:r>
          </a:p>
          <a:p>
            <a:r>
              <a:rPr lang="fr-FR" dirty="0"/>
              <a:t>Possibilité d’inclure une présentation par les élèves à chaque partie (type </a:t>
            </a:r>
            <a:r>
              <a:rPr lang="fr-FR" dirty="0" err="1"/>
              <a:t>easy.ly</a:t>
            </a:r>
            <a:r>
              <a:rPr lang="fr-FR" dirty="0"/>
              <a:t>). </a:t>
            </a:r>
          </a:p>
          <a:p>
            <a:r>
              <a:rPr lang="fr-FR" dirty="0"/>
              <a:t>Préparer des panneaux d’exposition sur le rôle de Garibaldi dans l’unité italienne ou allemande (travail en commun professeurs italien ou allemand, DNL ou sections européennes). </a:t>
            </a:r>
          </a:p>
        </p:txBody>
      </p:sp>
    </p:spTree>
    <p:extLst>
      <p:ext uri="{BB962C8B-B14F-4D97-AF65-F5344CB8AC3E}">
        <p14:creationId xmlns:p14="http://schemas.microsoft.com/office/powerpoint/2010/main" val="999426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24000" y="1143001"/>
            <a:ext cx="8229600" cy="4525963"/>
          </a:xfrm>
        </p:spPr>
        <p:txBody>
          <a:bodyPr>
            <a:normAutofit/>
          </a:bodyPr>
          <a:lstStyle/>
          <a:p>
            <a:pPr marL="0" indent="0">
              <a:buNone/>
            </a:pPr>
            <a:endParaRPr lang="fr-FR" sz="1800" dirty="0"/>
          </a:p>
          <a:p>
            <a:pPr marL="0" indent="0">
              <a:buNone/>
            </a:pPr>
            <a:endParaRPr lang="fr-FR" sz="1800" dirty="0"/>
          </a:p>
          <a:p>
            <a:pPr marL="0" indent="0">
              <a:buNone/>
            </a:pPr>
            <a:r>
              <a:rPr lang="fr-FR" sz="1800" b="1" dirty="0"/>
              <a:t>            Th2: La France dans l’Europe des nationalités (1848-1871)</a:t>
            </a:r>
          </a:p>
        </p:txBody>
      </p:sp>
      <p:pic>
        <p:nvPicPr>
          <p:cNvPr id="4" name="Image 3">
            <a:extLst>
              <a:ext uri="{FF2B5EF4-FFF2-40B4-BE49-F238E27FC236}">
                <a16:creationId xmlns:a16="http://schemas.microsoft.com/office/drawing/2014/main" id="{48B3AC9E-015C-0745-A215-983BB9DD7479}"/>
              </a:ext>
            </a:extLst>
          </p:cNvPr>
          <p:cNvPicPr>
            <a:picLocks noChangeAspect="1"/>
          </p:cNvPicPr>
          <p:nvPr/>
        </p:nvPicPr>
        <p:blipFill>
          <a:blip r:embed="rId2"/>
          <a:stretch>
            <a:fillRect/>
          </a:stretch>
        </p:blipFill>
        <p:spPr>
          <a:xfrm>
            <a:off x="1752738" y="2286000"/>
            <a:ext cx="7772125" cy="4367880"/>
          </a:xfrm>
          <a:prstGeom prst="rect">
            <a:avLst/>
          </a:prstGeom>
        </p:spPr>
      </p:pic>
      <p:cxnSp>
        <p:nvCxnSpPr>
          <p:cNvPr id="6" name="Connecteur droit 5">
            <a:extLst>
              <a:ext uri="{FF2B5EF4-FFF2-40B4-BE49-F238E27FC236}">
                <a16:creationId xmlns:a16="http://schemas.microsoft.com/office/drawing/2014/main" id="{2D360826-09D0-F84F-B4D9-B802BEB4A52F}"/>
              </a:ext>
            </a:extLst>
          </p:cNvPr>
          <p:cNvCxnSpPr>
            <a:cxnSpLocks/>
          </p:cNvCxnSpPr>
          <p:nvPr/>
        </p:nvCxnSpPr>
        <p:spPr>
          <a:xfrm>
            <a:off x="6816080" y="3573016"/>
            <a:ext cx="2376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942A2118-3A48-4847-A6A4-0C81C051438B}"/>
              </a:ext>
            </a:extLst>
          </p:cNvPr>
          <p:cNvCxnSpPr>
            <a:cxnSpLocks/>
          </p:cNvCxnSpPr>
          <p:nvPr/>
        </p:nvCxnSpPr>
        <p:spPr>
          <a:xfrm>
            <a:off x="3935760" y="3789040"/>
            <a:ext cx="27363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BD504B18-9404-FF47-8A5F-B488F370B44B}"/>
              </a:ext>
            </a:extLst>
          </p:cNvPr>
          <p:cNvCxnSpPr>
            <a:cxnSpLocks/>
          </p:cNvCxnSpPr>
          <p:nvPr/>
        </p:nvCxnSpPr>
        <p:spPr>
          <a:xfrm>
            <a:off x="6960096" y="3933056"/>
            <a:ext cx="2376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54DE095-DF12-4D40-B1F5-E80634AB5855}"/>
              </a:ext>
            </a:extLst>
          </p:cNvPr>
          <p:cNvCxnSpPr>
            <a:cxnSpLocks/>
          </p:cNvCxnSpPr>
          <p:nvPr/>
        </p:nvCxnSpPr>
        <p:spPr>
          <a:xfrm>
            <a:off x="6816080" y="4149080"/>
            <a:ext cx="2376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1961B55E-EC4E-0B4C-9B9B-C6C34DC42288}"/>
              </a:ext>
            </a:extLst>
          </p:cNvPr>
          <p:cNvCxnSpPr>
            <a:cxnSpLocks/>
          </p:cNvCxnSpPr>
          <p:nvPr/>
        </p:nvCxnSpPr>
        <p:spPr>
          <a:xfrm>
            <a:off x="3935760" y="4365104"/>
            <a:ext cx="10081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C3F1929-7282-EB4A-A2DF-26DDCD935C5C}"/>
              </a:ext>
            </a:extLst>
          </p:cNvPr>
          <p:cNvSpPr/>
          <p:nvPr/>
        </p:nvSpPr>
        <p:spPr>
          <a:xfrm>
            <a:off x="3935760" y="4869160"/>
            <a:ext cx="5256584" cy="350913"/>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a:extLst>
              <a:ext uri="{FF2B5EF4-FFF2-40B4-BE49-F238E27FC236}">
                <a16:creationId xmlns:a16="http://schemas.microsoft.com/office/drawing/2014/main" id="{3EEB84F9-6254-F746-935A-41849349FC13}"/>
              </a:ext>
            </a:extLst>
          </p:cNvPr>
          <p:cNvCxnSpPr>
            <a:cxnSpLocks/>
          </p:cNvCxnSpPr>
          <p:nvPr/>
        </p:nvCxnSpPr>
        <p:spPr>
          <a:xfrm>
            <a:off x="4583832" y="6237312"/>
            <a:ext cx="38884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D77F810E-450C-E34D-A582-6418FB2370DA}"/>
              </a:ext>
            </a:extLst>
          </p:cNvPr>
          <p:cNvSpPr txBox="1"/>
          <p:nvPr/>
        </p:nvSpPr>
        <p:spPr>
          <a:xfrm>
            <a:off x="9524863" y="2774197"/>
            <a:ext cx="2346839" cy="2585323"/>
          </a:xfrm>
          <a:prstGeom prst="rect">
            <a:avLst/>
          </a:prstGeom>
          <a:solidFill>
            <a:srgbClr val="FFFF00"/>
          </a:solidFill>
        </p:spPr>
        <p:txBody>
          <a:bodyPr wrap="square" rtlCol="0">
            <a:spAutoFit/>
          </a:bodyPr>
          <a:lstStyle/>
          <a:p>
            <a:r>
              <a:rPr lang="fr-FR" dirty="0"/>
              <a:t>Travail sur le rôle de la France, sur la politique d’unification du royaume d’Italie, et de la défense de la France pendant l’unité allemande. Garibaldi, un personnage entre les deux pays. </a:t>
            </a:r>
          </a:p>
        </p:txBody>
      </p:sp>
      <p:sp>
        <p:nvSpPr>
          <p:cNvPr id="13" name="ZoneTexte 12">
            <a:extLst>
              <a:ext uri="{FF2B5EF4-FFF2-40B4-BE49-F238E27FC236}">
                <a16:creationId xmlns:a16="http://schemas.microsoft.com/office/drawing/2014/main" id="{8DDD6776-022A-364E-89D9-61799788E1A5}"/>
              </a:ext>
            </a:extLst>
          </p:cNvPr>
          <p:cNvSpPr txBox="1"/>
          <p:nvPr/>
        </p:nvSpPr>
        <p:spPr>
          <a:xfrm>
            <a:off x="9463655" y="5434135"/>
            <a:ext cx="2469253" cy="665182"/>
          </a:xfrm>
          <a:prstGeom prst="rect">
            <a:avLst/>
          </a:prstGeom>
          <a:noFill/>
          <a:ln>
            <a:solidFill>
              <a:schemeClr val="accent1"/>
            </a:solidFill>
          </a:ln>
        </p:spPr>
        <p:txBody>
          <a:bodyPr wrap="square" rtlCol="0">
            <a:spAutoFit/>
          </a:bodyPr>
          <a:lstStyle/>
          <a:p>
            <a:r>
              <a:rPr lang="fr-FR" dirty="0"/>
              <a:t>Emmanuel Gagnepain GPRL Orléans-Tours</a:t>
            </a:r>
          </a:p>
        </p:txBody>
      </p:sp>
      <p:cxnSp>
        <p:nvCxnSpPr>
          <p:cNvPr id="9" name="Connecteur droit 8">
            <a:extLst>
              <a:ext uri="{FF2B5EF4-FFF2-40B4-BE49-F238E27FC236}">
                <a16:creationId xmlns:a16="http://schemas.microsoft.com/office/drawing/2014/main" id="{CA0CE0CB-056B-584B-A668-BA83B8A4AF58}"/>
              </a:ext>
            </a:extLst>
          </p:cNvPr>
          <p:cNvCxnSpPr/>
          <p:nvPr/>
        </p:nvCxnSpPr>
        <p:spPr>
          <a:xfrm>
            <a:off x="4380614" y="5436097"/>
            <a:ext cx="46570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itre 1">
            <a:extLst>
              <a:ext uri="{FF2B5EF4-FFF2-40B4-BE49-F238E27FC236}">
                <a16:creationId xmlns:a16="http://schemas.microsoft.com/office/drawing/2014/main" id="{C6C73794-31E0-4480-8275-63897F66C643}"/>
              </a:ext>
            </a:extLst>
          </p:cNvPr>
          <p:cNvSpPr>
            <a:spLocks noGrp="1"/>
          </p:cNvSpPr>
          <p:nvPr>
            <p:ph type="title"/>
          </p:nvPr>
        </p:nvSpPr>
        <p:spPr>
          <a:xfrm>
            <a:off x="360727" y="0"/>
            <a:ext cx="11513307" cy="620688"/>
          </a:xfrm>
          <a:solidFill>
            <a:srgbClr val="92D050"/>
          </a:solidFill>
        </p:spPr>
        <p:txBody>
          <a:bodyPr>
            <a:normAutofit/>
          </a:bodyPr>
          <a:lstStyle/>
          <a:p>
            <a:r>
              <a:rPr lang="fr-FR" sz="1800" dirty="0"/>
              <a:t>Propositions en lycée tronc commun première autour du lien entre la France et la construction de nouveaux états par la guerre et la diplomatie</a:t>
            </a:r>
          </a:p>
        </p:txBody>
      </p:sp>
      <p:sp>
        <p:nvSpPr>
          <p:cNvPr id="18" name="ZoneTexte 17">
            <a:extLst>
              <a:ext uri="{FF2B5EF4-FFF2-40B4-BE49-F238E27FC236}">
                <a16:creationId xmlns:a16="http://schemas.microsoft.com/office/drawing/2014/main" id="{15655C49-2A43-4F12-BBED-97B48E496C26}"/>
              </a:ext>
            </a:extLst>
          </p:cNvPr>
          <p:cNvSpPr txBox="1"/>
          <p:nvPr/>
        </p:nvSpPr>
        <p:spPr>
          <a:xfrm>
            <a:off x="1582372" y="757406"/>
            <a:ext cx="9231446" cy="461665"/>
          </a:xfrm>
          <a:prstGeom prst="rect">
            <a:avLst/>
          </a:prstGeom>
          <a:noFill/>
        </p:spPr>
        <p:txBody>
          <a:bodyPr wrap="square" rtlCol="0">
            <a:spAutoFit/>
          </a:bodyPr>
          <a:lstStyle/>
          <a:p>
            <a:r>
              <a:rPr lang="fr-FR" sz="2400" dirty="0">
                <a:solidFill>
                  <a:srgbClr val="FF0000"/>
                </a:solidFill>
              </a:rPr>
              <a:t>Fil rouge: le Personnage de Garibaldi, un lien entre France et Italie.</a:t>
            </a:r>
            <a:endParaRPr lang="fr-FR" dirty="0"/>
          </a:p>
        </p:txBody>
      </p:sp>
    </p:spTree>
    <p:extLst>
      <p:ext uri="{BB962C8B-B14F-4D97-AF65-F5344CB8AC3E}">
        <p14:creationId xmlns:p14="http://schemas.microsoft.com/office/powerpoint/2010/main" val="3580957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4B7A5-6870-B64A-83B2-80C2F7C0BEE8}"/>
              </a:ext>
            </a:extLst>
          </p:cNvPr>
          <p:cNvSpPr>
            <a:spLocks noGrp="1"/>
          </p:cNvSpPr>
          <p:nvPr>
            <p:ph type="title"/>
          </p:nvPr>
        </p:nvSpPr>
        <p:spPr/>
        <p:txBody>
          <a:bodyPr>
            <a:normAutofit/>
          </a:bodyPr>
          <a:lstStyle/>
          <a:p>
            <a:r>
              <a:rPr lang="fr-FR" dirty="0"/>
              <a:t>Documents utiles (pour la leçon et pour l’EDC Garibaldienne)</a:t>
            </a:r>
          </a:p>
        </p:txBody>
      </p:sp>
      <p:sp>
        <p:nvSpPr>
          <p:cNvPr id="3" name="Espace réservé du contenu 2">
            <a:extLst>
              <a:ext uri="{FF2B5EF4-FFF2-40B4-BE49-F238E27FC236}">
                <a16:creationId xmlns:a16="http://schemas.microsoft.com/office/drawing/2014/main" id="{A6406851-40E5-5342-ABB3-E023C3DE89E3}"/>
              </a:ext>
            </a:extLst>
          </p:cNvPr>
          <p:cNvSpPr>
            <a:spLocks noGrp="1"/>
          </p:cNvSpPr>
          <p:nvPr>
            <p:ph idx="1"/>
          </p:nvPr>
        </p:nvSpPr>
        <p:spPr/>
        <p:txBody>
          <a:bodyPr/>
          <a:lstStyle/>
          <a:p>
            <a:r>
              <a:rPr lang="fr-FR" dirty="0"/>
              <a:t>Cartes unités italiennes et rôle de la France</a:t>
            </a:r>
          </a:p>
          <a:p>
            <a:r>
              <a:rPr lang="fr-FR" dirty="0"/>
              <a:t>Carte détaillée de l’unité italienne</a:t>
            </a:r>
          </a:p>
          <a:p>
            <a:r>
              <a:rPr lang="fr-FR" dirty="0"/>
              <a:t>Gravures et documents sur Garibaldi (voir ci après)</a:t>
            </a:r>
          </a:p>
          <a:p>
            <a:r>
              <a:rPr lang="fr-FR" dirty="0"/>
              <a:t>Extraits conférence donnée à Montpellier sur les écrits et les positionnements de Garibaldi. </a:t>
            </a:r>
          </a:p>
          <a:p>
            <a:r>
              <a:rPr lang="fr-FR" dirty="0"/>
              <a:t>Divers documents sur le thème de Garibaldi. </a:t>
            </a:r>
          </a:p>
        </p:txBody>
      </p:sp>
      <p:sp>
        <p:nvSpPr>
          <p:cNvPr id="4" name="ZoneTexte 3">
            <a:extLst>
              <a:ext uri="{FF2B5EF4-FFF2-40B4-BE49-F238E27FC236}">
                <a16:creationId xmlns:a16="http://schemas.microsoft.com/office/drawing/2014/main" id="{8EF2AE91-B259-4944-BD03-F9BFAE7C4BFD}"/>
              </a:ext>
            </a:extLst>
          </p:cNvPr>
          <p:cNvSpPr txBox="1"/>
          <p:nvPr/>
        </p:nvSpPr>
        <p:spPr>
          <a:xfrm>
            <a:off x="4060555" y="6059837"/>
            <a:ext cx="3750589" cy="646331"/>
          </a:xfrm>
          <a:prstGeom prst="rect">
            <a:avLst/>
          </a:prstGeom>
          <a:noFill/>
          <a:ln>
            <a:solidFill>
              <a:schemeClr val="accent1"/>
            </a:solidFill>
          </a:ln>
        </p:spPr>
        <p:txBody>
          <a:bodyPr wrap="square" rtlCol="0">
            <a:spAutoFit/>
          </a:bodyPr>
          <a:lstStyle/>
          <a:p>
            <a:r>
              <a:rPr lang="fr-FR" dirty="0"/>
              <a:t>Emmanuel Gagnepain GPRL Orléans-Tours</a:t>
            </a:r>
          </a:p>
        </p:txBody>
      </p:sp>
    </p:spTree>
    <p:extLst>
      <p:ext uri="{BB962C8B-B14F-4D97-AF65-F5344CB8AC3E}">
        <p14:creationId xmlns:p14="http://schemas.microsoft.com/office/powerpoint/2010/main" val="2417127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58D4E5C-7CC7-5B47-B60D-160339CA56BF}"/>
              </a:ext>
            </a:extLst>
          </p:cNvPr>
          <p:cNvPicPr>
            <a:picLocks noChangeAspect="1"/>
          </p:cNvPicPr>
          <p:nvPr/>
        </p:nvPicPr>
        <p:blipFill>
          <a:blip r:embed="rId2"/>
          <a:stretch>
            <a:fillRect/>
          </a:stretch>
        </p:blipFill>
        <p:spPr>
          <a:xfrm>
            <a:off x="1919536" y="31542"/>
            <a:ext cx="8165580" cy="5563131"/>
          </a:xfrm>
          <a:prstGeom prst="rect">
            <a:avLst/>
          </a:prstGeom>
        </p:spPr>
      </p:pic>
      <p:sp>
        <p:nvSpPr>
          <p:cNvPr id="3" name="ZoneTexte 2">
            <a:extLst>
              <a:ext uri="{FF2B5EF4-FFF2-40B4-BE49-F238E27FC236}">
                <a16:creationId xmlns:a16="http://schemas.microsoft.com/office/drawing/2014/main" id="{CBDA1E02-049D-5946-BCCF-26504FC1C7B1}"/>
              </a:ext>
            </a:extLst>
          </p:cNvPr>
          <p:cNvSpPr txBox="1"/>
          <p:nvPr/>
        </p:nvSpPr>
        <p:spPr>
          <a:xfrm>
            <a:off x="1919536" y="5733256"/>
            <a:ext cx="8136904" cy="369332"/>
          </a:xfrm>
          <a:prstGeom prst="rect">
            <a:avLst/>
          </a:prstGeom>
          <a:noFill/>
        </p:spPr>
        <p:txBody>
          <a:bodyPr wrap="square" rtlCol="0">
            <a:spAutoFit/>
          </a:bodyPr>
          <a:lstStyle/>
          <a:p>
            <a:r>
              <a:rPr lang="fr-FR" dirty="0"/>
              <a:t>Napoléon III et l’unité italienne (après 1861), d’après la gazette de Parme. </a:t>
            </a:r>
          </a:p>
        </p:txBody>
      </p:sp>
      <p:sp>
        <p:nvSpPr>
          <p:cNvPr id="4" name="ZoneTexte 3">
            <a:extLst>
              <a:ext uri="{FF2B5EF4-FFF2-40B4-BE49-F238E27FC236}">
                <a16:creationId xmlns:a16="http://schemas.microsoft.com/office/drawing/2014/main" id="{A73127C6-ED9C-F140-9D3D-6340DCD2AB45}"/>
              </a:ext>
            </a:extLst>
          </p:cNvPr>
          <p:cNvSpPr txBox="1"/>
          <p:nvPr/>
        </p:nvSpPr>
        <p:spPr>
          <a:xfrm>
            <a:off x="4060555" y="6059837"/>
            <a:ext cx="3750589" cy="646331"/>
          </a:xfrm>
          <a:prstGeom prst="rect">
            <a:avLst/>
          </a:prstGeom>
          <a:noFill/>
          <a:ln>
            <a:solidFill>
              <a:schemeClr val="accent1"/>
            </a:solidFill>
          </a:ln>
        </p:spPr>
        <p:txBody>
          <a:bodyPr wrap="square" rtlCol="0">
            <a:spAutoFit/>
          </a:bodyPr>
          <a:lstStyle/>
          <a:p>
            <a:r>
              <a:rPr lang="fr-FR" dirty="0"/>
              <a:t>Emmanuel Gagnepain GPRL Orléans-Tours</a:t>
            </a:r>
          </a:p>
        </p:txBody>
      </p:sp>
    </p:spTree>
    <p:extLst>
      <p:ext uri="{BB962C8B-B14F-4D97-AF65-F5344CB8AC3E}">
        <p14:creationId xmlns:p14="http://schemas.microsoft.com/office/powerpoint/2010/main" val="2378024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C5B7FBB-D6B8-0644-8E32-108829BA4308}"/>
              </a:ext>
            </a:extLst>
          </p:cNvPr>
          <p:cNvPicPr>
            <a:picLocks noChangeAspect="1"/>
          </p:cNvPicPr>
          <p:nvPr/>
        </p:nvPicPr>
        <p:blipFill>
          <a:blip r:embed="rId2"/>
          <a:stretch>
            <a:fillRect/>
          </a:stretch>
        </p:blipFill>
        <p:spPr>
          <a:xfrm>
            <a:off x="1775520" y="116632"/>
            <a:ext cx="8534400" cy="5372100"/>
          </a:xfrm>
          <a:prstGeom prst="rect">
            <a:avLst/>
          </a:prstGeom>
        </p:spPr>
      </p:pic>
      <p:sp>
        <p:nvSpPr>
          <p:cNvPr id="5" name="ZoneTexte 4">
            <a:extLst>
              <a:ext uri="{FF2B5EF4-FFF2-40B4-BE49-F238E27FC236}">
                <a16:creationId xmlns:a16="http://schemas.microsoft.com/office/drawing/2014/main" id="{A85ED250-E7F1-8544-A65A-0098E9D5FAFB}"/>
              </a:ext>
            </a:extLst>
          </p:cNvPr>
          <p:cNvSpPr txBox="1"/>
          <p:nvPr/>
        </p:nvSpPr>
        <p:spPr>
          <a:xfrm>
            <a:off x="3143672" y="5589240"/>
            <a:ext cx="6696744" cy="369332"/>
          </a:xfrm>
          <a:prstGeom prst="rect">
            <a:avLst/>
          </a:prstGeom>
          <a:noFill/>
        </p:spPr>
        <p:txBody>
          <a:bodyPr wrap="square" rtlCol="0">
            <a:spAutoFit/>
          </a:bodyPr>
          <a:lstStyle/>
          <a:p>
            <a:r>
              <a:rPr lang="fr-FR" dirty="0"/>
              <a:t>La rencontre de </a:t>
            </a:r>
            <a:r>
              <a:rPr lang="fr-FR" dirty="0" err="1"/>
              <a:t>Teano</a:t>
            </a:r>
            <a:r>
              <a:rPr lang="fr-FR" dirty="0"/>
              <a:t>, 1860, de Sebastiano de </a:t>
            </a:r>
            <a:r>
              <a:rPr lang="fr-FR" dirty="0" err="1"/>
              <a:t>Albertis</a:t>
            </a:r>
            <a:r>
              <a:rPr lang="fr-FR" dirty="0"/>
              <a:t>, vers 1870. </a:t>
            </a:r>
          </a:p>
        </p:txBody>
      </p:sp>
      <p:sp>
        <p:nvSpPr>
          <p:cNvPr id="6" name="Rectangle 5">
            <a:extLst>
              <a:ext uri="{FF2B5EF4-FFF2-40B4-BE49-F238E27FC236}">
                <a16:creationId xmlns:a16="http://schemas.microsoft.com/office/drawing/2014/main" id="{EDEF91A6-F3BE-CE44-A52D-801D15551093}"/>
              </a:ext>
            </a:extLst>
          </p:cNvPr>
          <p:cNvSpPr/>
          <p:nvPr/>
        </p:nvSpPr>
        <p:spPr>
          <a:xfrm>
            <a:off x="2423592" y="6074597"/>
            <a:ext cx="4572000" cy="923330"/>
          </a:xfrm>
          <a:prstGeom prst="rect">
            <a:avLst/>
          </a:prstGeom>
        </p:spPr>
        <p:txBody>
          <a:bodyPr>
            <a:spAutoFit/>
          </a:bodyPr>
          <a:lstStyle/>
          <a:p>
            <a:r>
              <a:rPr lang="fr-FR" dirty="0">
                <a:hlinkClick r:id="rId3"/>
              </a:rPr>
              <a:t>http://www.partecipiamo.it/garibaldi/immagini/incontro_di_teano1.jpg</a:t>
            </a:r>
            <a:endParaRPr lang="fr-FR" dirty="0"/>
          </a:p>
          <a:p>
            <a:endParaRPr lang="fr-FR" dirty="0"/>
          </a:p>
        </p:txBody>
      </p:sp>
      <p:sp>
        <p:nvSpPr>
          <p:cNvPr id="7" name="ZoneTexte 6">
            <a:extLst>
              <a:ext uri="{FF2B5EF4-FFF2-40B4-BE49-F238E27FC236}">
                <a16:creationId xmlns:a16="http://schemas.microsoft.com/office/drawing/2014/main" id="{72D80E26-D8D5-FF4D-91D5-2285CCD188ED}"/>
              </a:ext>
            </a:extLst>
          </p:cNvPr>
          <p:cNvSpPr txBox="1"/>
          <p:nvPr/>
        </p:nvSpPr>
        <p:spPr>
          <a:xfrm>
            <a:off x="10415588" y="3616674"/>
            <a:ext cx="1553219" cy="1200329"/>
          </a:xfrm>
          <a:prstGeom prst="rect">
            <a:avLst/>
          </a:prstGeom>
          <a:noFill/>
          <a:ln>
            <a:solidFill>
              <a:schemeClr val="accent1"/>
            </a:solidFill>
          </a:ln>
        </p:spPr>
        <p:txBody>
          <a:bodyPr wrap="square" rtlCol="0">
            <a:spAutoFit/>
          </a:bodyPr>
          <a:lstStyle/>
          <a:p>
            <a:r>
              <a:rPr lang="fr-FR" dirty="0"/>
              <a:t>Emmanuel Gagnepain GPRL Orléans-Tours</a:t>
            </a:r>
          </a:p>
        </p:txBody>
      </p:sp>
    </p:spTree>
    <p:extLst>
      <p:ext uri="{BB962C8B-B14F-4D97-AF65-F5344CB8AC3E}">
        <p14:creationId xmlns:p14="http://schemas.microsoft.com/office/powerpoint/2010/main" val="1747553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D5FD2E6-0CB4-4746-AB1A-CD176A545F60}"/>
              </a:ext>
            </a:extLst>
          </p:cNvPr>
          <p:cNvPicPr>
            <a:picLocks noChangeAspect="1"/>
          </p:cNvPicPr>
          <p:nvPr/>
        </p:nvPicPr>
        <p:blipFill>
          <a:blip r:embed="rId2"/>
          <a:stretch>
            <a:fillRect/>
          </a:stretch>
        </p:blipFill>
        <p:spPr>
          <a:xfrm>
            <a:off x="1991544" y="11460"/>
            <a:ext cx="7342584" cy="5758890"/>
          </a:xfrm>
          <a:prstGeom prst="rect">
            <a:avLst/>
          </a:prstGeom>
        </p:spPr>
      </p:pic>
      <p:sp>
        <p:nvSpPr>
          <p:cNvPr id="2" name="ZoneTexte 1">
            <a:extLst>
              <a:ext uri="{FF2B5EF4-FFF2-40B4-BE49-F238E27FC236}">
                <a16:creationId xmlns:a16="http://schemas.microsoft.com/office/drawing/2014/main" id="{E4584A75-3C99-2247-A657-94908D204C2C}"/>
              </a:ext>
            </a:extLst>
          </p:cNvPr>
          <p:cNvSpPr txBox="1"/>
          <p:nvPr/>
        </p:nvSpPr>
        <p:spPr>
          <a:xfrm>
            <a:off x="2063552" y="5805265"/>
            <a:ext cx="7272808" cy="646331"/>
          </a:xfrm>
          <a:prstGeom prst="rect">
            <a:avLst/>
          </a:prstGeom>
          <a:noFill/>
        </p:spPr>
        <p:txBody>
          <a:bodyPr wrap="square" rtlCol="0">
            <a:spAutoFit/>
          </a:bodyPr>
          <a:lstStyle/>
          <a:p>
            <a:r>
              <a:rPr lang="fr-FR" dirty="0"/>
              <a:t>Représentation caricaturale de l’unité italienne. A droite, Napoléon III, repêchant Naples, Garibaldi la Sicile, et Cavour Rome. </a:t>
            </a:r>
          </a:p>
        </p:txBody>
      </p:sp>
      <p:sp>
        <p:nvSpPr>
          <p:cNvPr id="5" name="ZoneTexte 4">
            <a:extLst>
              <a:ext uri="{FF2B5EF4-FFF2-40B4-BE49-F238E27FC236}">
                <a16:creationId xmlns:a16="http://schemas.microsoft.com/office/drawing/2014/main" id="{E10C8166-48B6-104F-8874-72051F12657B}"/>
              </a:ext>
            </a:extLst>
          </p:cNvPr>
          <p:cNvSpPr txBox="1"/>
          <p:nvPr/>
        </p:nvSpPr>
        <p:spPr>
          <a:xfrm>
            <a:off x="9686925" y="4345337"/>
            <a:ext cx="2324744" cy="646331"/>
          </a:xfrm>
          <a:prstGeom prst="rect">
            <a:avLst/>
          </a:prstGeom>
          <a:noFill/>
          <a:ln>
            <a:solidFill>
              <a:schemeClr val="accent1"/>
            </a:solidFill>
          </a:ln>
        </p:spPr>
        <p:txBody>
          <a:bodyPr wrap="square" rtlCol="0">
            <a:spAutoFit/>
          </a:bodyPr>
          <a:lstStyle/>
          <a:p>
            <a:r>
              <a:rPr lang="fr-FR" dirty="0"/>
              <a:t>Emmanuel Gagnepain GPRL Orléans-Tours</a:t>
            </a:r>
          </a:p>
        </p:txBody>
      </p:sp>
    </p:spTree>
    <p:extLst>
      <p:ext uri="{BB962C8B-B14F-4D97-AF65-F5344CB8AC3E}">
        <p14:creationId xmlns:p14="http://schemas.microsoft.com/office/powerpoint/2010/main" val="1129737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BFAE67E-D658-F543-97CF-EF0D5ACC4DD5}"/>
              </a:ext>
            </a:extLst>
          </p:cNvPr>
          <p:cNvPicPr>
            <a:picLocks noChangeAspect="1"/>
          </p:cNvPicPr>
          <p:nvPr/>
        </p:nvPicPr>
        <p:blipFill>
          <a:blip r:embed="rId2"/>
          <a:stretch>
            <a:fillRect/>
          </a:stretch>
        </p:blipFill>
        <p:spPr>
          <a:xfrm>
            <a:off x="2173449" y="0"/>
            <a:ext cx="5816278" cy="6858000"/>
          </a:xfrm>
          <a:prstGeom prst="rect">
            <a:avLst/>
          </a:prstGeom>
        </p:spPr>
      </p:pic>
      <p:sp>
        <p:nvSpPr>
          <p:cNvPr id="5" name="ZoneTexte 4">
            <a:extLst>
              <a:ext uri="{FF2B5EF4-FFF2-40B4-BE49-F238E27FC236}">
                <a16:creationId xmlns:a16="http://schemas.microsoft.com/office/drawing/2014/main" id="{E41D6D37-F8FF-A048-9889-3F09EFBDBA72}"/>
              </a:ext>
            </a:extLst>
          </p:cNvPr>
          <p:cNvSpPr txBox="1"/>
          <p:nvPr/>
        </p:nvSpPr>
        <p:spPr>
          <a:xfrm>
            <a:off x="8429625" y="942975"/>
            <a:ext cx="2643188" cy="1477328"/>
          </a:xfrm>
          <a:prstGeom prst="rect">
            <a:avLst/>
          </a:prstGeom>
          <a:noFill/>
        </p:spPr>
        <p:txBody>
          <a:bodyPr wrap="square" rtlCol="0">
            <a:spAutoFit/>
          </a:bodyPr>
          <a:lstStyle/>
          <a:p>
            <a:r>
              <a:rPr lang="fr-FR" dirty="0"/>
              <a:t>Giuseppe Garibaldi propose au Pape Pie IX un bonnet phrygien avec le mot  « liberté », dessin de 'Punch', Londres, 1860</a:t>
            </a:r>
          </a:p>
        </p:txBody>
      </p:sp>
    </p:spTree>
    <p:extLst>
      <p:ext uri="{BB962C8B-B14F-4D97-AF65-F5344CB8AC3E}">
        <p14:creationId xmlns:p14="http://schemas.microsoft.com/office/powerpoint/2010/main" val="1087614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D277F2F-4279-C24E-944B-7CF0DCA30E88}"/>
              </a:ext>
            </a:extLst>
          </p:cNvPr>
          <p:cNvPicPr>
            <a:picLocks noChangeAspect="1"/>
          </p:cNvPicPr>
          <p:nvPr/>
        </p:nvPicPr>
        <p:blipFill>
          <a:blip r:embed="rId2"/>
          <a:stretch>
            <a:fillRect/>
          </a:stretch>
        </p:blipFill>
        <p:spPr>
          <a:xfrm>
            <a:off x="1991545" y="-811"/>
            <a:ext cx="4961779" cy="6858000"/>
          </a:xfrm>
          <a:prstGeom prst="rect">
            <a:avLst/>
          </a:prstGeom>
        </p:spPr>
      </p:pic>
      <p:sp>
        <p:nvSpPr>
          <p:cNvPr id="2" name="ZoneTexte 1">
            <a:extLst>
              <a:ext uri="{FF2B5EF4-FFF2-40B4-BE49-F238E27FC236}">
                <a16:creationId xmlns:a16="http://schemas.microsoft.com/office/drawing/2014/main" id="{332C8A98-91C3-8447-9BE3-42CE29603D03}"/>
              </a:ext>
            </a:extLst>
          </p:cNvPr>
          <p:cNvSpPr txBox="1"/>
          <p:nvPr/>
        </p:nvSpPr>
        <p:spPr>
          <a:xfrm>
            <a:off x="7032104" y="1628801"/>
            <a:ext cx="3312368" cy="646331"/>
          </a:xfrm>
          <a:prstGeom prst="rect">
            <a:avLst/>
          </a:prstGeom>
          <a:noFill/>
        </p:spPr>
        <p:txBody>
          <a:bodyPr wrap="square" rtlCol="0">
            <a:spAutoFit/>
          </a:bodyPr>
          <a:lstStyle/>
          <a:p>
            <a:r>
              <a:rPr lang="fr-FR" dirty="0"/>
              <a:t>Extrait d’un manuel de première Hachette, 2019. </a:t>
            </a:r>
          </a:p>
        </p:txBody>
      </p:sp>
      <p:sp>
        <p:nvSpPr>
          <p:cNvPr id="5" name="ZoneTexte 4">
            <a:extLst>
              <a:ext uri="{FF2B5EF4-FFF2-40B4-BE49-F238E27FC236}">
                <a16:creationId xmlns:a16="http://schemas.microsoft.com/office/drawing/2014/main" id="{E44BBA90-D929-674A-9942-2BCCE2ACC4F4}"/>
              </a:ext>
            </a:extLst>
          </p:cNvPr>
          <p:cNvSpPr txBox="1"/>
          <p:nvPr/>
        </p:nvSpPr>
        <p:spPr>
          <a:xfrm>
            <a:off x="8007522" y="5133862"/>
            <a:ext cx="3750589" cy="646331"/>
          </a:xfrm>
          <a:prstGeom prst="rect">
            <a:avLst/>
          </a:prstGeom>
          <a:noFill/>
          <a:ln>
            <a:solidFill>
              <a:schemeClr val="accent1"/>
            </a:solidFill>
          </a:ln>
        </p:spPr>
        <p:txBody>
          <a:bodyPr wrap="square" rtlCol="0">
            <a:spAutoFit/>
          </a:bodyPr>
          <a:lstStyle/>
          <a:p>
            <a:r>
              <a:rPr lang="fr-FR" dirty="0"/>
              <a:t>Emmanuel Gagnepain GPRL Orléans-Tours</a:t>
            </a:r>
          </a:p>
        </p:txBody>
      </p:sp>
    </p:spTree>
    <p:extLst>
      <p:ext uri="{BB962C8B-B14F-4D97-AF65-F5344CB8AC3E}">
        <p14:creationId xmlns:p14="http://schemas.microsoft.com/office/powerpoint/2010/main" val="3870203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39525-7906-0C47-A815-7E95A80E6340}"/>
              </a:ext>
            </a:extLst>
          </p:cNvPr>
          <p:cNvSpPr/>
          <p:nvPr/>
        </p:nvSpPr>
        <p:spPr>
          <a:xfrm>
            <a:off x="1991544" y="260649"/>
            <a:ext cx="8496944" cy="6740307"/>
          </a:xfrm>
          <a:prstGeom prst="rect">
            <a:avLst/>
          </a:prstGeom>
        </p:spPr>
        <p:txBody>
          <a:bodyPr wrap="square">
            <a:spAutoFit/>
          </a:bodyPr>
          <a:lstStyle/>
          <a:p>
            <a:pPr algn="just"/>
            <a:r>
              <a:rPr lang="fr-FR" dirty="0">
                <a:solidFill>
                  <a:srgbClr val="000000"/>
                </a:solidFill>
                <a:latin typeface="Comic Sans MS" panose="030F0902030302020204" pitchFamily="66" charset="0"/>
              </a:rPr>
              <a:t> Quant à Victor Hugo, à l’occasion d’un meeting organisé à Jersey le 13 juin 1860 en l’honneur de Garibaldi et de l’indépendance de la Sicile, il prononça un discours lyrique, épique et emphatique, et fit de cet aventurier un Cincinnatus des temps modernes, héros certes du </a:t>
            </a:r>
            <a:r>
              <a:rPr lang="fr-FR" dirty="0" err="1">
                <a:solidFill>
                  <a:srgbClr val="000000"/>
                </a:solidFill>
                <a:latin typeface="Comic Sans MS" panose="030F0902030302020204" pitchFamily="66" charset="0"/>
              </a:rPr>
              <a:t>Risorgimento</a:t>
            </a:r>
            <a:r>
              <a:rPr lang="fr-FR" dirty="0">
                <a:solidFill>
                  <a:srgbClr val="000000"/>
                </a:solidFill>
                <a:latin typeface="Comic Sans MS" panose="030F0902030302020204" pitchFamily="66" charset="0"/>
              </a:rPr>
              <a:t> italien, mais aussi martyr laïc de la cause romaine, et défenseur universel des peuples opprimés. </a:t>
            </a:r>
            <a:endParaRPr lang="fr-FR" dirty="0">
              <a:solidFill>
                <a:srgbClr val="000000"/>
              </a:solidFill>
              <a:latin typeface="Times New Roman" panose="02020603050405020304" pitchFamily="18" charset="0"/>
            </a:endParaRPr>
          </a:p>
          <a:p>
            <a:pPr algn="just"/>
            <a:r>
              <a:rPr lang="fr-FR" dirty="0">
                <a:solidFill>
                  <a:srgbClr val="000000"/>
                </a:solidFill>
                <a:latin typeface="Comic Sans MS" panose="030F0902030302020204" pitchFamily="66" charset="0"/>
              </a:rPr>
              <a:t>          «Qu’autour de cet homme vaillant, qui est debout là-bas dans Palerme, il y ait un feu sur toutes les montagnes de la Sicile, et une lumière sur tous les sommets de l’Europe ! (Bravos!). Il fallait délivrer ce peuple ; Garibaldi s’en est chargé. (Bravos). Garibaldi ! Qu’est-ce que c’est Garibaldi ! C’est un homme, rien de plus. Mais un homme dans toute l’acception sublime du mot. Un homme de la liberté ; un homme de l’humanité. </a:t>
            </a:r>
            <a:r>
              <a:rPr lang="fr-FR" i="1" dirty="0" err="1">
                <a:solidFill>
                  <a:srgbClr val="000000"/>
                </a:solidFill>
                <a:latin typeface="Comic Sans MS" panose="030F0902030302020204" pitchFamily="66" charset="0"/>
              </a:rPr>
              <a:t>Vir</a:t>
            </a:r>
            <a:r>
              <a:rPr lang="fr-FR" dirty="0">
                <a:solidFill>
                  <a:srgbClr val="000000"/>
                </a:solidFill>
                <a:latin typeface="Comic Sans MS" panose="030F0902030302020204" pitchFamily="66" charset="0"/>
              </a:rPr>
              <a:t>, dirait son compatriote Virgile. [...] Qu’est-ce qui le fait vaincre ? Qu’</a:t>
            </a:r>
            <a:r>
              <a:rPr lang="fr-FR" dirty="0" err="1">
                <a:solidFill>
                  <a:srgbClr val="000000"/>
                </a:solidFill>
                <a:latin typeface="Comic Sans MS" panose="030F0902030302020204" pitchFamily="66" charset="0"/>
              </a:rPr>
              <a:t>a-t-il</a:t>
            </a:r>
            <a:r>
              <a:rPr lang="fr-FR" dirty="0">
                <a:solidFill>
                  <a:srgbClr val="000000"/>
                </a:solidFill>
                <a:latin typeface="Comic Sans MS" panose="030F0902030302020204" pitchFamily="66" charset="0"/>
              </a:rPr>
              <a:t> avec lui ? L’âme des peuples. Il va, il court, sa marche est une traînée de flamme, sa poignée d’hommes méduse les régiments, ses faibles armes sont enchantées, les balles de ses carabines tiennent tête aux boulets de canon ; il a avec lui la Révolution : et de temps en temps, dans le chaos de la bataille, dans la fumée, dans l’éclair, comme si c’était un héros d’Homère, on voit derrière lui la déesse (acclamations). [...] C’est l’assaut donné par un homme à une royauté ; son essaim vole autour de lui ; les femmes lui jettent des fleurs, les hommes se battent en chantant, l’armée royale fuit ; toute cette aventure est épique ; c’est lumineux, formidable, et charmant comme une attaque d’abeilles. [...] </a:t>
            </a:r>
            <a:endParaRPr lang="fr-FR" dirty="0">
              <a:solidFill>
                <a:srgbClr val="000000"/>
              </a:solidFill>
              <a:latin typeface="Times New Roman" panose="02020603050405020304" pitchFamily="18" charset="0"/>
            </a:endParaRPr>
          </a:p>
          <a:p>
            <a:pPr algn="just"/>
            <a:r>
              <a:rPr lang="fr-FR" dirty="0">
                <a:solidFill>
                  <a:srgbClr val="000000"/>
                </a:solidFill>
                <a:latin typeface="Comic Sans MS" panose="030F0902030302020204" pitchFamily="66" charset="0"/>
              </a:rPr>
              <a:t>(V. Hugo, </a:t>
            </a:r>
            <a:r>
              <a:rPr lang="fr-FR" i="1" dirty="0">
                <a:solidFill>
                  <a:srgbClr val="000000"/>
                </a:solidFill>
                <a:latin typeface="Comic Sans MS" panose="030F0902030302020204" pitchFamily="66" charset="0"/>
              </a:rPr>
              <a:t>Actes et Paroles</a:t>
            </a:r>
            <a:r>
              <a:rPr lang="fr-FR" dirty="0">
                <a:solidFill>
                  <a:srgbClr val="000000"/>
                </a:solidFill>
                <a:latin typeface="Comic Sans MS" panose="030F0902030302020204" pitchFamily="66" charset="0"/>
              </a:rPr>
              <a:t>, Paris, Éd. Rencontre, 1968, </a:t>
            </a:r>
            <a:r>
              <a:rPr lang="fr-FR" dirty="0" err="1">
                <a:solidFill>
                  <a:srgbClr val="000000"/>
                </a:solidFill>
                <a:latin typeface="Comic Sans MS" panose="030F0902030302020204" pitchFamily="66" charset="0"/>
              </a:rPr>
              <a:t>rééd</a:t>
            </a:r>
            <a:r>
              <a:rPr lang="fr-FR" dirty="0">
                <a:solidFill>
                  <a:srgbClr val="000000"/>
                </a:solidFill>
                <a:latin typeface="Comic Sans MS" panose="030F0902030302020204" pitchFamily="66" charset="0"/>
              </a:rPr>
              <a:t>., </a:t>
            </a:r>
            <a:r>
              <a:rPr lang="fr-FR" dirty="0" err="1">
                <a:solidFill>
                  <a:srgbClr val="000000"/>
                </a:solidFill>
                <a:latin typeface="Comic Sans MS" panose="030F0902030302020204" pitchFamily="66" charset="0"/>
              </a:rPr>
              <a:t>t</a:t>
            </a:r>
            <a:r>
              <a:rPr lang="fr-FR" dirty="0">
                <a:solidFill>
                  <a:srgbClr val="000000"/>
                </a:solidFill>
                <a:latin typeface="Comic Sans MS" panose="030F0902030302020204" pitchFamily="66" charset="0"/>
              </a:rPr>
              <a:t>. I, pp. 550-557) </a:t>
            </a:r>
            <a:r>
              <a:rPr lang="fr-FR" dirty="0">
                <a:solidFill>
                  <a:srgbClr val="000000"/>
                </a:solidFill>
                <a:latin typeface="Comic Sans MS" panose="030F0902030302020204" pitchFamily="66" charset="0"/>
                <a:hlinkClick r:id="rId2"/>
              </a:rPr>
              <a:t>http://europelr.free.fr/Documentation/Publication/GARIBALDI.htm</a:t>
            </a:r>
            <a:endParaRPr lang="fr-FR" dirty="0">
              <a:solidFill>
                <a:srgbClr val="000000"/>
              </a:solidFill>
              <a:latin typeface="Comic Sans MS" panose="030F0902030302020204" pitchFamily="66" charset="0"/>
            </a:endParaRPr>
          </a:p>
          <a:p>
            <a:pPr algn="just"/>
            <a:endParaRPr lang="fr-FR" dirty="0">
              <a:solidFill>
                <a:srgbClr val="000000"/>
              </a:solidFill>
              <a:latin typeface="Times New Roman" panose="02020603050405020304" pitchFamily="18" charset="0"/>
            </a:endParaRPr>
          </a:p>
        </p:txBody>
      </p:sp>
      <p:sp>
        <p:nvSpPr>
          <p:cNvPr id="3" name="ZoneTexte 2">
            <a:extLst>
              <a:ext uri="{FF2B5EF4-FFF2-40B4-BE49-F238E27FC236}">
                <a16:creationId xmlns:a16="http://schemas.microsoft.com/office/drawing/2014/main" id="{288114DB-F5C8-CC4A-90D6-D8A934AC49CF}"/>
              </a:ext>
            </a:extLst>
          </p:cNvPr>
          <p:cNvSpPr txBox="1"/>
          <p:nvPr/>
        </p:nvSpPr>
        <p:spPr>
          <a:xfrm>
            <a:off x="247973" y="2789695"/>
            <a:ext cx="1394848" cy="1477328"/>
          </a:xfrm>
          <a:prstGeom prst="rect">
            <a:avLst/>
          </a:prstGeom>
          <a:noFill/>
          <a:ln>
            <a:solidFill>
              <a:schemeClr val="accent1"/>
            </a:solidFill>
          </a:ln>
        </p:spPr>
        <p:txBody>
          <a:bodyPr wrap="square" rtlCol="0">
            <a:spAutoFit/>
          </a:bodyPr>
          <a:lstStyle/>
          <a:p>
            <a:r>
              <a:rPr lang="fr-FR" dirty="0"/>
              <a:t>Emmanuel Gagnepain GPRL Orléans-Tours</a:t>
            </a:r>
          </a:p>
        </p:txBody>
      </p:sp>
    </p:spTree>
    <p:extLst>
      <p:ext uri="{BB962C8B-B14F-4D97-AF65-F5344CB8AC3E}">
        <p14:creationId xmlns:p14="http://schemas.microsoft.com/office/powerpoint/2010/main" val="2005561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958F80C-022C-D648-88DA-5E1F6F6F02D5}"/>
              </a:ext>
            </a:extLst>
          </p:cNvPr>
          <p:cNvPicPr>
            <a:picLocks noChangeAspect="1"/>
          </p:cNvPicPr>
          <p:nvPr/>
        </p:nvPicPr>
        <p:blipFill>
          <a:blip r:embed="rId2"/>
          <a:stretch>
            <a:fillRect/>
          </a:stretch>
        </p:blipFill>
        <p:spPr>
          <a:xfrm>
            <a:off x="1782305" y="466583"/>
            <a:ext cx="7475995" cy="5134117"/>
          </a:xfrm>
          <a:prstGeom prst="rect">
            <a:avLst/>
          </a:prstGeom>
        </p:spPr>
      </p:pic>
      <p:sp>
        <p:nvSpPr>
          <p:cNvPr id="5" name="ZoneTexte 4">
            <a:extLst>
              <a:ext uri="{FF2B5EF4-FFF2-40B4-BE49-F238E27FC236}">
                <a16:creationId xmlns:a16="http://schemas.microsoft.com/office/drawing/2014/main" id="{18A705EA-8B57-184B-B7E9-1A43C011369B}"/>
              </a:ext>
            </a:extLst>
          </p:cNvPr>
          <p:cNvSpPr txBox="1"/>
          <p:nvPr/>
        </p:nvSpPr>
        <p:spPr>
          <a:xfrm>
            <a:off x="9577953" y="1177871"/>
            <a:ext cx="2154264" cy="1477328"/>
          </a:xfrm>
          <a:prstGeom prst="rect">
            <a:avLst/>
          </a:prstGeom>
          <a:noFill/>
        </p:spPr>
        <p:txBody>
          <a:bodyPr wrap="square" rtlCol="0">
            <a:spAutoFit/>
          </a:bodyPr>
          <a:lstStyle/>
          <a:p>
            <a:r>
              <a:rPr lang="fr-FR" dirty="0"/>
              <a:t>État major de l’armée  des Vosges, de  Garibaldi durant la guerre de 1870-1871. </a:t>
            </a:r>
          </a:p>
        </p:txBody>
      </p:sp>
    </p:spTree>
    <p:extLst>
      <p:ext uri="{BB962C8B-B14F-4D97-AF65-F5344CB8AC3E}">
        <p14:creationId xmlns:p14="http://schemas.microsoft.com/office/powerpoint/2010/main" val="3744524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CDC6A65-9649-F144-BFBC-F64082BC80C1}"/>
              </a:ext>
            </a:extLst>
          </p:cNvPr>
          <p:cNvPicPr>
            <a:picLocks noChangeAspect="1"/>
          </p:cNvPicPr>
          <p:nvPr/>
        </p:nvPicPr>
        <p:blipFill>
          <a:blip r:embed="rId2"/>
          <a:stretch>
            <a:fillRect/>
          </a:stretch>
        </p:blipFill>
        <p:spPr>
          <a:xfrm>
            <a:off x="406200" y="0"/>
            <a:ext cx="6752283" cy="5082363"/>
          </a:xfrm>
          <a:prstGeom prst="rect">
            <a:avLst/>
          </a:prstGeom>
        </p:spPr>
      </p:pic>
      <p:pic>
        <p:nvPicPr>
          <p:cNvPr id="5" name="Image 4">
            <a:extLst>
              <a:ext uri="{FF2B5EF4-FFF2-40B4-BE49-F238E27FC236}">
                <a16:creationId xmlns:a16="http://schemas.microsoft.com/office/drawing/2014/main" id="{FC30FCC7-A5CC-8C4F-A445-0BD748B39D87}"/>
              </a:ext>
            </a:extLst>
          </p:cNvPr>
          <p:cNvPicPr>
            <a:picLocks noChangeAspect="1"/>
          </p:cNvPicPr>
          <p:nvPr/>
        </p:nvPicPr>
        <p:blipFill>
          <a:blip r:embed="rId3"/>
          <a:stretch>
            <a:fillRect/>
          </a:stretch>
        </p:blipFill>
        <p:spPr>
          <a:xfrm>
            <a:off x="7158483" y="455746"/>
            <a:ext cx="4616337" cy="3464713"/>
          </a:xfrm>
          <a:prstGeom prst="rect">
            <a:avLst/>
          </a:prstGeom>
        </p:spPr>
      </p:pic>
      <p:sp>
        <p:nvSpPr>
          <p:cNvPr id="2" name="ZoneTexte 1">
            <a:extLst>
              <a:ext uri="{FF2B5EF4-FFF2-40B4-BE49-F238E27FC236}">
                <a16:creationId xmlns:a16="http://schemas.microsoft.com/office/drawing/2014/main" id="{8941AFB7-F413-744D-8350-324BF3335039}"/>
              </a:ext>
            </a:extLst>
          </p:cNvPr>
          <p:cNvSpPr txBox="1"/>
          <p:nvPr/>
        </p:nvSpPr>
        <p:spPr>
          <a:xfrm>
            <a:off x="3819646" y="5208608"/>
            <a:ext cx="5509549" cy="646331"/>
          </a:xfrm>
          <a:prstGeom prst="rect">
            <a:avLst/>
          </a:prstGeom>
          <a:noFill/>
        </p:spPr>
        <p:txBody>
          <a:bodyPr wrap="square" rtlCol="0">
            <a:spAutoFit/>
          </a:bodyPr>
          <a:lstStyle/>
          <a:p>
            <a:r>
              <a:rPr lang="fr-FR" dirty="0"/>
              <a:t>Gravure d’époque, type image d’Epinal, sur Garibaldi combattant les prussiens, et timbre anniversaire italien. </a:t>
            </a:r>
          </a:p>
        </p:txBody>
      </p:sp>
    </p:spTree>
    <p:extLst>
      <p:ext uri="{BB962C8B-B14F-4D97-AF65-F5344CB8AC3E}">
        <p14:creationId xmlns:p14="http://schemas.microsoft.com/office/powerpoint/2010/main" val="3060547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CCDD88D-499B-9A4B-B46E-B9D4112D4063}"/>
              </a:ext>
            </a:extLst>
          </p:cNvPr>
          <p:cNvPicPr>
            <a:picLocks noChangeAspect="1"/>
          </p:cNvPicPr>
          <p:nvPr/>
        </p:nvPicPr>
        <p:blipFill>
          <a:blip r:embed="rId2"/>
          <a:stretch>
            <a:fillRect/>
          </a:stretch>
        </p:blipFill>
        <p:spPr>
          <a:xfrm>
            <a:off x="731202" y="0"/>
            <a:ext cx="7732314" cy="4942237"/>
          </a:xfrm>
          <a:prstGeom prst="rect">
            <a:avLst/>
          </a:prstGeom>
        </p:spPr>
      </p:pic>
      <p:sp>
        <p:nvSpPr>
          <p:cNvPr id="5" name="ZoneTexte 4">
            <a:extLst>
              <a:ext uri="{FF2B5EF4-FFF2-40B4-BE49-F238E27FC236}">
                <a16:creationId xmlns:a16="http://schemas.microsoft.com/office/drawing/2014/main" id="{711FF437-A764-3647-AA11-C061DA13798E}"/>
              </a:ext>
            </a:extLst>
          </p:cNvPr>
          <p:cNvSpPr txBox="1"/>
          <p:nvPr/>
        </p:nvSpPr>
        <p:spPr>
          <a:xfrm>
            <a:off x="8825023" y="446567"/>
            <a:ext cx="2806996" cy="646331"/>
          </a:xfrm>
          <a:prstGeom prst="rect">
            <a:avLst/>
          </a:prstGeom>
          <a:noFill/>
        </p:spPr>
        <p:txBody>
          <a:bodyPr wrap="square" rtlCol="0">
            <a:spAutoFit/>
          </a:bodyPr>
          <a:lstStyle/>
          <a:p>
            <a:r>
              <a:rPr lang="fr-FR" dirty="0"/>
              <a:t>Garibaldi a </a:t>
            </a:r>
            <a:r>
              <a:rPr lang="fr-FR" dirty="0" err="1"/>
              <a:t>Digione</a:t>
            </a:r>
            <a:r>
              <a:rPr lang="fr-FR" dirty="0"/>
              <a:t>, De </a:t>
            </a:r>
            <a:r>
              <a:rPr lang="fr-FR" dirty="0" err="1"/>
              <a:t>Albertis</a:t>
            </a:r>
            <a:r>
              <a:rPr lang="fr-FR" dirty="0"/>
              <a:t>, 1877</a:t>
            </a:r>
          </a:p>
        </p:txBody>
      </p:sp>
    </p:spTree>
    <p:extLst>
      <p:ext uri="{BB962C8B-B14F-4D97-AF65-F5344CB8AC3E}">
        <p14:creationId xmlns:p14="http://schemas.microsoft.com/office/powerpoint/2010/main" val="3309635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C83D81-699D-1E44-85AF-7E66A3A1522F}"/>
              </a:ext>
            </a:extLst>
          </p:cNvPr>
          <p:cNvSpPr>
            <a:spLocks noGrp="1"/>
          </p:cNvSpPr>
          <p:nvPr>
            <p:ph type="title"/>
          </p:nvPr>
        </p:nvSpPr>
        <p:spPr>
          <a:xfrm>
            <a:off x="1981200" y="274638"/>
            <a:ext cx="8229600" cy="634082"/>
          </a:xfrm>
          <a:solidFill>
            <a:srgbClr val="92D050"/>
          </a:solidFill>
        </p:spPr>
        <p:txBody>
          <a:bodyPr>
            <a:normAutofit fontScale="90000"/>
          </a:bodyPr>
          <a:lstStyle/>
          <a:p>
            <a:r>
              <a:rPr lang="fr-FR" dirty="0"/>
              <a:t>Pourquoi Garibaldi ? </a:t>
            </a:r>
          </a:p>
        </p:txBody>
      </p:sp>
      <p:sp>
        <p:nvSpPr>
          <p:cNvPr id="3" name="Espace réservé du contenu 2">
            <a:extLst>
              <a:ext uri="{FF2B5EF4-FFF2-40B4-BE49-F238E27FC236}">
                <a16:creationId xmlns:a16="http://schemas.microsoft.com/office/drawing/2014/main" id="{F9D416D5-A014-F94A-ABD4-431F34B9B4C7}"/>
              </a:ext>
            </a:extLst>
          </p:cNvPr>
          <p:cNvSpPr>
            <a:spLocks noGrp="1"/>
          </p:cNvSpPr>
          <p:nvPr>
            <p:ph idx="1"/>
          </p:nvPr>
        </p:nvSpPr>
        <p:spPr>
          <a:xfrm>
            <a:off x="1181991" y="908720"/>
            <a:ext cx="9531458" cy="5472608"/>
          </a:xfrm>
        </p:spPr>
        <p:txBody>
          <a:bodyPr>
            <a:normAutofit fontScale="92500"/>
          </a:bodyPr>
          <a:lstStyle/>
          <a:p>
            <a:r>
              <a:rPr lang="fr-FR" b="1" dirty="0"/>
              <a:t>Niçois</a:t>
            </a:r>
            <a:r>
              <a:rPr lang="fr-FR" dirty="0"/>
              <a:t>: né français et italien (1807-1882). Parlementaire des deux états. </a:t>
            </a:r>
          </a:p>
          <a:p>
            <a:r>
              <a:rPr lang="fr-FR" b="1" dirty="0"/>
              <a:t>Un acteur clé de l’unité italienne</a:t>
            </a:r>
            <a:r>
              <a:rPr lang="fr-FR" dirty="0"/>
              <a:t> (rôle des acteurs en Histoire). Forte présence dans les programmes. </a:t>
            </a:r>
          </a:p>
          <a:p>
            <a:r>
              <a:rPr lang="fr-FR" b="1" dirty="0"/>
              <a:t>Un acteur politique européen et mondi</a:t>
            </a:r>
            <a:r>
              <a:rPr lang="fr-FR" dirty="0"/>
              <a:t>al (grand succès de son action en Italie, en Angleterre, aux Etats-Unis)</a:t>
            </a:r>
          </a:p>
          <a:p>
            <a:r>
              <a:rPr lang="fr-FR" b="1" dirty="0"/>
              <a:t>Un révolutionnaire, homme d’a</a:t>
            </a:r>
            <a:r>
              <a:rPr lang="fr-FR" dirty="0"/>
              <a:t>ction, participant à tous les mouvements nationaux de son époque (héros des deux mondes)</a:t>
            </a:r>
          </a:p>
          <a:p>
            <a:r>
              <a:rPr lang="fr-FR" b="1" dirty="0"/>
              <a:t>Une personnalité célèbre de son vivant</a:t>
            </a:r>
            <a:r>
              <a:rPr lang="fr-FR" dirty="0"/>
              <a:t>, objet d’un culte patriotique après sa mort. Objet aussi de sévères critiques. </a:t>
            </a:r>
          </a:p>
          <a:p>
            <a:r>
              <a:rPr lang="fr-FR" dirty="0"/>
              <a:t>Une personnification de l’engagement, un héros romantique en lien avec George Sand par exemple, qui est un PPO du chapitre 1 du thème. </a:t>
            </a:r>
            <a:r>
              <a:rPr lang="fr-FR" b="1" dirty="0"/>
              <a:t>Donner du sens donc. </a:t>
            </a:r>
          </a:p>
        </p:txBody>
      </p:sp>
      <p:sp>
        <p:nvSpPr>
          <p:cNvPr id="4" name="ZoneTexte 3">
            <a:extLst>
              <a:ext uri="{FF2B5EF4-FFF2-40B4-BE49-F238E27FC236}">
                <a16:creationId xmlns:a16="http://schemas.microsoft.com/office/drawing/2014/main" id="{19C14CE1-6863-344B-9162-EABAE62850B6}"/>
              </a:ext>
            </a:extLst>
          </p:cNvPr>
          <p:cNvSpPr txBox="1"/>
          <p:nvPr/>
        </p:nvSpPr>
        <p:spPr>
          <a:xfrm>
            <a:off x="6096000" y="6058162"/>
            <a:ext cx="3750589" cy="646331"/>
          </a:xfrm>
          <a:prstGeom prst="rect">
            <a:avLst/>
          </a:prstGeom>
          <a:noFill/>
          <a:ln>
            <a:solidFill>
              <a:schemeClr val="accent1"/>
            </a:solidFill>
          </a:ln>
        </p:spPr>
        <p:txBody>
          <a:bodyPr wrap="square" rtlCol="0">
            <a:spAutoFit/>
          </a:bodyPr>
          <a:lstStyle/>
          <a:p>
            <a:r>
              <a:rPr lang="fr-FR" dirty="0"/>
              <a:t>Emmanuel Gagnepain GPRL Orléans-Tours</a:t>
            </a:r>
          </a:p>
        </p:txBody>
      </p:sp>
    </p:spTree>
    <p:extLst>
      <p:ext uri="{BB962C8B-B14F-4D97-AF65-F5344CB8AC3E}">
        <p14:creationId xmlns:p14="http://schemas.microsoft.com/office/powerpoint/2010/main" val="1958823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1380C04-0F71-F94D-844D-25E5F93B14A3}"/>
              </a:ext>
            </a:extLst>
          </p:cNvPr>
          <p:cNvPicPr>
            <a:picLocks noChangeAspect="1"/>
          </p:cNvPicPr>
          <p:nvPr/>
        </p:nvPicPr>
        <p:blipFill>
          <a:blip r:embed="rId2"/>
          <a:stretch>
            <a:fillRect/>
          </a:stretch>
        </p:blipFill>
        <p:spPr>
          <a:xfrm>
            <a:off x="1450921" y="0"/>
            <a:ext cx="7878274" cy="5815746"/>
          </a:xfrm>
          <a:prstGeom prst="rect">
            <a:avLst/>
          </a:prstGeom>
        </p:spPr>
      </p:pic>
      <p:sp>
        <p:nvSpPr>
          <p:cNvPr id="2" name="ZoneTexte 1">
            <a:extLst>
              <a:ext uri="{FF2B5EF4-FFF2-40B4-BE49-F238E27FC236}">
                <a16:creationId xmlns:a16="http://schemas.microsoft.com/office/drawing/2014/main" id="{92A8B8A4-C67F-494B-94EF-7D769D19F083}"/>
              </a:ext>
            </a:extLst>
          </p:cNvPr>
          <p:cNvSpPr txBox="1"/>
          <p:nvPr/>
        </p:nvSpPr>
        <p:spPr>
          <a:xfrm>
            <a:off x="9861630" y="752354"/>
            <a:ext cx="1875099" cy="3416320"/>
          </a:xfrm>
          <a:prstGeom prst="rect">
            <a:avLst/>
          </a:prstGeom>
          <a:noFill/>
        </p:spPr>
        <p:txBody>
          <a:bodyPr wrap="square" rtlCol="0">
            <a:spAutoFit/>
          </a:bodyPr>
          <a:lstStyle/>
          <a:p>
            <a:r>
              <a:rPr lang="fr-FR" dirty="0"/>
              <a:t>Le fils de Garibaldi dans une des batailles de Dijon, janvier 1871. La famille de Garibaldi est associée aux combats pour aider la France, et l’engagement au service des peuples. </a:t>
            </a:r>
          </a:p>
        </p:txBody>
      </p:sp>
    </p:spTree>
    <p:extLst>
      <p:ext uri="{BB962C8B-B14F-4D97-AF65-F5344CB8AC3E}">
        <p14:creationId xmlns:p14="http://schemas.microsoft.com/office/powerpoint/2010/main" val="657100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B11A54-C933-6E4E-8E0C-883BF76BEF31}"/>
              </a:ext>
            </a:extLst>
          </p:cNvPr>
          <p:cNvSpPr>
            <a:spLocks noGrp="1"/>
          </p:cNvSpPr>
          <p:nvPr>
            <p:ph type="title"/>
          </p:nvPr>
        </p:nvSpPr>
        <p:spPr>
          <a:xfrm>
            <a:off x="583019" y="3618"/>
            <a:ext cx="10515600" cy="1325563"/>
          </a:xfrm>
        </p:spPr>
        <p:txBody>
          <a:bodyPr/>
          <a:lstStyle/>
          <a:p>
            <a:r>
              <a:rPr lang="fr-FR" dirty="0"/>
              <a:t>Hugo et Garibaldi en 1871</a:t>
            </a:r>
          </a:p>
        </p:txBody>
      </p:sp>
      <p:sp>
        <p:nvSpPr>
          <p:cNvPr id="3" name="Espace réservé du contenu 2">
            <a:extLst>
              <a:ext uri="{FF2B5EF4-FFF2-40B4-BE49-F238E27FC236}">
                <a16:creationId xmlns:a16="http://schemas.microsoft.com/office/drawing/2014/main" id="{F8E25C6B-DD31-B547-8C5A-40D4EA43B373}"/>
              </a:ext>
            </a:extLst>
          </p:cNvPr>
          <p:cNvSpPr>
            <a:spLocks noGrp="1"/>
          </p:cNvSpPr>
          <p:nvPr>
            <p:ph idx="1"/>
          </p:nvPr>
        </p:nvSpPr>
        <p:spPr>
          <a:xfrm>
            <a:off x="-1" y="1084521"/>
            <a:ext cx="8357191" cy="5082363"/>
          </a:xfrm>
        </p:spPr>
        <p:txBody>
          <a:bodyPr>
            <a:normAutofit lnSpcReduction="10000"/>
          </a:bodyPr>
          <a:lstStyle/>
          <a:p>
            <a:r>
              <a:rPr lang="fr-FR" dirty="0"/>
              <a:t>Débat houleux sur l’invalidation de l’élection comme député  de Garibaldi, puisqu’il est accusé d’avoir refusé d’aider l’armée de Bourbaki pour prendre Dijon. Hugo le défend à l’Assemblée. </a:t>
            </a:r>
          </a:p>
          <a:p>
            <a:r>
              <a:rPr lang="fr-FR" dirty="0"/>
              <a:t>Voir texte d’Hugo qui défend et va démissionner. </a:t>
            </a:r>
          </a:p>
          <a:p>
            <a:r>
              <a:rPr lang="fr-FR" dirty="0">
                <a:hlinkClick r:id="rId2"/>
              </a:rPr>
              <a:t>http://www.assemblee-nationale.fr/histoire/7eg.asp</a:t>
            </a:r>
            <a:endParaRPr lang="fr-FR" dirty="0"/>
          </a:p>
          <a:p>
            <a:pPr algn="just"/>
            <a:r>
              <a:rPr lang="fr-FR" sz="1600" dirty="0"/>
              <a:t>« De toutes ces puissances européennes, aucune ne s’est levée pour défendre cette France qui, tant de fois, avait pris en main la cause de l'Europe... pas un roi, pas un État, personne ! Un seul homme excepté. Où les puissances, comme on dit, n'intervenaient pas, eh bien un homme est intervenu, et cet homme est une puissance. Cet homme, Messieurs, qu'avait-il ? Son épée. [...] Son épée, et cette épée avait déjà délivré un peuple... Et cette épée pourrait en sauver un autre. Il l'a pensé ; il est venu, il a combattu. Les interruptions ne m'empêcheront pas d'achever ma pensée. Il a combattu... Je ne veux blesser personne dans cette Assemblée, mais je dirai qu'il est le seul, des généraux qui ont lutté pour la France, le seul qui n'ait pas été vaincu. [...] Je demande à finir. [...] Je vais vous satisfaire, Messieurs, et aller plus loin que vous. Il y a trois semaines vous avez refusé d'entendre Garibaldi. Aujourd'hui vous refusez de m'entendre. Cela me suffit. Je donne ma démission. »</a:t>
            </a:r>
          </a:p>
          <a:p>
            <a:endParaRPr lang="fr-FR" dirty="0"/>
          </a:p>
        </p:txBody>
      </p:sp>
      <p:pic>
        <p:nvPicPr>
          <p:cNvPr id="4" name="Image 3">
            <a:extLst>
              <a:ext uri="{FF2B5EF4-FFF2-40B4-BE49-F238E27FC236}">
                <a16:creationId xmlns:a16="http://schemas.microsoft.com/office/drawing/2014/main" id="{C3672975-BA82-9F4C-9FF8-E9D36A530C20}"/>
              </a:ext>
            </a:extLst>
          </p:cNvPr>
          <p:cNvPicPr>
            <a:picLocks noChangeAspect="1"/>
          </p:cNvPicPr>
          <p:nvPr/>
        </p:nvPicPr>
        <p:blipFill>
          <a:blip r:embed="rId3"/>
          <a:stretch>
            <a:fillRect/>
          </a:stretch>
        </p:blipFill>
        <p:spPr>
          <a:xfrm>
            <a:off x="8338212" y="365126"/>
            <a:ext cx="3619871" cy="4578834"/>
          </a:xfrm>
          <a:prstGeom prst="rect">
            <a:avLst/>
          </a:prstGeom>
        </p:spPr>
      </p:pic>
    </p:spTree>
    <p:extLst>
      <p:ext uri="{BB962C8B-B14F-4D97-AF65-F5344CB8AC3E}">
        <p14:creationId xmlns:p14="http://schemas.microsoft.com/office/powerpoint/2010/main" val="4132824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320A106-2E7F-8D43-BD32-6D78BE3298E8}"/>
              </a:ext>
            </a:extLst>
          </p:cNvPr>
          <p:cNvPicPr>
            <a:picLocks noChangeAspect="1"/>
          </p:cNvPicPr>
          <p:nvPr/>
        </p:nvPicPr>
        <p:blipFill>
          <a:blip r:embed="rId2"/>
          <a:stretch>
            <a:fillRect/>
          </a:stretch>
        </p:blipFill>
        <p:spPr>
          <a:xfrm>
            <a:off x="2385289" y="0"/>
            <a:ext cx="5706922" cy="6858000"/>
          </a:xfrm>
          <a:prstGeom prst="rect">
            <a:avLst/>
          </a:prstGeom>
        </p:spPr>
      </p:pic>
      <p:sp>
        <p:nvSpPr>
          <p:cNvPr id="5" name="ZoneTexte 4">
            <a:extLst>
              <a:ext uri="{FF2B5EF4-FFF2-40B4-BE49-F238E27FC236}">
                <a16:creationId xmlns:a16="http://schemas.microsoft.com/office/drawing/2014/main" id="{60FE9DD6-B2AF-D445-AEC7-DF890714D128}"/>
              </a:ext>
            </a:extLst>
          </p:cNvPr>
          <p:cNvSpPr txBox="1"/>
          <p:nvPr/>
        </p:nvSpPr>
        <p:spPr>
          <a:xfrm>
            <a:off x="8815388" y="614363"/>
            <a:ext cx="2928937" cy="2585323"/>
          </a:xfrm>
          <a:prstGeom prst="rect">
            <a:avLst/>
          </a:prstGeom>
          <a:noFill/>
        </p:spPr>
        <p:txBody>
          <a:bodyPr wrap="square" rtlCol="0">
            <a:spAutoFit/>
          </a:bodyPr>
          <a:lstStyle/>
          <a:p>
            <a:r>
              <a:rPr lang="fr-FR" dirty="0"/>
              <a:t>Faustin, lithographie nos Grands généraux, Vers 1870, musée </a:t>
            </a:r>
            <a:r>
              <a:rPr lang="fr-FR" dirty="0" err="1"/>
              <a:t>Carnavalet</a:t>
            </a:r>
            <a:endParaRPr lang="fr-FR" dirty="0"/>
          </a:p>
          <a:p>
            <a:r>
              <a:rPr lang="fr-FR" dirty="0">
                <a:hlinkClick r:id="rId3"/>
              </a:rPr>
              <a:t>http://parismuseescollections.paris.fr/fr/musee-carnavalet/oeuvres/nos-grrrands-generaux-garibaldi-ndeg3#infos-principales</a:t>
            </a:r>
            <a:endParaRPr lang="fr-FR" dirty="0"/>
          </a:p>
          <a:p>
            <a:endParaRPr lang="fr-FR" dirty="0"/>
          </a:p>
        </p:txBody>
      </p:sp>
    </p:spTree>
    <p:extLst>
      <p:ext uri="{BB962C8B-B14F-4D97-AF65-F5344CB8AC3E}">
        <p14:creationId xmlns:p14="http://schemas.microsoft.com/office/powerpoint/2010/main" val="4085821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8AA25D-D684-5A49-BB96-B62F48E6850E}"/>
              </a:ext>
            </a:extLst>
          </p:cNvPr>
          <p:cNvSpPr>
            <a:spLocks noGrp="1"/>
          </p:cNvSpPr>
          <p:nvPr>
            <p:ph type="title"/>
          </p:nvPr>
        </p:nvSpPr>
        <p:spPr>
          <a:xfrm>
            <a:off x="191386" y="365125"/>
            <a:ext cx="4253023" cy="1697591"/>
          </a:xfrm>
        </p:spPr>
        <p:txBody>
          <a:bodyPr>
            <a:normAutofit fontScale="90000"/>
          </a:bodyPr>
          <a:lstStyle/>
          <a:p>
            <a:r>
              <a:rPr lang="fr-FR" dirty="0"/>
              <a:t>Garibaldi et l’Europe (et l’anticléricalisme)</a:t>
            </a:r>
          </a:p>
        </p:txBody>
      </p:sp>
      <p:sp>
        <p:nvSpPr>
          <p:cNvPr id="4" name="Rectangle 3">
            <a:extLst>
              <a:ext uri="{FF2B5EF4-FFF2-40B4-BE49-F238E27FC236}">
                <a16:creationId xmlns:a16="http://schemas.microsoft.com/office/drawing/2014/main" id="{78B0DEBC-404E-6F46-8F14-028172B43F58}"/>
              </a:ext>
            </a:extLst>
          </p:cNvPr>
          <p:cNvSpPr/>
          <p:nvPr/>
        </p:nvSpPr>
        <p:spPr>
          <a:xfrm>
            <a:off x="4444409" y="428920"/>
            <a:ext cx="7464056" cy="5909310"/>
          </a:xfrm>
          <a:prstGeom prst="rect">
            <a:avLst/>
          </a:prstGeom>
        </p:spPr>
        <p:txBody>
          <a:bodyPr wrap="square">
            <a:spAutoFit/>
          </a:bodyPr>
          <a:lstStyle/>
          <a:p>
            <a:pPr algn="ctr">
              <a:spcAft>
                <a:spcPts val="0"/>
              </a:spcAft>
            </a:pPr>
            <a:r>
              <a:rPr lang="fr-FR" b="1" dirty="0">
                <a:solidFill>
                  <a:srgbClr val="000000"/>
                </a:solidFill>
                <a:latin typeface="Comic Sans MS" panose="030F0902030302020204" pitchFamily="66" charset="0"/>
              </a:rPr>
              <a:t>Programme de Garibaldi </a:t>
            </a:r>
            <a:endParaRPr lang="fr-FR" dirty="0">
              <a:solidFill>
                <a:srgbClr val="000000"/>
              </a:solidFill>
              <a:latin typeface="Times New Roman" panose="02020603050405020304" pitchFamily="18" charset="0"/>
            </a:endParaRPr>
          </a:p>
          <a:p>
            <a:pPr algn="ctr">
              <a:spcAft>
                <a:spcPts val="0"/>
              </a:spcAft>
            </a:pPr>
            <a:r>
              <a:rPr lang="fr-FR" b="1" dirty="0">
                <a:solidFill>
                  <a:srgbClr val="000000"/>
                </a:solidFill>
                <a:latin typeface="Comic Sans MS" panose="030F0902030302020204" pitchFamily="66" charset="0"/>
              </a:rPr>
              <a:t>au congrès de la «Ligue de la Paix et de la Liberté» de Genève</a:t>
            </a:r>
            <a:endParaRPr lang="fr-FR" dirty="0">
              <a:solidFill>
                <a:srgbClr val="000000"/>
              </a:solidFill>
              <a:latin typeface="Times New Roman" panose="02020603050405020304" pitchFamily="18" charset="0"/>
            </a:endParaRPr>
          </a:p>
          <a:p>
            <a:pPr algn="ctr">
              <a:spcAft>
                <a:spcPts val="0"/>
              </a:spcAft>
            </a:pPr>
            <a:r>
              <a:rPr lang="fr-FR" b="1" dirty="0">
                <a:solidFill>
                  <a:srgbClr val="000000"/>
                </a:solidFill>
                <a:latin typeface="Comic Sans MS" panose="030F0902030302020204" pitchFamily="66" charset="0"/>
              </a:rPr>
              <a:t>(fin du discours du 9 septembre 1867)</a:t>
            </a:r>
            <a:endParaRPr lang="fr-FR" dirty="0">
              <a:solidFill>
                <a:srgbClr val="000000"/>
              </a:solidFill>
              <a:latin typeface="Times New Roman" panose="02020603050405020304" pitchFamily="18" charset="0"/>
            </a:endParaRPr>
          </a:p>
          <a:p>
            <a:pPr algn="just">
              <a:spcAft>
                <a:spcPts val="0"/>
              </a:spcAft>
            </a:pPr>
            <a:r>
              <a:rPr lang="fr-FR" dirty="0">
                <a:solidFill>
                  <a:srgbClr val="000000"/>
                </a:solidFill>
                <a:latin typeface="Comic Sans MS" panose="030F0902030302020204" pitchFamily="66" charset="0"/>
              </a:rPr>
              <a:t> </a:t>
            </a:r>
            <a:endParaRPr lang="fr-FR" dirty="0">
              <a:solidFill>
                <a:srgbClr val="000000"/>
              </a:solidFill>
              <a:latin typeface="Times New Roman" panose="02020603050405020304" pitchFamily="18" charset="0"/>
            </a:endParaRPr>
          </a:p>
          <a:p>
            <a:pPr algn="just">
              <a:spcAft>
                <a:spcPts val="0"/>
              </a:spcAft>
            </a:pPr>
            <a:r>
              <a:rPr lang="fr-FR" dirty="0">
                <a:solidFill>
                  <a:srgbClr val="000000"/>
                </a:solidFill>
                <a:latin typeface="Comic Sans MS" panose="030F0902030302020204" pitchFamily="66" charset="0"/>
              </a:rPr>
              <a:t>1. Toutes les nations sont sœurs.</a:t>
            </a:r>
            <a:endParaRPr lang="fr-FR" dirty="0">
              <a:solidFill>
                <a:srgbClr val="000000"/>
              </a:solidFill>
              <a:latin typeface="Times New Roman" panose="02020603050405020304" pitchFamily="18" charset="0"/>
            </a:endParaRPr>
          </a:p>
          <a:p>
            <a:pPr algn="just">
              <a:spcAft>
                <a:spcPts val="0"/>
              </a:spcAft>
            </a:pPr>
            <a:r>
              <a:rPr lang="fr-FR" dirty="0">
                <a:solidFill>
                  <a:srgbClr val="000000"/>
                </a:solidFill>
                <a:latin typeface="Comic Sans MS" panose="030F0902030302020204" pitchFamily="66" charset="0"/>
              </a:rPr>
              <a:t>2. La guerre entre elles est impossible.</a:t>
            </a:r>
            <a:endParaRPr lang="fr-FR" dirty="0">
              <a:solidFill>
                <a:srgbClr val="000000"/>
              </a:solidFill>
              <a:latin typeface="Times New Roman" panose="02020603050405020304" pitchFamily="18" charset="0"/>
            </a:endParaRPr>
          </a:p>
          <a:p>
            <a:pPr algn="just">
              <a:spcAft>
                <a:spcPts val="0"/>
              </a:spcAft>
            </a:pPr>
            <a:r>
              <a:rPr lang="fr-FR" dirty="0">
                <a:solidFill>
                  <a:srgbClr val="000000"/>
                </a:solidFill>
                <a:latin typeface="Comic Sans MS" panose="030F0902030302020204" pitchFamily="66" charset="0"/>
              </a:rPr>
              <a:t>3. Toutes les querelles qui surgiront entre les nations devront être jugées par un Congrès.</a:t>
            </a:r>
            <a:endParaRPr lang="fr-FR" dirty="0">
              <a:solidFill>
                <a:srgbClr val="000000"/>
              </a:solidFill>
              <a:latin typeface="Times New Roman" panose="02020603050405020304" pitchFamily="18" charset="0"/>
            </a:endParaRPr>
          </a:p>
          <a:p>
            <a:pPr algn="just">
              <a:spcAft>
                <a:spcPts val="0"/>
              </a:spcAft>
            </a:pPr>
            <a:r>
              <a:rPr lang="fr-FR" dirty="0">
                <a:solidFill>
                  <a:srgbClr val="000000"/>
                </a:solidFill>
                <a:latin typeface="Comic Sans MS" panose="030F0902030302020204" pitchFamily="66" charset="0"/>
              </a:rPr>
              <a:t>4. Les membres du Congrès seront nommés par les sociétés démocratiques des peuples.</a:t>
            </a:r>
            <a:endParaRPr lang="fr-FR" dirty="0">
              <a:solidFill>
                <a:srgbClr val="000000"/>
              </a:solidFill>
              <a:latin typeface="Times New Roman" panose="02020603050405020304" pitchFamily="18" charset="0"/>
            </a:endParaRPr>
          </a:p>
          <a:p>
            <a:pPr algn="just">
              <a:spcAft>
                <a:spcPts val="0"/>
              </a:spcAft>
            </a:pPr>
            <a:r>
              <a:rPr lang="fr-FR" dirty="0">
                <a:solidFill>
                  <a:srgbClr val="000000"/>
                </a:solidFill>
                <a:latin typeface="Comic Sans MS" panose="030F0902030302020204" pitchFamily="66" charset="0"/>
              </a:rPr>
              <a:t>5. Chaque peuple aura un droit de vote au Congrès, quel que soit le nombre de ses membres.</a:t>
            </a:r>
            <a:endParaRPr lang="fr-FR" dirty="0">
              <a:solidFill>
                <a:srgbClr val="000000"/>
              </a:solidFill>
              <a:latin typeface="Times New Roman" panose="02020603050405020304" pitchFamily="18" charset="0"/>
            </a:endParaRPr>
          </a:p>
          <a:p>
            <a:pPr algn="just">
              <a:spcAft>
                <a:spcPts val="0"/>
              </a:spcAft>
            </a:pPr>
            <a:r>
              <a:rPr lang="fr-FR" dirty="0">
                <a:solidFill>
                  <a:srgbClr val="000000"/>
                </a:solidFill>
                <a:latin typeface="Comic Sans MS" panose="030F0902030302020204" pitchFamily="66" charset="0"/>
              </a:rPr>
              <a:t>6. Le pape, étant la plus nocive des sectes (sic), est déclaré déchu.</a:t>
            </a:r>
            <a:endParaRPr lang="fr-FR" dirty="0">
              <a:solidFill>
                <a:srgbClr val="000000"/>
              </a:solidFill>
              <a:latin typeface="Times New Roman" panose="02020603050405020304" pitchFamily="18" charset="0"/>
            </a:endParaRPr>
          </a:p>
          <a:p>
            <a:pPr algn="just">
              <a:spcAft>
                <a:spcPts val="0"/>
              </a:spcAft>
            </a:pPr>
            <a:r>
              <a:rPr lang="fr-FR" dirty="0">
                <a:solidFill>
                  <a:srgbClr val="000000"/>
                </a:solidFill>
                <a:latin typeface="Comic Sans MS" panose="030F0902030302020204" pitchFamily="66" charset="0"/>
              </a:rPr>
              <a:t>7. La religion de Dieu est adoptée par le Congrès et chacun de ses membres s’oblige à la propager. J’entends par religion de Dieu la religion de la vérité et de la raison.</a:t>
            </a:r>
            <a:endParaRPr lang="fr-FR" dirty="0">
              <a:solidFill>
                <a:srgbClr val="000000"/>
              </a:solidFill>
              <a:latin typeface="Times New Roman" panose="02020603050405020304" pitchFamily="18" charset="0"/>
            </a:endParaRPr>
          </a:p>
          <a:p>
            <a:pPr algn="just">
              <a:spcAft>
                <a:spcPts val="0"/>
              </a:spcAft>
            </a:pPr>
            <a:r>
              <a:rPr lang="fr-FR" dirty="0">
                <a:solidFill>
                  <a:srgbClr val="000000"/>
                </a:solidFill>
                <a:latin typeface="Comic Sans MS" panose="030F0902030302020204" pitchFamily="66" charset="0"/>
              </a:rPr>
              <a:t>8. Suppléer le sacerdoce des révélations et de l’ignorance par le sacerdoce de la science et de l’intelligence.</a:t>
            </a:r>
            <a:endParaRPr lang="fr-FR" dirty="0">
              <a:solidFill>
                <a:srgbClr val="000000"/>
              </a:solidFill>
              <a:latin typeface="Times New Roman" panose="02020603050405020304" pitchFamily="18" charset="0"/>
            </a:endParaRPr>
          </a:p>
          <a:p>
            <a:pPr algn="just">
              <a:spcAft>
                <a:spcPts val="0"/>
              </a:spcAft>
            </a:pPr>
            <a:r>
              <a:rPr lang="fr-FR" dirty="0">
                <a:solidFill>
                  <a:srgbClr val="000000"/>
                </a:solidFill>
                <a:latin typeface="Comic Sans MS" panose="030F0902030302020204" pitchFamily="66" charset="0"/>
              </a:rPr>
              <a:t> </a:t>
            </a:r>
            <a:endParaRPr lang="fr-FR" dirty="0">
              <a:solidFill>
                <a:srgbClr val="000000"/>
              </a:solidFill>
              <a:latin typeface="Times New Roman" panose="02020603050405020304" pitchFamily="18" charset="0"/>
            </a:endParaRPr>
          </a:p>
          <a:p>
            <a:pPr algn="just">
              <a:spcAft>
                <a:spcPts val="0"/>
              </a:spcAft>
            </a:pPr>
            <a:r>
              <a:rPr lang="fr-FR" dirty="0">
                <a:solidFill>
                  <a:srgbClr val="000000"/>
                </a:solidFill>
                <a:latin typeface="Comic Sans MS" panose="030F0902030302020204" pitchFamily="66" charset="0"/>
              </a:rPr>
              <a:t>(ENSG, V-2, p. 411)</a:t>
            </a:r>
            <a:endParaRPr lang="fr-FR" dirty="0">
              <a:solidFill>
                <a:srgbClr val="000000"/>
              </a:solidFill>
              <a:latin typeface="Times New Roman" panose="02020603050405020304" pitchFamily="18" charset="0"/>
            </a:endParaRPr>
          </a:p>
          <a:p>
            <a:pPr algn="just">
              <a:spcAft>
                <a:spcPts val="0"/>
              </a:spcAft>
            </a:pPr>
            <a:r>
              <a:rPr lang="fr-FR" dirty="0">
                <a:solidFill>
                  <a:srgbClr val="000000"/>
                </a:solidFill>
                <a:latin typeface="Comic Sans MS" panose="030F0902030302020204" pitchFamily="66" charset="0"/>
              </a:rPr>
              <a:t> </a:t>
            </a:r>
            <a:endParaRPr lang="fr-FR" b="0" i="0" u="none" strike="noStrike" dirty="0">
              <a:solidFill>
                <a:srgbClr val="000000"/>
              </a:solidFill>
              <a:effectLst/>
              <a:latin typeface="Times New Roman" panose="02020603050405020304" pitchFamily="18" charset="0"/>
            </a:endParaRPr>
          </a:p>
        </p:txBody>
      </p:sp>
      <p:sp>
        <p:nvSpPr>
          <p:cNvPr id="5" name="ZoneTexte 4">
            <a:extLst>
              <a:ext uri="{FF2B5EF4-FFF2-40B4-BE49-F238E27FC236}">
                <a16:creationId xmlns:a16="http://schemas.microsoft.com/office/drawing/2014/main" id="{FF0B0548-D742-BD45-8AD8-629502AF0CDF}"/>
              </a:ext>
            </a:extLst>
          </p:cNvPr>
          <p:cNvSpPr txBox="1"/>
          <p:nvPr/>
        </p:nvSpPr>
        <p:spPr>
          <a:xfrm>
            <a:off x="0" y="2062716"/>
            <a:ext cx="4444409" cy="2585323"/>
          </a:xfrm>
          <a:prstGeom prst="rect">
            <a:avLst/>
          </a:prstGeom>
          <a:noFill/>
        </p:spPr>
        <p:txBody>
          <a:bodyPr wrap="square" rtlCol="0">
            <a:spAutoFit/>
          </a:bodyPr>
          <a:lstStyle/>
          <a:p>
            <a:r>
              <a:rPr lang="fr-FR" dirty="0"/>
              <a:t>Promoteur d’un pacifisme international, Garibaldi se rendit au congrès international de la «Ligue de la Paix et de la Liberté» qui se tint à Genève du 9 au 12 septembre 1867. Devant des démocrates et des révolutionnaires prestigieux, comme Bakounine ou Étienne Arago, il fut invité à prononcer un discours le 9 septembre au Palais électoral de Genève. </a:t>
            </a:r>
          </a:p>
        </p:txBody>
      </p:sp>
    </p:spTree>
    <p:extLst>
      <p:ext uri="{BB962C8B-B14F-4D97-AF65-F5344CB8AC3E}">
        <p14:creationId xmlns:p14="http://schemas.microsoft.com/office/powerpoint/2010/main" val="1746768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BEA1D-ED41-5348-86B8-11DBE55C5279}"/>
              </a:ext>
            </a:extLst>
          </p:cNvPr>
          <p:cNvSpPr>
            <a:spLocks noGrp="1"/>
          </p:cNvSpPr>
          <p:nvPr>
            <p:ph type="title"/>
          </p:nvPr>
        </p:nvSpPr>
        <p:spPr/>
        <p:txBody>
          <a:bodyPr/>
          <a:lstStyle/>
          <a:p>
            <a:r>
              <a:rPr lang="fr-FR" dirty="0"/>
              <a:t>Sources</a:t>
            </a:r>
          </a:p>
        </p:txBody>
      </p:sp>
      <p:sp>
        <p:nvSpPr>
          <p:cNvPr id="3" name="Espace réservé du contenu 2">
            <a:extLst>
              <a:ext uri="{FF2B5EF4-FFF2-40B4-BE49-F238E27FC236}">
                <a16:creationId xmlns:a16="http://schemas.microsoft.com/office/drawing/2014/main" id="{5E990AD3-6E36-C84C-B022-033A1A568481}"/>
              </a:ext>
            </a:extLst>
          </p:cNvPr>
          <p:cNvSpPr>
            <a:spLocks noGrp="1"/>
          </p:cNvSpPr>
          <p:nvPr>
            <p:ph idx="1"/>
          </p:nvPr>
        </p:nvSpPr>
        <p:spPr/>
        <p:txBody>
          <a:bodyPr/>
          <a:lstStyle/>
          <a:p>
            <a:r>
              <a:rPr lang="fr-FR" dirty="0">
                <a:hlinkClick r:id="rId2"/>
              </a:rPr>
              <a:t>http://www.savoie-archives.fr/archives73/expo_annexion/pano_4_/thumb.html</a:t>
            </a:r>
            <a:endParaRPr lang="fr-FR" dirty="0"/>
          </a:p>
          <a:p>
            <a:r>
              <a:rPr lang="fr-FR" dirty="0">
                <a:hlinkClick r:id="rId3"/>
              </a:rPr>
              <a:t>http://www.savoie-archives.fr/archives73/expo_annexion/liens.htm</a:t>
            </a:r>
            <a:endParaRPr lang="fr-FR" dirty="0"/>
          </a:p>
          <a:p>
            <a:r>
              <a:rPr lang="fr-FR" dirty="0"/>
              <a:t>Pages internet d’archives sur la Savoie et son rattachement. </a:t>
            </a:r>
          </a:p>
          <a:p>
            <a:r>
              <a:rPr lang="fr-FR" dirty="0"/>
              <a:t>Dossier la Savoie (archives sur les partisans et opposants)</a:t>
            </a:r>
          </a:p>
          <a:p>
            <a:r>
              <a:rPr lang="fr-FR" dirty="0"/>
              <a:t>Nice</a:t>
            </a:r>
          </a:p>
          <a:p>
            <a:r>
              <a:rPr lang="fr-FR" dirty="0">
                <a:hlinkClick r:id="rId4"/>
              </a:rPr>
              <a:t>https://www.pedagogie.ac-nice.fr/histgeo/index.php/ressources-tice/seances-au-lycee-2/563-nation-et-nationalismes</a:t>
            </a:r>
            <a:endParaRPr lang="fr-FR" dirty="0"/>
          </a:p>
          <a:p>
            <a:endParaRPr lang="fr-FR" dirty="0"/>
          </a:p>
          <a:p>
            <a:endParaRPr lang="fr-FR" dirty="0"/>
          </a:p>
        </p:txBody>
      </p:sp>
    </p:spTree>
    <p:extLst>
      <p:ext uri="{BB962C8B-B14F-4D97-AF65-F5344CB8AC3E}">
        <p14:creationId xmlns:p14="http://schemas.microsoft.com/office/powerpoint/2010/main" val="1764669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91FC8-3561-3143-89FA-369A2DC75706}"/>
              </a:ext>
            </a:extLst>
          </p:cNvPr>
          <p:cNvSpPr>
            <a:spLocks noGrp="1"/>
          </p:cNvSpPr>
          <p:nvPr>
            <p:ph type="title"/>
          </p:nvPr>
        </p:nvSpPr>
        <p:spPr/>
        <p:txBody>
          <a:bodyPr/>
          <a:lstStyle/>
          <a:p>
            <a:r>
              <a:rPr lang="fr-FR" dirty="0"/>
              <a:t>Sur Garibaldi</a:t>
            </a:r>
          </a:p>
        </p:txBody>
      </p:sp>
      <p:sp>
        <p:nvSpPr>
          <p:cNvPr id="3" name="Espace réservé du contenu 2">
            <a:extLst>
              <a:ext uri="{FF2B5EF4-FFF2-40B4-BE49-F238E27FC236}">
                <a16:creationId xmlns:a16="http://schemas.microsoft.com/office/drawing/2014/main" id="{CC95187E-A991-2A4F-BA98-1E57F0095E6A}"/>
              </a:ext>
            </a:extLst>
          </p:cNvPr>
          <p:cNvSpPr>
            <a:spLocks noGrp="1"/>
          </p:cNvSpPr>
          <p:nvPr>
            <p:ph idx="1"/>
          </p:nvPr>
        </p:nvSpPr>
        <p:spPr/>
        <p:txBody>
          <a:bodyPr/>
          <a:lstStyle/>
          <a:p>
            <a:r>
              <a:rPr lang="fr-FR" dirty="0">
                <a:solidFill>
                  <a:srgbClr val="000000"/>
                </a:solidFill>
              </a:rPr>
              <a:t>MILZA, P, </a:t>
            </a:r>
            <a:r>
              <a:rPr lang="fr-FR" dirty="0" err="1">
                <a:solidFill>
                  <a:srgbClr val="000000"/>
                </a:solidFill>
              </a:rPr>
              <a:t>Garbaldi</a:t>
            </a:r>
            <a:r>
              <a:rPr lang="fr-FR" dirty="0">
                <a:solidFill>
                  <a:srgbClr val="000000"/>
                </a:solidFill>
              </a:rPr>
              <a:t>, Paris, Fayard, 2012. </a:t>
            </a:r>
          </a:p>
          <a:p>
            <a:r>
              <a:rPr lang="fr-FR" dirty="0">
                <a:solidFill>
                  <a:srgbClr val="000000"/>
                </a:solidFill>
              </a:rPr>
              <a:t>FRETIGNE, J.Y.  Et PASTEUR, P, Garibaldi : modèle et contre-modèle, PU Rouen Le Havre, 2011. </a:t>
            </a:r>
          </a:p>
          <a:p>
            <a:r>
              <a:rPr lang="fr-FR" dirty="0">
                <a:solidFill>
                  <a:srgbClr val="000000"/>
                </a:solidFill>
              </a:rPr>
              <a:t>Colloque à Montpellier</a:t>
            </a:r>
          </a:p>
          <a:p>
            <a:r>
              <a:rPr lang="fr-FR" dirty="0">
                <a:solidFill>
                  <a:srgbClr val="000000"/>
                </a:solidFill>
                <a:hlinkClick r:id="rId2"/>
              </a:rPr>
              <a:t>http://europelr.free.fr/Documentation/Publication/GARIBALDI.htm</a:t>
            </a:r>
            <a:endParaRPr lang="fr-FR" dirty="0">
              <a:solidFill>
                <a:srgbClr val="000000"/>
              </a:solidFill>
            </a:endParaRPr>
          </a:p>
          <a:p>
            <a:r>
              <a:rPr lang="fr-FR" dirty="0">
                <a:solidFill>
                  <a:srgbClr val="000000"/>
                </a:solidFill>
                <a:hlinkClick r:id="rId3"/>
              </a:rPr>
              <a:t>http://caricadoc.com/article-28570235.html</a:t>
            </a:r>
            <a:endParaRPr lang="fr-FR" dirty="0">
              <a:solidFill>
                <a:srgbClr val="000000"/>
              </a:solidFill>
            </a:endParaRPr>
          </a:p>
          <a:p>
            <a:endParaRPr lang="fr-FR" dirty="0">
              <a:solidFill>
                <a:srgbClr val="000000"/>
              </a:solidFill>
            </a:endParaRPr>
          </a:p>
          <a:p>
            <a:endParaRPr lang="fr-FR" dirty="0">
              <a:solidFill>
                <a:srgbClr val="000000"/>
              </a:solidFill>
              <a:latin typeface="Comic Sans MS" panose="030F0902030302020204" pitchFamily="66" charset="0"/>
            </a:endParaRPr>
          </a:p>
          <a:p>
            <a:endParaRPr lang="fr-FR" dirty="0"/>
          </a:p>
        </p:txBody>
      </p:sp>
    </p:spTree>
    <p:extLst>
      <p:ext uri="{BB962C8B-B14F-4D97-AF65-F5344CB8AC3E}">
        <p14:creationId xmlns:p14="http://schemas.microsoft.com/office/powerpoint/2010/main" val="1224328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0F90A6-A31B-3F4A-9F87-DABBC04ABE46}"/>
              </a:ext>
            </a:extLst>
          </p:cNvPr>
          <p:cNvSpPr>
            <a:spLocks noGrp="1"/>
          </p:cNvSpPr>
          <p:nvPr>
            <p:ph type="title"/>
          </p:nvPr>
        </p:nvSpPr>
        <p:spPr/>
        <p:txBody>
          <a:bodyPr/>
          <a:lstStyle/>
          <a:p>
            <a:r>
              <a:rPr lang="fr-FR" dirty="0"/>
              <a:t>Sur l’unité italienne</a:t>
            </a:r>
          </a:p>
        </p:txBody>
      </p:sp>
      <p:sp>
        <p:nvSpPr>
          <p:cNvPr id="3" name="Espace réservé du contenu 2">
            <a:extLst>
              <a:ext uri="{FF2B5EF4-FFF2-40B4-BE49-F238E27FC236}">
                <a16:creationId xmlns:a16="http://schemas.microsoft.com/office/drawing/2014/main" id="{E0EF8203-4B01-C94D-9EC1-D05376CED93B}"/>
              </a:ext>
            </a:extLst>
          </p:cNvPr>
          <p:cNvSpPr>
            <a:spLocks noGrp="1"/>
          </p:cNvSpPr>
          <p:nvPr>
            <p:ph idx="1"/>
          </p:nvPr>
        </p:nvSpPr>
        <p:spPr/>
        <p:txBody>
          <a:bodyPr/>
          <a:lstStyle/>
          <a:p>
            <a:r>
              <a:rPr lang="fr-FR" dirty="0"/>
              <a:t>La salle du </a:t>
            </a:r>
            <a:r>
              <a:rPr lang="fr-FR" dirty="0" err="1"/>
              <a:t>Risorgimento</a:t>
            </a:r>
            <a:r>
              <a:rPr lang="fr-FR" dirty="0"/>
              <a:t> au </a:t>
            </a:r>
            <a:r>
              <a:rPr lang="fr-FR" dirty="0" err="1"/>
              <a:t>palazzo</a:t>
            </a:r>
            <a:r>
              <a:rPr lang="fr-FR" dirty="0"/>
              <a:t> </a:t>
            </a:r>
            <a:r>
              <a:rPr lang="fr-FR" dirty="0" err="1"/>
              <a:t>civico</a:t>
            </a:r>
            <a:r>
              <a:rPr lang="fr-FR" dirty="0"/>
              <a:t> di </a:t>
            </a:r>
            <a:r>
              <a:rPr lang="fr-FR" dirty="0" err="1"/>
              <a:t>Siena</a:t>
            </a:r>
            <a:endParaRPr lang="fr-FR" dirty="0"/>
          </a:p>
          <a:p>
            <a:r>
              <a:rPr lang="fr-FR" dirty="0">
                <a:hlinkClick r:id="rId2"/>
              </a:rPr>
              <a:t>https://www.iltesorodisiena.net/2015/08/il-palazzo-pubblico-la-sala-del.html</a:t>
            </a:r>
            <a:endParaRPr lang="fr-FR" dirty="0"/>
          </a:p>
          <a:p>
            <a:endParaRPr lang="fr-FR" dirty="0"/>
          </a:p>
        </p:txBody>
      </p:sp>
    </p:spTree>
    <p:extLst>
      <p:ext uri="{BB962C8B-B14F-4D97-AF65-F5344CB8AC3E}">
        <p14:creationId xmlns:p14="http://schemas.microsoft.com/office/powerpoint/2010/main" val="323555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56F018-BB0E-AC42-ADD9-2E33396B5BAA}"/>
              </a:ext>
            </a:extLst>
          </p:cNvPr>
          <p:cNvSpPr>
            <a:spLocks noGrp="1"/>
          </p:cNvSpPr>
          <p:nvPr>
            <p:ph type="title"/>
          </p:nvPr>
        </p:nvSpPr>
        <p:spPr>
          <a:xfrm>
            <a:off x="1775520" y="0"/>
            <a:ext cx="8435280" cy="980728"/>
          </a:xfrm>
          <a:solidFill>
            <a:srgbClr val="92D050"/>
          </a:solidFill>
        </p:spPr>
        <p:txBody>
          <a:bodyPr>
            <a:noAutofit/>
          </a:bodyPr>
          <a:lstStyle/>
          <a:p>
            <a:r>
              <a:rPr lang="fr-FR" sz="3200" dirty="0"/>
              <a:t>Garibaldi : quels événements en lien avec la France,  l’Italie et l’unité allemande (</a:t>
            </a:r>
            <a:r>
              <a:rPr lang="fr-FR" sz="3200" dirty="0" err="1"/>
              <a:t>chap</a:t>
            </a:r>
            <a:r>
              <a:rPr lang="fr-FR" sz="3200" dirty="0"/>
              <a:t> 3)</a:t>
            </a:r>
          </a:p>
        </p:txBody>
      </p:sp>
      <p:sp>
        <p:nvSpPr>
          <p:cNvPr id="3" name="Espace réservé du contenu 2">
            <a:extLst>
              <a:ext uri="{FF2B5EF4-FFF2-40B4-BE49-F238E27FC236}">
                <a16:creationId xmlns:a16="http://schemas.microsoft.com/office/drawing/2014/main" id="{A1B478CD-33E5-7C41-8DEF-A937EA49EC80}"/>
              </a:ext>
            </a:extLst>
          </p:cNvPr>
          <p:cNvSpPr>
            <a:spLocks noGrp="1"/>
          </p:cNvSpPr>
          <p:nvPr>
            <p:ph idx="1"/>
          </p:nvPr>
        </p:nvSpPr>
        <p:spPr>
          <a:xfrm>
            <a:off x="1775520" y="1196752"/>
            <a:ext cx="8712968" cy="5256584"/>
          </a:xfrm>
        </p:spPr>
        <p:txBody>
          <a:bodyPr>
            <a:normAutofit lnSpcReduction="10000"/>
          </a:bodyPr>
          <a:lstStyle/>
          <a:p>
            <a:r>
              <a:rPr lang="fr-FR" dirty="0"/>
              <a:t>biographie de Garibaldi (rapide) : un acteur clé de l’unité. </a:t>
            </a:r>
          </a:p>
          <a:p>
            <a:r>
              <a:rPr lang="fr-FR" dirty="0"/>
              <a:t>Participation à l’expédition des Mille en Sicile</a:t>
            </a:r>
          </a:p>
          <a:p>
            <a:r>
              <a:rPr lang="fr-FR" dirty="0"/>
              <a:t>La rencontre de </a:t>
            </a:r>
            <a:r>
              <a:rPr lang="fr-FR" dirty="0" err="1"/>
              <a:t>Teano</a:t>
            </a:r>
            <a:r>
              <a:rPr lang="fr-FR" dirty="0"/>
              <a:t> et ralliement à V.E. II (étape de ralliement du Sud) </a:t>
            </a:r>
          </a:p>
          <a:p>
            <a:r>
              <a:rPr lang="fr-FR" dirty="0"/>
              <a:t>Les protestations de Garibaldi contre l’annexion à la France : un acteur qui proteste contre cette unité, et qui permet de voir les plébiscites et leur organisation. </a:t>
            </a:r>
            <a:r>
              <a:rPr lang="fr-FR" dirty="0">
                <a:solidFill>
                  <a:srgbClr val="FF0000"/>
                </a:solidFill>
              </a:rPr>
              <a:t>PPO</a:t>
            </a:r>
          </a:p>
          <a:p>
            <a:r>
              <a:rPr lang="fr-FR" dirty="0"/>
              <a:t>La poursuite de l’action irrédentiste et de l’action de Garibaldi contre le pape à Rome (Aspromonte) et pour l’unité complète du pays (Prusse 1866). </a:t>
            </a:r>
          </a:p>
          <a:p>
            <a:r>
              <a:rPr lang="fr-FR" dirty="0"/>
              <a:t>Garibaldi et ses combats en France et ses engagements en Europe (notamment en France Républicaine contre l’Allemagne en 1870)</a:t>
            </a:r>
          </a:p>
        </p:txBody>
      </p:sp>
      <p:sp>
        <p:nvSpPr>
          <p:cNvPr id="4" name="ZoneTexte 3">
            <a:extLst>
              <a:ext uri="{FF2B5EF4-FFF2-40B4-BE49-F238E27FC236}">
                <a16:creationId xmlns:a16="http://schemas.microsoft.com/office/drawing/2014/main" id="{31FCCF5B-9A5B-E84E-AC1A-59A06E00383F}"/>
              </a:ext>
            </a:extLst>
          </p:cNvPr>
          <p:cNvSpPr txBox="1"/>
          <p:nvPr/>
        </p:nvSpPr>
        <p:spPr>
          <a:xfrm>
            <a:off x="5501897" y="6023029"/>
            <a:ext cx="3750589" cy="646331"/>
          </a:xfrm>
          <a:prstGeom prst="rect">
            <a:avLst/>
          </a:prstGeom>
          <a:noFill/>
          <a:ln>
            <a:solidFill>
              <a:schemeClr val="accent1"/>
            </a:solidFill>
          </a:ln>
        </p:spPr>
        <p:txBody>
          <a:bodyPr wrap="square" rtlCol="0">
            <a:spAutoFit/>
          </a:bodyPr>
          <a:lstStyle/>
          <a:p>
            <a:r>
              <a:rPr lang="fr-FR" dirty="0"/>
              <a:t>Emmanuel Gagnepain GPRL Orléans-Tours</a:t>
            </a:r>
          </a:p>
        </p:txBody>
      </p:sp>
    </p:spTree>
    <p:extLst>
      <p:ext uri="{BB962C8B-B14F-4D97-AF65-F5344CB8AC3E}">
        <p14:creationId xmlns:p14="http://schemas.microsoft.com/office/powerpoint/2010/main" val="3935707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FF24DD-CFEA-B243-8B4A-F2DAF7FF28BA}"/>
              </a:ext>
            </a:extLst>
          </p:cNvPr>
          <p:cNvSpPr>
            <a:spLocks noGrp="1"/>
          </p:cNvSpPr>
          <p:nvPr>
            <p:ph type="title"/>
          </p:nvPr>
        </p:nvSpPr>
        <p:spPr>
          <a:xfrm>
            <a:off x="678049" y="45917"/>
            <a:ext cx="10515600" cy="1325563"/>
          </a:xfrm>
          <a:solidFill>
            <a:srgbClr val="92D050"/>
          </a:solidFill>
        </p:spPr>
        <p:txBody>
          <a:bodyPr>
            <a:normAutofit/>
          </a:bodyPr>
          <a:lstStyle/>
          <a:p>
            <a:r>
              <a:rPr lang="fr-FR" dirty="0"/>
              <a:t>L’action et le rôle de la France dans l’unité italienne</a:t>
            </a:r>
          </a:p>
        </p:txBody>
      </p:sp>
      <p:sp>
        <p:nvSpPr>
          <p:cNvPr id="3" name="Espace réservé du contenu 2">
            <a:extLst>
              <a:ext uri="{FF2B5EF4-FFF2-40B4-BE49-F238E27FC236}">
                <a16:creationId xmlns:a16="http://schemas.microsoft.com/office/drawing/2014/main" id="{7CBB323B-FC26-134D-A73B-0507BF417080}"/>
              </a:ext>
            </a:extLst>
          </p:cNvPr>
          <p:cNvSpPr>
            <a:spLocks noGrp="1"/>
          </p:cNvSpPr>
          <p:nvPr>
            <p:ph idx="1"/>
          </p:nvPr>
        </p:nvSpPr>
        <p:spPr>
          <a:xfrm>
            <a:off x="1981200" y="1417638"/>
            <a:ext cx="8229600" cy="5440362"/>
          </a:xfrm>
        </p:spPr>
        <p:txBody>
          <a:bodyPr>
            <a:normAutofit/>
          </a:bodyPr>
          <a:lstStyle/>
          <a:p>
            <a:r>
              <a:rPr lang="fr-FR" dirty="0"/>
              <a:t>Un appui européen et au royaume de Piémont Sardaigne dès 1856 (congrès de Paris)</a:t>
            </a:r>
          </a:p>
          <a:p>
            <a:r>
              <a:rPr lang="fr-FR" dirty="0"/>
              <a:t>La participation au processus : guerre contre l’Autriche dès 1859. </a:t>
            </a:r>
          </a:p>
          <a:p>
            <a:r>
              <a:rPr lang="fr-FR" dirty="0"/>
              <a:t>L’obtention des territoires et le contrôle de l’adhésion de ces territoires à la France (Savoie et Nice). </a:t>
            </a:r>
            <a:r>
              <a:rPr lang="fr-FR" dirty="0">
                <a:solidFill>
                  <a:srgbClr val="FF0000"/>
                </a:solidFill>
              </a:rPr>
              <a:t>PPO</a:t>
            </a:r>
          </a:p>
          <a:p>
            <a:r>
              <a:rPr lang="fr-FR" dirty="0"/>
              <a:t>Une unité qui se complète sans la France : 1866 la Vénétie après Sadowa (Italie déclare la guerre à l’Autriche avec l’alliance de la Prusse, préfigurant l’alliance; querelle à propos de Rome.</a:t>
            </a:r>
          </a:p>
          <a:p>
            <a:endParaRPr lang="fr-FR" dirty="0"/>
          </a:p>
        </p:txBody>
      </p:sp>
      <p:sp>
        <p:nvSpPr>
          <p:cNvPr id="4" name="ZoneTexte 3">
            <a:extLst>
              <a:ext uri="{FF2B5EF4-FFF2-40B4-BE49-F238E27FC236}">
                <a16:creationId xmlns:a16="http://schemas.microsoft.com/office/drawing/2014/main" id="{F1048FE6-C459-1948-8A3F-2B4547382E0F}"/>
              </a:ext>
            </a:extLst>
          </p:cNvPr>
          <p:cNvSpPr txBox="1"/>
          <p:nvPr/>
        </p:nvSpPr>
        <p:spPr>
          <a:xfrm>
            <a:off x="4060555" y="6059837"/>
            <a:ext cx="3750589" cy="646331"/>
          </a:xfrm>
          <a:prstGeom prst="rect">
            <a:avLst/>
          </a:prstGeom>
          <a:noFill/>
          <a:ln>
            <a:solidFill>
              <a:schemeClr val="accent1"/>
            </a:solidFill>
          </a:ln>
        </p:spPr>
        <p:txBody>
          <a:bodyPr wrap="square" rtlCol="0">
            <a:spAutoFit/>
          </a:bodyPr>
          <a:lstStyle/>
          <a:p>
            <a:r>
              <a:rPr lang="fr-FR" dirty="0"/>
              <a:t>Emmanuel Gagnepain GPRL Orléans-Tours</a:t>
            </a:r>
          </a:p>
        </p:txBody>
      </p:sp>
    </p:spTree>
    <p:extLst>
      <p:ext uri="{BB962C8B-B14F-4D97-AF65-F5344CB8AC3E}">
        <p14:creationId xmlns:p14="http://schemas.microsoft.com/office/powerpoint/2010/main" val="2179276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4CB9F4-64CE-244B-B133-BC5CFDFF5069}"/>
              </a:ext>
            </a:extLst>
          </p:cNvPr>
          <p:cNvSpPr>
            <a:spLocks noGrp="1"/>
          </p:cNvSpPr>
          <p:nvPr>
            <p:ph type="title"/>
          </p:nvPr>
        </p:nvSpPr>
        <p:spPr>
          <a:solidFill>
            <a:schemeClr val="accent6">
              <a:lumMod val="40000"/>
              <a:lumOff val="60000"/>
            </a:schemeClr>
          </a:solidFill>
        </p:spPr>
        <p:txBody>
          <a:bodyPr/>
          <a:lstStyle/>
          <a:p>
            <a:r>
              <a:rPr lang="fr-FR" dirty="0"/>
              <a:t>L’action et le rôle de la France dans l’unité allemande (plus mineur)</a:t>
            </a:r>
          </a:p>
        </p:txBody>
      </p:sp>
      <p:sp>
        <p:nvSpPr>
          <p:cNvPr id="3" name="Espace réservé du contenu 2">
            <a:extLst>
              <a:ext uri="{FF2B5EF4-FFF2-40B4-BE49-F238E27FC236}">
                <a16:creationId xmlns:a16="http://schemas.microsoft.com/office/drawing/2014/main" id="{23EEBF29-6F19-5742-808B-987A39F81E03}"/>
              </a:ext>
            </a:extLst>
          </p:cNvPr>
          <p:cNvSpPr>
            <a:spLocks noGrp="1"/>
          </p:cNvSpPr>
          <p:nvPr>
            <p:ph idx="1"/>
          </p:nvPr>
        </p:nvSpPr>
        <p:spPr>
          <a:xfrm>
            <a:off x="838199" y="1825625"/>
            <a:ext cx="11095495" cy="4351338"/>
          </a:xfrm>
        </p:spPr>
        <p:txBody>
          <a:bodyPr>
            <a:normAutofit fontScale="92500" lnSpcReduction="10000"/>
          </a:bodyPr>
          <a:lstStyle/>
          <a:p>
            <a:r>
              <a:rPr lang="fr-FR" dirty="0"/>
              <a:t>La France est réticente au départ (rivalité avec la Prusse). Différents projets d’union sur un modèle libéral au sein de la confédération allemande. </a:t>
            </a:r>
          </a:p>
          <a:p>
            <a:r>
              <a:rPr lang="fr-FR" dirty="0"/>
              <a:t>C’est le royaume de Prusse qui est à la tête du mouvement contre la domination autrichienne au sein de la Confédération germanique. </a:t>
            </a:r>
          </a:p>
          <a:p>
            <a:r>
              <a:rPr lang="fr-FR" dirty="0"/>
              <a:t>La France se rend compte après Sadowa de la montée en puissance de la Prusse (1866). Bismarck ne tient pas ses engagements vis à vis de la Vénétie en Italie, présente des candidats au trône d’Espagne (dépêche d’Ems). </a:t>
            </a:r>
          </a:p>
          <a:p>
            <a:r>
              <a:rPr lang="fr-FR" dirty="0"/>
              <a:t>Du coup,  éclatement de la guerre franco- prussienne et  défaite de Napoléon III. La France perd la guerre malgré la lutte engagée par le gouvernement provisoire de la République. </a:t>
            </a:r>
          </a:p>
          <a:p>
            <a:r>
              <a:rPr lang="fr-FR" dirty="0"/>
              <a:t>L’unité allemande autour de la Prusse est déclarée à Versailles </a:t>
            </a:r>
            <a:r>
              <a:rPr lang="fr-FR" b="1" dirty="0"/>
              <a:t>en janvier 1871. </a:t>
            </a:r>
          </a:p>
        </p:txBody>
      </p:sp>
      <p:sp>
        <p:nvSpPr>
          <p:cNvPr id="4" name="ZoneTexte 3">
            <a:extLst>
              <a:ext uri="{FF2B5EF4-FFF2-40B4-BE49-F238E27FC236}">
                <a16:creationId xmlns:a16="http://schemas.microsoft.com/office/drawing/2014/main" id="{3C0FC692-ABE2-5140-A9F8-CD2D46D8971F}"/>
              </a:ext>
            </a:extLst>
          </p:cNvPr>
          <p:cNvSpPr txBox="1"/>
          <p:nvPr/>
        </p:nvSpPr>
        <p:spPr>
          <a:xfrm>
            <a:off x="4060555" y="6059837"/>
            <a:ext cx="3750589" cy="646331"/>
          </a:xfrm>
          <a:prstGeom prst="rect">
            <a:avLst/>
          </a:prstGeom>
          <a:noFill/>
          <a:ln>
            <a:solidFill>
              <a:schemeClr val="accent1"/>
            </a:solidFill>
          </a:ln>
        </p:spPr>
        <p:txBody>
          <a:bodyPr wrap="square" rtlCol="0">
            <a:spAutoFit/>
          </a:bodyPr>
          <a:lstStyle/>
          <a:p>
            <a:r>
              <a:rPr lang="fr-FR" dirty="0"/>
              <a:t>Emmanuel Gagnepain GPRL Orléans-Tours</a:t>
            </a:r>
          </a:p>
        </p:txBody>
      </p:sp>
    </p:spTree>
    <p:extLst>
      <p:ext uri="{BB962C8B-B14F-4D97-AF65-F5344CB8AC3E}">
        <p14:creationId xmlns:p14="http://schemas.microsoft.com/office/powerpoint/2010/main" val="4170226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3BE207-0D11-E246-A1FC-081AC03C419A}"/>
              </a:ext>
            </a:extLst>
          </p:cNvPr>
          <p:cNvSpPr>
            <a:spLocks noGrp="1"/>
          </p:cNvSpPr>
          <p:nvPr>
            <p:ph type="title"/>
          </p:nvPr>
        </p:nvSpPr>
        <p:spPr>
          <a:xfrm>
            <a:off x="838200" y="210143"/>
            <a:ext cx="10515600" cy="704258"/>
          </a:xfrm>
          <a:solidFill>
            <a:schemeClr val="accent6">
              <a:lumMod val="40000"/>
              <a:lumOff val="60000"/>
            </a:schemeClr>
          </a:solidFill>
        </p:spPr>
        <p:txBody>
          <a:bodyPr/>
          <a:lstStyle/>
          <a:p>
            <a:r>
              <a:rPr lang="fr-FR" dirty="0"/>
              <a:t>Présentation du chapitre et du thème</a:t>
            </a:r>
          </a:p>
        </p:txBody>
      </p:sp>
      <p:sp>
        <p:nvSpPr>
          <p:cNvPr id="3" name="Espace réservé du contenu 2">
            <a:extLst>
              <a:ext uri="{FF2B5EF4-FFF2-40B4-BE49-F238E27FC236}">
                <a16:creationId xmlns:a16="http://schemas.microsoft.com/office/drawing/2014/main" id="{16E3C05F-DD2B-4041-8586-2F3EE83A9E2D}"/>
              </a:ext>
            </a:extLst>
          </p:cNvPr>
          <p:cNvSpPr>
            <a:spLocks noGrp="1"/>
          </p:cNvSpPr>
          <p:nvPr>
            <p:ph idx="1"/>
          </p:nvPr>
        </p:nvSpPr>
        <p:spPr>
          <a:xfrm>
            <a:off x="1529168" y="1100381"/>
            <a:ext cx="10662832" cy="5107579"/>
          </a:xfrm>
        </p:spPr>
        <p:txBody>
          <a:bodyPr>
            <a:normAutofit fontScale="92500" lnSpcReduction="20000"/>
          </a:bodyPr>
          <a:lstStyle/>
          <a:p>
            <a:r>
              <a:rPr lang="fr-FR" b="1" dirty="0"/>
              <a:t>Objectifs de fond (connaissances)</a:t>
            </a:r>
          </a:p>
          <a:p>
            <a:r>
              <a:rPr lang="fr-FR" dirty="0"/>
              <a:t>Notions :  nations, nationalisme, nationalités, </a:t>
            </a:r>
            <a:r>
              <a:rPr lang="fr-FR" dirty="0" err="1"/>
              <a:t>Risorgimento</a:t>
            </a:r>
            <a:r>
              <a:rPr lang="fr-FR" dirty="0"/>
              <a:t>,  autodétermination</a:t>
            </a:r>
          </a:p>
          <a:p>
            <a:r>
              <a:rPr lang="fr-FR" b="1" dirty="0"/>
              <a:t>Capacités et méthodes </a:t>
            </a:r>
            <a:r>
              <a:rPr lang="fr-FR" dirty="0"/>
              <a:t>:</a:t>
            </a:r>
          </a:p>
          <a:p>
            <a:r>
              <a:rPr lang="fr-FR" dirty="0"/>
              <a:t>Dates et acteurs clés des événements (Percevoir le jeu des acteurs individuels et collectifs)</a:t>
            </a:r>
          </a:p>
          <a:p>
            <a:r>
              <a:rPr lang="fr-FR" dirty="0"/>
              <a:t>Mettre un événement ou une figure en perspective</a:t>
            </a:r>
          </a:p>
          <a:p>
            <a:r>
              <a:rPr lang="fr-FR" dirty="0"/>
              <a:t>Argumenter et nuancer des propos en fonction de sources différentes</a:t>
            </a:r>
          </a:p>
          <a:p>
            <a:r>
              <a:rPr lang="fr-FR" dirty="0"/>
              <a:t>Utiliser une approche historique pour mener une argumentation </a:t>
            </a:r>
          </a:p>
          <a:p>
            <a:r>
              <a:rPr lang="fr-FR" b="1" dirty="0"/>
              <a:t>Réalisation : production d’un écrit sur le rôle du personnage fil rouge (1H)</a:t>
            </a:r>
          </a:p>
          <a:p>
            <a:r>
              <a:rPr lang="fr-FR" b="1" dirty="0"/>
              <a:t>Utiliser le numérique pour réaliser une production (</a:t>
            </a:r>
            <a:r>
              <a:rPr lang="fr-FR" b="1" dirty="0" err="1"/>
              <a:t>padlet</a:t>
            </a:r>
            <a:r>
              <a:rPr lang="fr-FR" b="1" dirty="0"/>
              <a:t>)</a:t>
            </a:r>
          </a:p>
          <a:p>
            <a:r>
              <a:rPr lang="fr-FR" dirty="0"/>
              <a:t>Travailler sur un personnage et une biographie. Rédiger des articles sur </a:t>
            </a:r>
            <a:r>
              <a:rPr lang="fr-FR" dirty="0" err="1"/>
              <a:t>Padlet</a:t>
            </a:r>
            <a:r>
              <a:rPr lang="fr-FR" dirty="0"/>
              <a:t> dans un espace préparé par le professeur. </a:t>
            </a:r>
          </a:p>
        </p:txBody>
      </p:sp>
    </p:spTree>
    <p:extLst>
      <p:ext uri="{BB962C8B-B14F-4D97-AF65-F5344CB8AC3E}">
        <p14:creationId xmlns:p14="http://schemas.microsoft.com/office/powerpoint/2010/main" val="2294173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08731D3-7E98-2145-A993-AE3DC66FA324}"/>
              </a:ext>
            </a:extLst>
          </p:cNvPr>
          <p:cNvSpPr>
            <a:spLocks noGrp="1"/>
          </p:cNvSpPr>
          <p:nvPr>
            <p:ph idx="1"/>
          </p:nvPr>
        </p:nvSpPr>
        <p:spPr>
          <a:xfrm>
            <a:off x="945398" y="263471"/>
            <a:ext cx="10408402" cy="5913492"/>
          </a:xfrm>
        </p:spPr>
        <p:txBody>
          <a:bodyPr>
            <a:normAutofit lnSpcReduction="10000"/>
          </a:bodyPr>
          <a:lstStyle/>
          <a:p>
            <a:r>
              <a:rPr lang="fr-FR" b="1" dirty="0"/>
              <a:t>Découpage horaire : </a:t>
            </a:r>
          </a:p>
          <a:p>
            <a:pPr marL="0" indent="0">
              <a:buNone/>
            </a:pPr>
            <a:r>
              <a:rPr lang="fr-FR" dirty="0"/>
              <a:t>4H en tout : </a:t>
            </a:r>
          </a:p>
          <a:p>
            <a:r>
              <a:rPr lang="fr-FR" b="1" dirty="0"/>
              <a:t>2H de cours </a:t>
            </a:r>
            <a:r>
              <a:rPr lang="fr-FR" dirty="0"/>
              <a:t>sur les trois parties du cours à partir de cartes, plutôt magistral dialogué. </a:t>
            </a:r>
          </a:p>
          <a:p>
            <a:r>
              <a:rPr lang="fr-FR" dirty="0"/>
              <a:t> Distribution des rôles pour les différentes phases de l’intervention de Garibaldi et constitution de groupes pour les parties du </a:t>
            </a:r>
            <a:r>
              <a:rPr lang="fr-FR" dirty="0" err="1"/>
              <a:t>padlet</a:t>
            </a:r>
            <a:r>
              <a:rPr lang="fr-FR" dirty="0"/>
              <a:t> de restitution. </a:t>
            </a:r>
          </a:p>
          <a:p>
            <a:r>
              <a:rPr lang="fr-FR" b="1" dirty="0"/>
              <a:t>1H PPO Savoie et Nice : analyse documentaire</a:t>
            </a:r>
            <a:r>
              <a:rPr lang="fr-FR" dirty="0"/>
              <a:t>/mention rapide pour le PPO sur l’unité allemande. </a:t>
            </a:r>
          </a:p>
          <a:p>
            <a:r>
              <a:rPr lang="fr-FR" b="1" dirty="0"/>
              <a:t>1H pour le travail par groupe </a:t>
            </a:r>
            <a:r>
              <a:rPr lang="fr-FR" dirty="0"/>
              <a:t>en salle informatique (achèvement si besoin du travail à la maison). Possibilité de travail si accepté avec le téléphone portable. </a:t>
            </a:r>
          </a:p>
          <a:p>
            <a:r>
              <a:rPr lang="fr-FR" dirty="0"/>
              <a:t>La rédaction du travail guidé par le professeur est une forme d’évaluation. Pas d’évaluation sur table prévue pour le chapitre. </a:t>
            </a:r>
          </a:p>
        </p:txBody>
      </p:sp>
    </p:spTree>
    <p:extLst>
      <p:ext uri="{BB962C8B-B14F-4D97-AF65-F5344CB8AC3E}">
        <p14:creationId xmlns:p14="http://schemas.microsoft.com/office/powerpoint/2010/main" val="55962432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3742</Words>
  <Application>Microsoft Office PowerPoint</Application>
  <PresentationFormat>Grand écran</PresentationFormat>
  <Paragraphs>350</Paragraphs>
  <Slides>46</Slides>
  <Notes>0</Notes>
  <HiddenSlides>29</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46</vt:i4>
      </vt:variant>
    </vt:vector>
  </HeadingPairs>
  <TitlesOfParts>
    <vt:vector size="54" baseType="lpstr">
      <vt:lpstr>Arial</vt:lpstr>
      <vt:lpstr>Calibri</vt:lpstr>
      <vt:lpstr>Calibri Light</vt:lpstr>
      <vt:lpstr>Comic Sans MS</vt:lpstr>
      <vt:lpstr>Linux Libertine</vt:lpstr>
      <vt:lpstr>Mistral</vt:lpstr>
      <vt:lpstr>Times New Roman</vt:lpstr>
      <vt:lpstr>Thème Office</vt:lpstr>
      <vt:lpstr>Garibaldi…héros et acteur des nationalismes en Europe</vt:lpstr>
      <vt:lpstr>Propositions en lycée tronc commun première autour du lien entre la France et la construction de nouveaux états par la guerre et la diplomatie</vt:lpstr>
      <vt:lpstr>Propositions en lycée tronc commun première autour du lien entre la France et la construction de nouveaux états par la guerre et la diplomatie</vt:lpstr>
      <vt:lpstr>Pourquoi Garibaldi ? </vt:lpstr>
      <vt:lpstr>Garibaldi : quels événements en lien avec la France,  l’Italie et l’unité allemande (chap 3)</vt:lpstr>
      <vt:lpstr>L’action et le rôle de la France dans l’unité italienne</vt:lpstr>
      <vt:lpstr>L’action et le rôle de la France dans l’unité allemande (plus mineur)</vt:lpstr>
      <vt:lpstr>Présentation du chapitre et du thème</vt:lpstr>
      <vt:lpstr>Présentation PowerPoint</vt:lpstr>
      <vt:lpstr>Présentation PowerPoint</vt:lpstr>
      <vt:lpstr>I/ Les conditions préalables qui permettent la création des deux états nations</vt:lpstr>
      <vt:lpstr>Présentation PowerPoint</vt:lpstr>
      <vt:lpstr>Présentation PowerPoint</vt:lpstr>
      <vt:lpstr>II/ L’unification progressive de l’Italie : La France, un facteur favorable ou défavorable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PPO : Savoie et Nice : deux territoires entre France et Italie</vt:lpstr>
      <vt:lpstr>Présentation PowerPoint</vt:lpstr>
      <vt:lpstr>Présentation PowerPoint</vt:lpstr>
      <vt:lpstr>Présentation PowerPoint</vt:lpstr>
      <vt:lpstr>III/ L’unité allemande contre la France</vt:lpstr>
      <vt:lpstr>PPO : l’unité allemande (PPO simple étude)</vt:lpstr>
      <vt:lpstr>Présentation PowerPoint</vt:lpstr>
      <vt:lpstr>Forme du travail de restitution pour Garibaldi</vt:lpstr>
      <vt:lpstr>Documents utiles (pour la leçon et pour l’EDC Garibaldienne)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Hugo et Garibaldi en 1871</vt:lpstr>
      <vt:lpstr>Présentation PowerPoint</vt:lpstr>
      <vt:lpstr>Garibaldi et l’Europe (et l’anticléricalisme)</vt:lpstr>
      <vt:lpstr>Sources</vt:lpstr>
      <vt:lpstr>Sur Garibaldi</vt:lpstr>
      <vt:lpstr>Sur l’unité italienne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dc:creator>
  <cp:lastModifiedBy>eric fardel</cp:lastModifiedBy>
  <cp:revision>45</cp:revision>
  <cp:lastPrinted>2019-12-11T20:52:36Z</cp:lastPrinted>
  <dcterms:created xsi:type="dcterms:W3CDTF">2019-11-23T06:34:40Z</dcterms:created>
  <dcterms:modified xsi:type="dcterms:W3CDTF">2019-12-16T09:07:11Z</dcterms:modified>
</cp:coreProperties>
</file>